
<file path=[Content_Types].xml><?xml version="1.0" encoding="utf-8"?>
<Types xmlns="http://schemas.openxmlformats.org/package/2006/content-types">
  <Default Extension="png" ContentType="image/png"/>
  <Default Extension="bin" ContentType="application/vnd.openxmlformats-officedocument.oleObject"/>
  <Default Extension="wmf" ContentType="image/x-wmf"/>
  <Default Extension="jpeg" ContentType="image/jpeg"/>
  <Default Extension="rels" ContentType="application/vnd.openxmlformats-package.relationships+xml"/>
  <Default Extension="xml" ContentType="application/xml"/>
  <Default Extension="vml" ContentType="application/vnd.openxmlformats-officedocument.vmlDrawing"/>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73" r:id="rId2"/>
  </p:sldMasterIdLst>
  <p:notesMasterIdLst>
    <p:notesMasterId r:id="rId16"/>
  </p:notesMasterIdLst>
  <p:handoutMasterIdLst>
    <p:handoutMasterId r:id="rId17"/>
  </p:handoutMasterIdLst>
  <p:sldIdLst>
    <p:sldId id="281" r:id="rId3"/>
    <p:sldId id="261" r:id="rId4"/>
    <p:sldId id="258" r:id="rId5"/>
    <p:sldId id="259" r:id="rId6"/>
    <p:sldId id="264" r:id="rId7"/>
    <p:sldId id="256" r:id="rId8"/>
    <p:sldId id="265" r:id="rId9"/>
    <p:sldId id="257" r:id="rId10"/>
    <p:sldId id="276" r:id="rId11"/>
    <p:sldId id="277" r:id="rId12"/>
    <p:sldId id="278" r:id="rId13"/>
    <p:sldId id="279" r:id="rId14"/>
    <p:sldId id="280" r:id="rId15"/>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656" autoAdjust="0"/>
    <p:restoredTop sz="94651" autoAdjust="0"/>
  </p:normalViewPr>
  <p:slideViewPr>
    <p:cSldViewPr>
      <p:cViewPr varScale="1">
        <p:scale>
          <a:sx n="70" d="100"/>
          <a:sy n="70" d="100"/>
        </p:scale>
        <p:origin x="1506" y="7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1158"/>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presProps" Target="presProps.xml"/><Relationship Id="rId3" Type="http://schemas.openxmlformats.org/officeDocument/2006/relationships/slide" Target="slides/slide1.xml"/><Relationship Id="rId21" Type="http://schemas.openxmlformats.org/officeDocument/2006/relationships/tableStyles" Target="tableStyles.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handoutMaster" Target="handoutMasters/handoutMaster1.xml"/><Relationship Id="rId2" Type="http://schemas.openxmlformats.org/officeDocument/2006/relationships/slideMaster" Target="slideMasters/slideMaster2.xml"/><Relationship Id="rId16" Type="http://schemas.openxmlformats.org/officeDocument/2006/relationships/notesMaster" Target="notesMasters/notesMaster1.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5" Type="http://schemas.openxmlformats.org/officeDocument/2006/relationships/slide" Target="slides/slide3.xml"/><Relationship Id="rId15" Type="http://schemas.openxmlformats.org/officeDocument/2006/relationships/slide" Target="slides/slide13.xml"/><Relationship Id="rId10" Type="http://schemas.openxmlformats.org/officeDocument/2006/relationships/slide" Target="slides/slide8.xml"/><Relationship Id="rId19" Type="http://schemas.openxmlformats.org/officeDocument/2006/relationships/viewProps" Target="view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3.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4.w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5.wmf"/></Relationships>
</file>

<file path=ppt/drawings/_rels/vmlDrawing4.vml.rels><?xml version="1.0" encoding="UTF-8" standalone="yes"?>
<Relationships xmlns="http://schemas.openxmlformats.org/package/2006/relationships"><Relationship Id="rId2" Type="http://schemas.openxmlformats.org/officeDocument/2006/relationships/image" Target="../media/image7.wmf"/><Relationship Id="rId1" Type="http://schemas.openxmlformats.org/officeDocument/2006/relationships/image" Target="../media/image6.wmf"/></Relationships>
</file>

<file path=ppt/drawings/_rels/vmlDrawing5.vml.rels><?xml version="1.0" encoding="UTF-8" standalone="yes"?>
<Relationships xmlns="http://schemas.openxmlformats.org/package/2006/relationships"><Relationship Id="rId8" Type="http://schemas.openxmlformats.org/officeDocument/2006/relationships/image" Target="../media/image15.wmf"/><Relationship Id="rId3" Type="http://schemas.openxmlformats.org/officeDocument/2006/relationships/image" Target="../media/image10.wmf"/><Relationship Id="rId7" Type="http://schemas.openxmlformats.org/officeDocument/2006/relationships/image" Target="../media/image14.wmf"/><Relationship Id="rId2" Type="http://schemas.openxmlformats.org/officeDocument/2006/relationships/image" Target="../media/image9.wmf"/><Relationship Id="rId1" Type="http://schemas.openxmlformats.org/officeDocument/2006/relationships/image" Target="../media/image8.wmf"/><Relationship Id="rId6" Type="http://schemas.openxmlformats.org/officeDocument/2006/relationships/image" Target="../media/image13.wmf"/><Relationship Id="rId5" Type="http://schemas.openxmlformats.org/officeDocument/2006/relationships/image" Target="../media/image12.wmf"/><Relationship Id="rId4" Type="http://schemas.openxmlformats.org/officeDocument/2006/relationships/image" Target="../media/image11.wmf"/></Relationships>
</file>

<file path=ppt/drawings/_rels/vmlDrawing6.vml.rels><?xml version="1.0" encoding="UTF-8" standalone="yes"?>
<Relationships xmlns="http://schemas.openxmlformats.org/package/2006/relationships"><Relationship Id="rId8" Type="http://schemas.openxmlformats.org/officeDocument/2006/relationships/image" Target="../media/image23.wmf"/><Relationship Id="rId3" Type="http://schemas.openxmlformats.org/officeDocument/2006/relationships/image" Target="../media/image18.wmf"/><Relationship Id="rId7" Type="http://schemas.openxmlformats.org/officeDocument/2006/relationships/image" Target="../media/image22.wmf"/><Relationship Id="rId2" Type="http://schemas.openxmlformats.org/officeDocument/2006/relationships/image" Target="../media/image17.wmf"/><Relationship Id="rId1" Type="http://schemas.openxmlformats.org/officeDocument/2006/relationships/image" Target="../media/image16.wmf"/><Relationship Id="rId6" Type="http://schemas.openxmlformats.org/officeDocument/2006/relationships/image" Target="../media/image21.wmf"/><Relationship Id="rId5" Type="http://schemas.openxmlformats.org/officeDocument/2006/relationships/image" Target="../media/image20.wmf"/><Relationship Id="rId4" Type="http://schemas.openxmlformats.org/officeDocument/2006/relationships/image" Target="../media/image19.wmf"/><Relationship Id="rId9" Type="http://schemas.openxmlformats.org/officeDocument/2006/relationships/image" Target="../media/image24.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6146"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6147" name="Rectangle 3"/>
          <p:cNvSpPr>
            <a:spLocks noGrp="1" noChangeArrowheads="1"/>
          </p:cNvSpPr>
          <p:nvPr>
            <p:ph type="dt" sz="quarter"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6148" name="Rectangle 4"/>
          <p:cNvSpPr>
            <a:spLocks noGrp="1" noChangeArrowheads="1"/>
          </p:cNvSpPr>
          <p:nvPr>
            <p:ph type="ftr" sz="quarter" idx="2"/>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6149" name="Rectangle 5"/>
          <p:cNvSpPr>
            <a:spLocks noGrp="1" noChangeArrowheads="1"/>
          </p:cNvSpPr>
          <p:nvPr>
            <p:ph type="sldNum" sz="quarter" idx="3"/>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a:defRPr sz="1200"/>
            </a:lvl1pPr>
          </a:lstStyle>
          <a:p>
            <a:fld id="{37045E94-03F8-449B-A3F4-48706FF90D60}" type="slidenum">
              <a:rPr lang="en-US"/>
              <a:pPr/>
              <a:t>‹#›</a:t>
            </a:fld>
            <a:endParaRPr lang="en-US"/>
          </a:p>
        </p:txBody>
      </p:sp>
    </p:spTree>
    <p:extLst>
      <p:ext uri="{BB962C8B-B14F-4D97-AF65-F5344CB8AC3E}">
        <p14:creationId xmlns:p14="http://schemas.microsoft.com/office/powerpoint/2010/main" val="13740205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5122" name="Rectangle 2"/>
          <p:cNvSpPr>
            <a:spLocks noGrp="1" noChangeArrowheads="1"/>
          </p:cNvSpPr>
          <p:nvPr>
            <p:ph type="hdr" sz="quarter"/>
          </p:nvPr>
        </p:nvSpPr>
        <p:spPr bwMode="auto">
          <a:xfrm>
            <a:off x="0"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200"/>
            </a:lvl1pPr>
          </a:lstStyle>
          <a:p>
            <a:endParaRPr lang="en-US"/>
          </a:p>
        </p:txBody>
      </p:sp>
      <p:sp>
        <p:nvSpPr>
          <p:cNvPr id="5123" name="Rectangle 3"/>
          <p:cNvSpPr>
            <a:spLocks noGrp="1" noChangeArrowheads="1"/>
          </p:cNvSpPr>
          <p:nvPr>
            <p:ph type="dt" idx="1"/>
          </p:nvPr>
        </p:nvSpPr>
        <p:spPr bwMode="auto">
          <a:xfrm>
            <a:off x="3884613" y="0"/>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200"/>
            </a:lvl1pPr>
          </a:lstStyle>
          <a:p>
            <a:endParaRPr lang="en-US"/>
          </a:p>
        </p:txBody>
      </p:sp>
      <p:sp>
        <p:nvSpPr>
          <p:cNvPr id="5124"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a:extLs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5125" name="Rectangle 5"/>
          <p:cNvSpPr>
            <a:spLocks noGrp="1" noChangeArrowheads="1"/>
          </p:cNvSpPr>
          <p:nvPr>
            <p:ph type="body" sz="quarter" idx="3"/>
          </p:nvPr>
        </p:nvSpPr>
        <p:spPr bwMode="auto">
          <a:xfrm>
            <a:off x="685800" y="4343400"/>
            <a:ext cx="5486400" cy="4114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5126" name="Rectangle 6"/>
          <p:cNvSpPr>
            <a:spLocks noGrp="1" noChangeArrowheads="1"/>
          </p:cNvSpPr>
          <p:nvPr>
            <p:ph type="ftr" sz="quarter" idx="4"/>
          </p:nvPr>
        </p:nvSpPr>
        <p:spPr bwMode="auto">
          <a:xfrm>
            <a:off x="0"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defRPr sz="1200"/>
            </a:lvl1pPr>
          </a:lstStyle>
          <a:p>
            <a:endParaRPr lang="en-US"/>
          </a:p>
        </p:txBody>
      </p:sp>
      <p:sp>
        <p:nvSpPr>
          <p:cNvPr id="5127" name="Rectangle 7"/>
          <p:cNvSpPr>
            <a:spLocks noGrp="1" noChangeArrowheads="1"/>
          </p:cNvSpPr>
          <p:nvPr>
            <p:ph type="sldNum" sz="quarter" idx="5"/>
          </p:nvPr>
        </p:nvSpPr>
        <p:spPr bwMode="auto">
          <a:xfrm>
            <a:off x="3884613" y="8685213"/>
            <a:ext cx="2971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a:defRPr sz="1200"/>
            </a:lvl1pPr>
          </a:lstStyle>
          <a:p>
            <a:fld id="{DDABB5F4-85EE-41F8-8939-EA737C7EC972}" type="slidenum">
              <a:rPr lang="en-US"/>
              <a:pPr/>
              <a:t>‹#›</a:t>
            </a:fld>
            <a:endParaRPr lang="en-US"/>
          </a:p>
        </p:txBody>
      </p:sp>
    </p:spTree>
    <p:extLst>
      <p:ext uri="{BB962C8B-B14F-4D97-AF65-F5344CB8AC3E}">
        <p14:creationId xmlns:p14="http://schemas.microsoft.com/office/powerpoint/2010/main" val="3508441035"/>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charset="0"/>
        <a:ea typeface="+mn-ea"/>
        <a:cs typeface="+mn-cs"/>
      </a:defRPr>
    </a:lvl1pPr>
    <a:lvl2pPr marL="457200" algn="l" rtl="0" fontAlgn="base">
      <a:spcBef>
        <a:spcPct val="30000"/>
      </a:spcBef>
      <a:spcAft>
        <a:spcPct val="0"/>
      </a:spcAft>
      <a:defRPr sz="1200" kern="1200">
        <a:solidFill>
          <a:schemeClr val="tx1"/>
        </a:solidFill>
        <a:latin typeface="Arial" charset="0"/>
        <a:ea typeface="+mn-ea"/>
        <a:cs typeface="+mn-cs"/>
      </a:defRPr>
    </a:lvl2pPr>
    <a:lvl3pPr marL="914400" algn="l" rtl="0" fontAlgn="base">
      <a:spcBef>
        <a:spcPct val="30000"/>
      </a:spcBef>
      <a:spcAft>
        <a:spcPct val="0"/>
      </a:spcAft>
      <a:defRPr sz="1200" kern="1200">
        <a:solidFill>
          <a:schemeClr val="tx1"/>
        </a:solidFill>
        <a:latin typeface="Arial" charset="0"/>
        <a:ea typeface="+mn-ea"/>
        <a:cs typeface="+mn-cs"/>
      </a:defRPr>
    </a:lvl3pPr>
    <a:lvl4pPr marL="1371600" algn="l" rtl="0" fontAlgn="base">
      <a:spcBef>
        <a:spcPct val="30000"/>
      </a:spcBef>
      <a:spcAft>
        <a:spcPct val="0"/>
      </a:spcAft>
      <a:defRPr sz="1200" kern="1200">
        <a:solidFill>
          <a:schemeClr val="tx1"/>
        </a:solidFill>
        <a:latin typeface="Arial" charset="0"/>
        <a:ea typeface="+mn-ea"/>
        <a:cs typeface="+mn-cs"/>
      </a:defRPr>
    </a:lvl4pPr>
    <a:lvl5pPr marL="1828800" algn="l" rtl="0" fontAlgn="base">
      <a:spcBef>
        <a:spcPct val="30000"/>
      </a:spcBef>
      <a:spcAft>
        <a:spcPct val="0"/>
      </a:spcAft>
      <a:defRPr sz="1200" kern="1200">
        <a:solidFill>
          <a:schemeClr val="tx1"/>
        </a:solidFill>
        <a:latin typeface="Arial"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17FE251-ADBC-4532-A889-80B5DDBA84C4}" type="slidenum">
              <a:rPr lang="en-US"/>
              <a:pPr/>
              <a:t>2</a:t>
            </a:fld>
            <a:endParaRPr lang="en-US"/>
          </a:p>
        </p:txBody>
      </p:sp>
      <p:sp>
        <p:nvSpPr>
          <p:cNvPr id="17410" name="Rectangle 2"/>
          <p:cNvSpPr>
            <a:spLocks noGrp="1" noRot="1" noChangeAspect="1" noChangeArrowheads="1" noTextEdit="1"/>
          </p:cNvSpPr>
          <p:nvPr>
            <p:ph type="sldImg"/>
          </p:nvPr>
        </p:nvSpPr>
        <p:spPr>
          <a:ln/>
        </p:spPr>
      </p:sp>
      <p:sp>
        <p:nvSpPr>
          <p:cNvPr id="1741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54792163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2D8B0B6-C753-45E6-A06C-C3499B46F5A3}" type="slidenum">
              <a:rPr lang="en-US"/>
              <a:pPr/>
              <a:t>3</a:t>
            </a:fld>
            <a:endParaRPr lang="en-US"/>
          </a:p>
        </p:txBody>
      </p:sp>
      <p:sp>
        <p:nvSpPr>
          <p:cNvPr id="10242" name="Rectangle 2"/>
          <p:cNvSpPr>
            <a:spLocks noGrp="1" noRot="1" noChangeAspect="1" noChangeArrowheads="1" noTextEdit="1"/>
          </p:cNvSpPr>
          <p:nvPr>
            <p:ph type="sldImg"/>
          </p:nvPr>
        </p:nvSpPr>
        <p:spPr>
          <a:ln/>
        </p:spPr>
      </p:sp>
      <p:sp>
        <p:nvSpPr>
          <p:cNvPr id="10243"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226764204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1768393D-22B0-40FD-A0B0-6F35EF937A50}" type="slidenum">
              <a:rPr lang="en-US"/>
              <a:pPr/>
              <a:t>4</a:t>
            </a:fld>
            <a:endParaRPr lang="en-US"/>
          </a:p>
        </p:txBody>
      </p:sp>
      <p:sp>
        <p:nvSpPr>
          <p:cNvPr id="19458" name="Rectangle 2"/>
          <p:cNvSpPr>
            <a:spLocks noGrp="1" noRot="1" noChangeAspect="1" noChangeArrowheads="1" noTextEdit="1"/>
          </p:cNvSpPr>
          <p:nvPr>
            <p:ph type="sldImg"/>
          </p:nvPr>
        </p:nvSpPr>
        <p:spPr>
          <a:ln/>
        </p:spPr>
      </p:sp>
      <p:sp>
        <p:nvSpPr>
          <p:cNvPr id="19459"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64065062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904653B0-E32A-401B-A997-6B7BDF73A287}" type="slidenum">
              <a:rPr lang="en-US"/>
              <a:pPr/>
              <a:t>5</a:t>
            </a:fld>
            <a:endParaRPr lang="en-US"/>
          </a:p>
        </p:txBody>
      </p:sp>
      <p:sp>
        <p:nvSpPr>
          <p:cNvPr id="26626" name="Rectangle 2"/>
          <p:cNvSpPr>
            <a:spLocks noGrp="1" noRot="1" noChangeAspect="1" noChangeArrowheads="1" noTextEdit="1"/>
          </p:cNvSpPr>
          <p:nvPr>
            <p:ph type="sldImg"/>
          </p:nvPr>
        </p:nvSpPr>
        <p:spPr>
          <a:ln/>
        </p:spPr>
      </p:sp>
      <p:sp>
        <p:nvSpPr>
          <p:cNvPr id="2662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54233405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EDB4CD11-CE7F-4701-B5D0-6B3E922FD1CA}" type="slidenum">
              <a:rPr lang="en-US"/>
              <a:pPr/>
              <a:t>6</a:t>
            </a:fld>
            <a:endParaRPr lang="en-US"/>
          </a:p>
        </p:txBody>
      </p:sp>
      <p:sp>
        <p:nvSpPr>
          <p:cNvPr id="7170" name="Rectangle 2"/>
          <p:cNvSpPr>
            <a:spLocks noGrp="1" noRot="1" noChangeAspect="1" noChangeArrowheads="1" noTextEdit="1"/>
          </p:cNvSpPr>
          <p:nvPr>
            <p:ph type="sldImg"/>
          </p:nvPr>
        </p:nvSpPr>
        <p:spPr>
          <a:ln/>
        </p:spPr>
      </p:sp>
      <p:sp>
        <p:nvSpPr>
          <p:cNvPr id="7171"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39809112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D903C368-4B80-442B-A71B-4965F84F5612}" type="slidenum">
              <a:rPr lang="en-US"/>
              <a:pPr/>
              <a:t>7</a:t>
            </a:fld>
            <a:endParaRPr lang="en-US"/>
          </a:p>
        </p:txBody>
      </p:sp>
      <p:sp>
        <p:nvSpPr>
          <p:cNvPr id="31746" name="Rectangle 2"/>
          <p:cNvSpPr>
            <a:spLocks noGrp="1" noRot="1" noChangeAspect="1" noChangeArrowheads="1" noTextEdit="1"/>
          </p:cNvSpPr>
          <p:nvPr>
            <p:ph type="sldImg"/>
          </p:nvPr>
        </p:nvSpPr>
        <p:spPr>
          <a:ln/>
        </p:spPr>
      </p:sp>
      <p:sp>
        <p:nvSpPr>
          <p:cNvPr id="31747"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161257744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BC637856-D3FB-4E6A-B56E-97F62418EB83}" type="slidenum">
              <a:rPr lang="en-US"/>
              <a:pPr/>
              <a:t>8</a:t>
            </a:fld>
            <a:endParaRPr lang="en-US"/>
          </a:p>
        </p:txBody>
      </p:sp>
      <p:sp>
        <p:nvSpPr>
          <p:cNvPr id="8194" name="Rectangle 2"/>
          <p:cNvSpPr>
            <a:spLocks noGrp="1" noRot="1" noChangeAspect="1" noChangeArrowheads="1" noTextEdit="1"/>
          </p:cNvSpPr>
          <p:nvPr>
            <p:ph type="sldImg"/>
          </p:nvPr>
        </p:nvSpPr>
        <p:spPr>
          <a:ln/>
        </p:spPr>
      </p:sp>
      <p:sp>
        <p:nvSpPr>
          <p:cNvPr id="8195" name="Rectangle 3"/>
          <p:cNvSpPr>
            <a:spLocks noGrp="1" noChangeArrowheads="1"/>
          </p:cNvSpPr>
          <p:nvPr>
            <p:ph type="body" idx="1"/>
          </p:nvPr>
        </p:nvSpPr>
        <p:spPr/>
        <p:txBody>
          <a:bodyPr/>
          <a:lstStyle/>
          <a:p>
            <a:endParaRPr lang="en-US"/>
          </a:p>
        </p:txBody>
      </p:sp>
    </p:spTree>
    <p:extLst>
      <p:ext uri="{BB962C8B-B14F-4D97-AF65-F5344CB8AC3E}">
        <p14:creationId xmlns:p14="http://schemas.microsoft.com/office/powerpoint/2010/main" val="361669404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D7EBDAB1-0133-43AC-8EC6-311EBF760D57}" type="slidenum">
              <a:rPr lang="en-US"/>
              <a:pPr/>
              <a:t>‹#›</a:t>
            </a:fld>
            <a:endParaRPr lang="en-US"/>
          </a:p>
        </p:txBody>
      </p:sp>
    </p:spTree>
    <p:extLst>
      <p:ext uri="{BB962C8B-B14F-4D97-AF65-F5344CB8AC3E}">
        <p14:creationId xmlns:p14="http://schemas.microsoft.com/office/powerpoint/2010/main" val="190932219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3BD86A33-9E4D-4E25-ADAF-67F43C41E274}" type="slidenum">
              <a:rPr lang="en-US"/>
              <a:pPr/>
              <a:t>‹#›</a:t>
            </a:fld>
            <a:endParaRPr lang="en-US"/>
          </a:p>
        </p:txBody>
      </p:sp>
    </p:spTree>
    <p:extLst>
      <p:ext uri="{BB962C8B-B14F-4D97-AF65-F5344CB8AC3E}">
        <p14:creationId xmlns:p14="http://schemas.microsoft.com/office/powerpoint/2010/main" val="353686674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A7AAB792-43F4-4CB0-9407-CDC748479F79}" type="slidenum">
              <a:rPr lang="en-US"/>
              <a:pPr/>
              <a:t>‹#›</a:t>
            </a:fld>
            <a:endParaRPr lang="en-US"/>
          </a:p>
        </p:txBody>
      </p:sp>
    </p:spTree>
    <p:extLst>
      <p:ext uri="{BB962C8B-B14F-4D97-AF65-F5344CB8AC3E}">
        <p14:creationId xmlns:p14="http://schemas.microsoft.com/office/powerpoint/2010/main" val="106828070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85E15B29-66A5-4B65-B7BA-B0240931456B}" type="slidenum">
              <a:rPr lang="en-US"/>
              <a:pPr/>
              <a:t>‹#›</a:t>
            </a:fld>
            <a:endParaRPr lang="en-US"/>
          </a:p>
        </p:txBody>
      </p:sp>
    </p:spTree>
    <p:extLst>
      <p:ext uri="{BB962C8B-B14F-4D97-AF65-F5344CB8AC3E}">
        <p14:creationId xmlns:p14="http://schemas.microsoft.com/office/powerpoint/2010/main" val="18477392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a:lvl1pPr>
          </a:lstStyle>
          <a:p>
            <a:fld id="{90CE6907-2EBB-442E-A902-0F3C6F8F7533}" type="slidenum">
              <a:rPr lang="en-US"/>
              <a:pPr/>
              <a:t>‹#›</a:t>
            </a:fld>
            <a:endParaRPr lang="en-US"/>
          </a:p>
        </p:txBody>
      </p:sp>
    </p:spTree>
    <p:extLst>
      <p:ext uri="{BB962C8B-B14F-4D97-AF65-F5344CB8AC3E}">
        <p14:creationId xmlns:p14="http://schemas.microsoft.com/office/powerpoint/2010/main" val="38234845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a:lvl1pPr>
          </a:lstStyle>
          <a:p>
            <a:fld id="{9AFD0A7B-EDBE-4AF0-AE26-22ABB4487649}" type="slidenum">
              <a:rPr lang="en-US"/>
              <a:pPr/>
              <a:t>‹#›</a:t>
            </a:fld>
            <a:endParaRPr lang="en-US"/>
          </a:p>
        </p:txBody>
      </p:sp>
    </p:spTree>
    <p:extLst>
      <p:ext uri="{BB962C8B-B14F-4D97-AF65-F5344CB8AC3E}">
        <p14:creationId xmlns:p14="http://schemas.microsoft.com/office/powerpoint/2010/main" val="322693425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a:lvl1pPr>
          </a:lstStyle>
          <a:p>
            <a:fld id="{681F6B6A-814D-4DE5-9B23-7311DC0CFC82}" type="slidenum">
              <a:rPr lang="en-US"/>
              <a:pPr/>
              <a:t>‹#›</a:t>
            </a:fld>
            <a:endParaRPr lang="en-US"/>
          </a:p>
        </p:txBody>
      </p:sp>
    </p:spTree>
    <p:extLst>
      <p:ext uri="{BB962C8B-B14F-4D97-AF65-F5344CB8AC3E}">
        <p14:creationId xmlns:p14="http://schemas.microsoft.com/office/powerpoint/2010/main" val="269512630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EAC997EA-2DC9-4C58-B368-6608AA82B9FB}" type="slidenum">
              <a:rPr lang="en-US"/>
              <a:pPr/>
              <a:t>‹#›</a:t>
            </a:fld>
            <a:endParaRPr lang="en-US"/>
          </a:p>
        </p:txBody>
      </p:sp>
    </p:spTree>
    <p:extLst>
      <p:ext uri="{BB962C8B-B14F-4D97-AF65-F5344CB8AC3E}">
        <p14:creationId xmlns:p14="http://schemas.microsoft.com/office/powerpoint/2010/main" val="363275441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a:lvl1pPr>
          </a:lstStyle>
          <a:p>
            <a:fld id="{A9EDCF9A-AADE-4CDE-817B-4359C4069912}" type="slidenum">
              <a:rPr lang="en-US"/>
              <a:pPr/>
              <a:t>‹#›</a:t>
            </a:fld>
            <a:endParaRPr lang="en-US"/>
          </a:p>
        </p:txBody>
      </p:sp>
    </p:spTree>
    <p:extLst>
      <p:ext uri="{BB962C8B-B14F-4D97-AF65-F5344CB8AC3E}">
        <p14:creationId xmlns:p14="http://schemas.microsoft.com/office/powerpoint/2010/main" val="28452220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92600ED4-C0FD-40D6-8574-3F11260E5BBB}" type="slidenum">
              <a:rPr lang="en-US"/>
              <a:pPr/>
              <a:t>‹#›</a:t>
            </a:fld>
            <a:endParaRPr lang="en-US"/>
          </a:p>
        </p:txBody>
      </p:sp>
    </p:spTree>
    <p:extLst>
      <p:ext uri="{BB962C8B-B14F-4D97-AF65-F5344CB8AC3E}">
        <p14:creationId xmlns:p14="http://schemas.microsoft.com/office/powerpoint/2010/main" val="399019261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a:lvl1pPr>
          </a:lstStyle>
          <a:p>
            <a:fld id="{45ECB6D4-86A1-4D6F-9AE0-19B377B5B0D2}" type="slidenum">
              <a:rPr lang="en-US"/>
              <a:pPr/>
              <a:t>‹#›</a:t>
            </a:fld>
            <a:endParaRPr lang="en-US"/>
          </a:p>
        </p:txBody>
      </p:sp>
    </p:spTree>
    <p:extLst>
      <p:ext uri="{BB962C8B-B14F-4D97-AF65-F5344CB8AC3E}">
        <p14:creationId xmlns:p14="http://schemas.microsoft.com/office/powerpoint/2010/main" val="77714177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reserve="1">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457200" y="274638"/>
            <a:ext cx="8229600" cy="585152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Date Placeholder 2"/>
          <p:cNvSpPr>
            <a:spLocks noGrp="1"/>
          </p:cNvSpPr>
          <p:nvPr>
            <p:ph type="dt" sz="half" idx="10"/>
          </p:nvPr>
        </p:nvSpPr>
        <p:spPr>
          <a:xfrm>
            <a:off x="457200" y="6245225"/>
            <a:ext cx="2133600" cy="476250"/>
          </a:xfrm>
        </p:spPr>
        <p:txBody>
          <a:bodyPr/>
          <a:lstStyle>
            <a:lvl1pPr>
              <a:defRPr/>
            </a:lvl1pPr>
          </a:lstStyle>
          <a:p>
            <a:endParaRPr lang="en-US"/>
          </a:p>
        </p:txBody>
      </p:sp>
      <p:sp>
        <p:nvSpPr>
          <p:cNvPr id="4" name="Footer Placeholder 3"/>
          <p:cNvSpPr>
            <a:spLocks noGrp="1"/>
          </p:cNvSpPr>
          <p:nvPr>
            <p:ph type="ftr" sz="quarter" idx="11"/>
          </p:nvPr>
        </p:nvSpPr>
        <p:spPr>
          <a:xfrm>
            <a:off x="3124200" y="6245225"/>
            <a:ext cx="2895600" cy="476250"/>
          </a:xfrm>
        </p:spPr>
        <p:txBody>
          <a:bodyPr/>
          <a:lstStyle>
            <a:lvl1pPr>
              <a:defRPr/>
            </a:lvl1pPr>
          </a:lstStyle>
          <a:p>
            <a:endParaRPr lang="en-US"/>
          </a:p>
        </p:txBody>
      </p:sp>
      <p:sp>
        <p:nvSpPr>
          <p:cNvPr id="5" name="Slide Number Placeholder 4"/>
          <p:cNvSpPr>
            <a:spLocks noGrp="1"/>
          </p:cNvSpPr>
          <p:nvPr>
            <p:ph type="sldNum" sz="quarter" idx="12"/>
          </p:nvPr>
        </p:nvSpPr>
        <p:spPr>
          <a:xfrm>
            <a:off x="6553200" y="6245225"/>
            <a:ext cx="2133600" cy="476250"/>
          </a:xfrm>
        </p:spPr>
        <p:txBody>
          <a:bodyPr/>
          <a:lstStyle>
            <a:lvl1pPr>
              <a:defRPr/>
            </a:lvl1pPr>
          </a:lstStyle>
          <a:p>
            <a:fld id="{3F830E25-FE55-4EA5-B1BB-DE7BE4C0BF53}" type="slidenum">
              <a:rPr lang="en-US"/>
              <a:pPr/>
              <a:t>‹#›</a:t>
            </a:fld>
            <a:endParaRPr lang="en-US"/>
          </a:p>
        </p:txBody>
      </p:sp>
    </p:spTree>
    <p:extLst>
      <p:ext uri="{BB962C8B-B14F-4D97-AF65-F5344CB8AC3E}">
        <p14:creationId xmlns:p14="http://schemas.microsoft.com/office/powerpoint/2010/main" val="391543751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7"/>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DDE4C25F-5F11-4572-ADBC-6BDC3B0F7A0B}" type="datetimeFigureOut">
              <a:rPr lang="en-US"/>
              <a:pPr>
                <a:defRPr/>
              </a:pPr>
              <a:t>8/16/2022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67C0364F-E2A9-47E7-BE40-5A8B1DFDF20D}" type="slidenum">
              <a:rPr lang="en-US"/>
              <a:pPr>
                <a:defRPr/>
              </a:pPr>
              <a:t>‹#›</a:t>
            </a:fld>
            <a:endParaRPr lang="en-US"/>
          </a:p>
        </p:txBody>
      </p:sp>
    </p:spTree>
    <p:extLst>
      <p:ext uri="{BB962C8B-B14F-4D97-AF65-F5344CB8AC3E}">
        <p14:creationId xmlns:p14="http://schemas.microsoft.com/office/powerpoint/2010/main" val="309204886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28D1C1C7-AEEB-428D-98A5-BD0CD36EA566}" type="datetimeFigureOut">
              <a:rPr lang="en-US"/>
              <a:pPr>
                <a:defRPr/>
              </a:pPr>
              <a:t>8/16/2022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284E0C06-80BE-4BA5-870B-60BAE16BFE5F}" type="slidenum">
              <a:rPr lang="en-US"/>
              <a:pPr>
                <a:defRPr/>
              </a:pPr>
              <a:t>‹#›</a:t>
            </a:fld>
            <a:endParaRPr lang="en-US"/>
          </a:p>
        </p:txBody>
      </p:sp>
    </p:spTree>
    <p:extLst>
      <p:ext uri="{BB962C8B-B14F-4D97-AF65-F5344CB8AC3E}">
        <p14:creationId xmlns:p14="http://schemas.microsoft.com/office/powerpoint/2010/main" val="3107147136"/>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2"/>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3E607636-8E68-4E11-84BE-659F20CABA7E}" type="datetimeFigureOut">
              <a:rPr lang="en-US"/>
              <a:pPr>
                <a:defRPr/>
              </a:pPr>
              <a:t>8/16/2022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6BEFD34E-BF21-46A6-BFB7-799C2D62A24D}" type="slidenum">
              <a:rPr lang="en-US"/>
              <a:pPr>
                <a:defRPr/>
              </a:pPr>
              <a:t>‹#›</a:t>
            </a:fld>
            <a:endParaRPr lang="en-US"/>
          </a:p>
        </p:txBody>
      </p:sp>
    </p:spTree>
    <p:extLst>
      <p:ext uri="{BB962C8B-B14F-4D97-AF65-F5344CB8AC3E}">
        <p14:creationId xmlns:p14="http://schemas.microsoft.com/office/powerpoint/2010/main" val="231603037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2"/>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2"/>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A71A3646-4203-475F-A72F-813753FAFBAE}" type="datetimeFigureOut">
              <a:rPr lang="en-US"/>
              <a:pPr>
                <a:defRPr/>
              </a:pPr>
              <a:t>8/16/2022</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18C2832F-318C-491D-8BC2-4CB2B41DF2AF}" type="slidenum">
              <a:rPr lang="en-US"/>
              <a:pPr>
                <a:defRPr/>
              </a:pPr>
              <a:t>‹#›</a:t>
            </a:fld>
            <a:endParaRPr lang="en-US"/>
          </a:p>
        </p:txBody>
      </p:sp>
    </p:spTree>
    <p:extLst>
      <p:ext uri="{BB962C8B-B14F-4D97-AF65-F5344CB8AC3E}">
        <p14:creationId xmlns:p14="http://schemas.microsoft.com/office/powerpoint/2010/main" val="40040859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6"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6"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2CBDADCA-58EE-4FEF-A9E1-B2234B23B139}" type="datetimeFigureOut">
              <a:rPr lang="en-US"/>
              <a:pPr>
                <a:defRPr/>
              </a:pPr>
              <a:t>8/16/2022</a:t>
            </a:fld>
            <a:endParaRPr lang="en-US"/>
          </a:p>
        </p:txBody>
      </p:sp>
      <p:sp>
        <p:nvSpPr>
          <p:cNvPr id="8" name="Footer Placeholder 7"/>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9" name="Slide Number Placeholder 8"/>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2B2A084D-D533-4550-AD76-8F3B8272CDF3}" type="slidenum">
              <a:rPr lang="en-US"/>
              <a:pPr>
                <a:defRPr/>
              </a:pPr>
              <a:t>‹#›</a:t>
            </a:fld>
            <a:endParaRPr lang="en-US"/>
          </a:p>
        </p:txBody>
      </p:sp>
    </p:spTree>
    <p:extLst>
      <p:ext uri="{BB962C8B-B14F-4D97-AF65-F5344CB8AC3E}">
        <p14:creationId xmlns:p14="http://schemas.microsoft.com/office/powerpoint/2010/main" val="3620033810"/>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27597F98-2901-4171-86AE-B4EC9593FD98}" type="datetimeFigureOut">
              <a:rPr lang="en-US"/>
              <a:pPr>
                <a:defRPr/>
              </a:pPr>
              <a:t>8/16/2022</a:t>
            </a:fld>
            <a:endParaRPr lang="en-US"/>
          </a:p>
        </p:txBody>
      </p:sp>
      <p:sp>
        <p:nvSpPr>
          <p:cNvPr id="4" name="Footer Placeholder 3"/>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5" name="Slide Number Placeholder 4"/>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ED7D1671-9DB6-44BE-B086-DD217CB86B77}" type="slidenum">
              <a:rPr lang="en-US"/>
              <a:pPr>
                <a:defRPr/>
              </a:pPr>
              <a:t>‹#›</a:t>
            </a:fld>
            <a:endParaRPr lang="en-US"/>
          </a:p>
        </p:txBody>
      </p:sp>
    </p:spTree>
    <p:extLst>
      <p:ext uri="{BB962C8B-B14F-4D97-AF65-F5344CB8AC3E}">
        <p14:creationId xmlns:p14="http://schemas.microsoft.com/office/powerpoint/2010/main" val="350261785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CC835BAB-4948-4E54-84FB-76A13A8C6209}" type="datetimeFigureOut">
              <a:rPr lang="en-US"/>
              <a:pPr>
                <a:defRPr/>
              </a:pPr>
              <a:t>8/16/2022</a:t>
            </a:fld>
            <a:endParaRPr lang="en-US"/>
          </a:p>
        </p:txBody>
      </p:sp>
      <p:sp>
        <p:nvSpPr>
          <p:cNvPr id="3" name="Footer Placeholder 2"/>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4" name="Slide Number Placeholder 3"/>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21E85B7B-2CBA-473B-818D-DD733D0B3F27}" type="slidenum">
              <a:rPr lang="en-US"/>
              <a:pPr>
                <a:defRPr/>
              </a:pPr>
              <a:t>‹#›</a:t>
            </a:fld>
            <a:endParaRPr lang="en-US"/>
          </a:p>
        </p:txBody>
      </p:sp>
    </p:spTree>
    <p:extLst>
      <p:ext uri="{BB962C8B-B14F-4D97-AF65-F5344CB8AC3E}">
        <p14:creationId xmlns:p14="http://schemas.microsoft.com/office/powerpoint/2010/main" val="3950500405"/>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1" y="273052"/>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2"/>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70D04DFD-60C1-4F3E-B64F-27A7BF66764E}" type="datetimeFigureOut">
              <a:rPr lang="en-US"/>
              <a:pPr>
                <a:defRPr/>
              </a:pPr>
              <a:t>8/16/2022</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1FEC5893-5C1B-4845-814E-5320B67D731D}" type="slidenum">
              <a:rPr lang="en-US"/>
              <a:pPr>
                <a:defRPr/>
              </a:pPr>
              <a:t>‹#›</a:t>
            </a:fld>
            <a:endParaRPr lang="en-US"/>
          </a:p>
        </p:txBody>
      </p:sp>
    </p:spTree>
    <p:extLst>
      <p:ext uri="{BB962C8B-B14F-4D97-AF65-F5344CB8AC3E}">
        <p14:creationId xmlns:p14="http://schemas.microsoft.com/office/powerpoint/2010/main" val="231161882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0EB87F4B-E4AC-4CD2-A0F5-1F9B18FB4C32}" type="datetimeFigureOut">
              <a:rPr lang="en-US"/>
              <a:pPr>
                <a:defRPr/>
              </a:pPr>
              <a:t>8/16/2022</a:t>
            </a:fld>
            <a:endParaRPr lang="en-US"/>
          </a:p>
        </p:txBody>
      </p:sp>
      <p:sp>
        <p:nvSpPr>
          <p:cNvPr id="6" name="Footer Placeholder 5"/>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7" name="Slide Number Placeholder 6"/>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D6F905F4-2DFA-463D-8B88-23FDE98AD818}" type="slidenum">
              <a:rPr lang="en-US"/>
              <a:pPr>
                <a:defRPr/>
              </a:pPr>
              <a:t>‹#›</a:t>
            </a:fld>
            <a:endParaRPr lang="en-US"/>
          </a:p>
        </p:txBody>
      </p:sp>
    </p:spTree>
    <p:extLst>
      <p:ext uri="{BB962C8B-B14F-4D97-AF65-F5344CB8AC3E}">
        <p14:creationId xmlns:p14="http://schemas.microsoft.com/office/powerpoint/2010/main" val="360098852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F0F5E103-1A7D-46D5-B2B5-42E1E1246CA6}" type="datetimeFigureOut">
              <a:rPr lang="en-US"/>
              <a:pPr>
                <a:defRPr/>
              </a:pPr>
              <a:t>8/16/2022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6A9E6C12-A1BD-4FC4-BDE0-A7B439073543}" type="slidenum">
              <a:rPr lang="en-US"/>
              <a:pPr>
                <a:defRPr/>
              </a:pPr>
              <a:t>‹#›</a:t>
            </a:fld>
            <a:endParaRPr lang="en-US"/>
          </a:p>
        </p:txBody>
      </p:sp>
    </p:spTree>
    <p:extLst>
      <p:ext uri="{BB962C8B-B14F-4D97-AF65-F5344CB8AC3E}">
        <p14:creationId xmlns:p14="http://schemas.microsoft.com/office/powerpoint/2010/main" val="2824737019"/>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40"/>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40"/>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fontAlgn="base">
              <a:spcBef>
                <a:spcPct val="0"/>
              </a:spcBef>
              <a:spcAft>
                <a:spcPct val="0"/>
              </a:spcAft>
              <a:defRPr>
                <a:latin typeface="Calibri" pitchFamily="34" charset="0"/>
                <a:cs typeface="Arial" pitchFamily="34" charset="0"/>
              </a:defRPr>
            </a:lvl1pPr>
          </a:lstStyle>
          <a:p>
            <a:pPr>
              <a:defRPr/>
            </a:pPr>
            <a:fld id="{39CBECA8-9828-49F4-B515-455A746E205A}" type="datetimeFigureOut">
              <a:rPr lang="en-US"/>
              <a:pPr>
                <a:defRPr/>
              </a:pPr>
              <a:t>8/16/2022</a:t>
            </a:fld>
            <a:endParaRPr lang="en-US"/>
          </a:p>
        </p:txBody>
      </p:sp>
      <p:sp>
        <p:nvSpPr>
          <p:cNvPr id="5" name="Footer Placeholder 4"/>
          <p:cNvSpPr>
            <a:spLocks noGrp="1"/>
          </p:cNvSpPr>
          <p:nvPr>
            <p:ph type="ftr" sz="quarter" idx="11"/>
          </p:nvPr>
        </p:nvSpPr>
        <p:spPr/>
        <p:txBody>
          <a:bodyPr/>
          <a:lstStyle>
            <a:lvl1pPr fontAlgn="base">
              <a:spcBef>
                <a:spcPct val="0"/>
              </a:spcBef>
              <a:spcAft>
                <a:spcPct val="0"/>
              </a:spcAft>
              <a:defRPr>
                <a:latin typeface="Calibri" pitchFamily="34" charset="0"/>
                <a:cs typeface="Arial" pitchFamily="34" charset="0"/>
              </a:defRPr>
            </a:lvl1pPr>
          </a:lstStyle>
          <a:p>
            <a:pPr>
              <a:defRPr/>
            </a:pPr>
            <a:endParaRPr lang="en-US"/>
          </a:p>
        </p:txBody>
      </p:sp>
      <p:sp>
        <p:nvSpPr>
          <p:cNvPr id="6" name="Slide Number Placeholder 5"/>
          <p:cNvSpPr>
            <a:spLocks noGrp="1"/>
          </p:cNvSpPr>
          <p:nvPr>
            <p:ph type="sldNum" sz="quarter" idx="12"/>
          </p:nvPr>
        </p:nvSpPr>
        <p:spPr/>
        <p:txBody>
          <a:bodyPr/>
          <a:lstStyle>
            <a:lvl1pPr fontAlgn="base">
              <a:spcBef>
                <a:spcPct val="0"/>
              </a:spcBef>
              <a:spcAft>
                <a:spcPct val="0"/>
              </a:spcAft>
              <a:defRPr>
                <a:latin typeface="Calibri" pitchFamily="34" charset="0"/>
                <a:cs typeface="Arial" pitchFamily="34" charset="0"/>
              </a:defRPr>
            </a:lvl1pPr>
          </a:lstStyle>
          <a:p>
            <a:pPr>
              <a:defRPr/>
            </a:pPr>
            <a:fld id="{CA167704-3105-428C-92F0-6B5760A19719}" type="slidenum">
              <a:rPr lang="en-US"/>
              <a:pPr>
                <a:defRPr/>
              </a:pPr>
              <a:t>‹#›</a:t>
            </a:fld>
            <a:endParaRPr lang="en-US"/>
          </a:p>
        </p:txBody>
      </p:sp>
    </p:spTree>
    <p:extLst>
      <p:ext uri="{BB962C8B-B14F-4D97-AF65-F5344CB8AC3E}">
        <p14:creationId xmlns:p14="http://schemas.microsoft.com/office/powerpoint/2010/main" val="295166086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jp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13" Type="http://schemas.openxmlformats.org/officeDocument/2006/relationships/image" Target="../media/image1.jpg"/><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theme" Target="../theme/theme2.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lum/>
          </a:blip>
          <a:srcRect/>
          <a:stretch>
            <a:fillRect t="-3000" b="-3000"/>
          </a:stretch>
        </a:blip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a:defRPr sz="1400"/>
            </a:lvl1pPr>
          </a:lstStyle>
          <a:p>
            <a:fld id="{294214C7-2CC1-4E00-9F4F-571E20E9184B}"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rtl="0" fontAlgn="base">
        <a:spcBef>
          <a:spcPct val="0"/>
        </a:spcBef>
        <a:spcAft>
          <a:spcPct val="0"/>
        </a:spcAft>
        <a:defRPr sz="4400">
          <a:solidFill>
            <a:schemeClr val="tx2"/>
          </a:solidFill>
          <a:latin typeface="+mj-lt"/>
          <a:ea typeface="+mj-ea"/>
          <a:cs typeface="+mj-cs"/>
        </a:defRPr>
      </a:lvl1pPr>
      <a:lvl2pPr algn="ctr" rtl="0" fontAlgn="base">
        <a:spcBef>
          <a:spcPct val="0"/>
        </a:spcBef>
        <a:spcAft>
          <a:spcPct val="0"/>
        </a:spcAft>
        <a:defRPr sz="4400">
          <a:solidFill>
            <a:schemeClr val="tx2"/>
          </a:solidFill>
          <a:latin typeface="Arial" charset="0"/>
        </a:defRPr>
      </a:lvl2pPr>
      <a:lvl3pPr algn="ctr" rtl="0" fontAlgn="base">
        <a:spcBef>
          <a:spcPct val="0"/>
        </a:spcBef>
        <a:spcAft>
          <a:spcPct val="0"/>
        </a:spcAft>
        <a:defRPr sz="4400">
          <a:solidFill>
            <a:schemeClr val="tx2"/>
          </a:solidFill>
          <a:latin typeface="Arial" charset="0"/>
        </a:defRPr>
      </a:lvl3pPr>
      <a:lvl4pPr algn="ctr" rtl="0" fontAlgn="base">
        <a:spcBef>
          <a:spcPct val="0"/>
        </a:spcBef>
        <a:spcAft>
          <a:spcPct val="0"/>
        </a:spcAft>
        <a:defRPr sz="4400">
          <a:solidFill>
            <a:schemeClr val="tx2"/>
          </a:solidFill>
          <a:latin typeface="Arial" charset="0"/>
        </a:defRPr>
      </a:lvl4pPr>
      <a:lvl5pPr algn="ctr" rtl="0" fontAlgn="base">
        <a:spcBef>
          <a:spcPct val="0"/>
        </a:spcBef>
        <a:spcAft>
          <a:spcPct val="0"/>
        </a:spcAft>
        <a:defRPr sz="4400">
          <a:solidFill>
            <a:schemeClr val="tx2"/>
          </a:solidFill>
          <a:latin typeface="Arial" charset="0"/>
        </a:defRPr>
      </a:lvl5pPr>
      <a:lvl6pPr marL="457200" algn="ctr" rtl="0" fontAlgn="base">
        <a:spcBef>
          <a:spcPct val="0"/>
        </a:spcBef>
        <a:spcAft>
          <a:spcPct val="0"/>
        </a:spcAft>
        <a:defRPr sz="4400">
          <a:solidFill>
            <a:schemeClr val="tx2"/>
          </a:solidFill>
          <a:latin typeface="Arial" charset="0"/>
        </a:defRPr>
      </a:lvl6pPr>
      <a:lvl7pPr marL="914400" algn="ctr" rtl="0" fontAlgn="base">
        <a:spcBef>
          <a:spcPct val="0"/>
        </a:spcBef>
        <a:spcAft>
          <a:spcPct val="0"/>
        </a:spcAft>
        <a:defRPr sz="4400">
          <a:solidFill>
            <a:schemeClr val="tx2"/>
          </a:solidFill>
          <a:latin typeface="Arial" charset="0"/>
        </a:defRPr>
      </a:lvl7pPr>
      <a:lvl8pPr marL="1371600" algn="ctr" rtl="0" fontAlgn="base">
        <a:spcBef>
          <a:spcPct val="0"/>
        </a:spcBef>
        <a:spcAft>
          <a:spcPct val="0"/>
        </a:spcAft>
        <a:defRPr sz="4400">
          <a:solidFill>
            <a:schemeClr val="tx2"/>
          </a:solidFill>
          <a:latin typeface="Arial" charset="0"/>
        </a:defRPr>
      </a:lvl8pPr>
      <a:lvl9pPr marL="1828800" algn="ctr" rtl="0" fontAlgn="base">
        <a:spcBef>
          <a:spcPct val="0"/>
        </a:spcBef>
        <a:spcAft>
          <a:spcPct val="0"/>
        </a:spcAft>
        <a:defRPr sz="4400">
          <a:solidFill>
            <a:schemeClr val="tx2"/>
          </a:solidFill>
          <a:latin typeface="Arial" charset="0"/>
        </a:defRPr>
      </a:lvl9pPr>
    </p:titleStyle>
    <p:bodyStyle>
      <a:lvl1pPr marL="342900" indent="-342900" algn="l" rtl="0" fontAlgn="base">
        <a:spcBef>
          <a:spcPct val="20000"/>
        </a:spcBef>
        <a:spcAft>
          <a:spcPct val="0"/>
        </a:spcAft>
        <a:buChar char="•"/>
        <a:defRPr sz="3200">
          <a:solidFill>
            <a:schemeClr val="tx1"/>
          </a:solidFill>
          <a:latin typeface="+mn-lt"/>
          <a:ea typeface="+mn-ea"/>
          <a:cs typeface="+mn-cs"/>
        </a:defRPr>
      </a:lvl1pPr>
      <a:lvl2pPr marL="742950" indent="-285750" algn="l" rtl="0" fontAlgn="base">
        <a:spcBef>
          <a:spcPct val="20000"/>
        </a:spcBef>
        <a:spcAft>
          <a:spcPct val="0"/>
        </a:spcAft>
        <a:buChar char="–"/>
        <a:defRPr sz="2800">
          <a:solidFill>
            <a:schemeClr val="tx1"/>
          </a:solidFill>
          <a:latin typeface="+mn-lt"/>
        </a:defRPr>
      </a:lvl2pPr>
      <a:lvl3pPr marL="1143000" indent="-228600" algn="l" rtl="0" fontAlgn="base">
        <a:spcBef>
          <a:spcPct val="20000"/>
        </a:spcBef>
        <a:spcAft>
          <a:spcPct val="0"/>
        </a:spcAft>
        <a:buChar char="•"/>
        <a:defRPr sz="2400">
          <a:solidFill>
            <a:schemeClr val="tx1"/>
          </a:solidFill>
          <a:latin typeface="+mn-lt"/>
        </a:defRPr>
      </a:lvl3pPr>
      <a:lvl4pPr marL="1600200" indent="-228600" algn="l" rtl="0" fontAlgn="base">
        <a:spcBef>
          <a:spcPct val="20000"/>
        </a:spcBef>
        <a:spcAft>
          <a:spcPct val="0"/>
        </a:spcAft>
        <a:buChar char="–"/>
        <a:defRPr sz="2000">
          <a:solidFill>
            <a:schemeClr val="tx1"/>
          </a:solidFill>
          <a:latin typeface="+mn-lt"/>
        </a:defRPr>
      </a:lvl4pPr>
      <a:lvl5pPr marL="2057400" indent="-228600" algn="l" rtl="0" fontAlgn="base">
        <a:spcBef>
          <a:spcPct val="20000"/>
        </a:spcBef>
        <a:spcAft>
          <a:spcPct val="0"/>
        </a:spcAft>
        <a:buChar char="»"/>
        <a:defRPr sz="2000">
          <a:solidFill>
            <a:schemeClr val="tx1"/>
          </a:solidFill>
          <a:latin typeface="+mn-lt"/>
        </a:defRPr>
      </a:lvl5pPr>
      <a:lvl6pPr marL="2514600" indent="-228600" algn="l" rtl="0" fontAlgn="base">
        <a:spcBef>
          <a:spcPct val="20000"/>
        </a:spcBef>
        <a:spcAft>
          <a:spcPct val="0"/>
        </a:spcAft>
        <a:buChar char="»"/>
        <a:defRPr sz="2000">
          <a:solidFill>
            <a:schemeClr val="tx1"/>
          </a:solidFill>
          <a:latin typeface="+mn-lt"/>
        </a:defRPr>
      </a:lvl6pPr>
      <a:lvl7pPr marL="2971800" indent="-228600" algn="l" rtl="0" fontAlgn="base">
        <a:spcBef>
          <a:spcPct val="20000"/>
        </a:spcBef>
        <a:spcAft>
          <a:spcPct val="0"/>
        </a:spcAft>
        <a:buChar char="»"/>
        <a:defRPr sz="2000">
          <a:solidFill>
            <a:schemeClr val="tx1"/>
          </a:solidFill>
          <a:latin typeface="+mn-lt"/>
        </a:defRPr>
      </a:lvl7pPr>
      <a:lvl8pPr marL="3429000" indent="-228600" algn="l" rtl="0" fontAlgn="base">
        <a:spcBef>
          <a:spcPct val="20000"/>
        </a:spcBef>
        <a:spcAft>
          <a:spcPct val="0"/>
        </a:spcAft>
        <a:buChar char="»"/>
        <a:defRPr sz="2000">
          <a:solidFill>
            <a:schemeClr val="tx1"/>
          </a:solidFill>
          <a:latin typeface="+mn-lt"/>
        </a:defRPr>
      </a:lvl8pPr>
      <a:lvl9pPr marL="3886200" indent="-228600" algn="l" rtl="0" fontAlgn="base">
        <a:spcBef>
          <a:spcPct val="20000"/>
        </a:spcBef>
        <a:spcAft>
          <a:spcPct val="0"/>
        </a:spcAft>
        <a:buChar char="»"/>
        <a:defRPr sz="2000">
          <a:solidFill>
            <a:schemeClr val="tx1"/>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t="-3000" b="-3000"/>
          </a:stretch>
        </a:blipFill>
        <a:effectLst/>
      </p:bgPr>
    </p:bg>
    <p:spTree>
      <p:nvGrpSpPr>
        <p:cNvPr id="1" name=""/>
        <p:cNvGrpSpPr/>
        <p:nvPr/>
      </p:nvGrpSpPr>
      <p:grpSpPr>
        <a:xfrm>
          <a:off x="0" y="0"/>
          <a:ext cx="0" cy="0"/>
          <a:chOff x="0" y="0"/>
          <a:chExt cx="0" cy="0"/>
        </a:xfrm>
      </p:grpSpPr>
      <p:sp>
        <p:nvSpPr>
          <p:cNvPr id="5122"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5123"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prstClr val="black">
                    <a:tint val="75000"/>
                  </a:prstClr>
                </a:solidFill>
                <a:latin typeface="Calibri"/>
                <a:cs typeface="+mn-cs"/>
              </a:defRPr>
            </a:lvl1pPr>
          </a:lstStyle>
          <a:p>
            <a:pPr>
              <a:defRPr/>
            </a:pPr>
            <a:fld id="{9544BBAF-4CB6-4FA8-8C28-99AA85C5FE0A}" type="datetimeFigureOut">
              <a:rPr lang="en-US"/>
              <a:pPr>
                <a:defRPr/>
              </a:pPr>
              <a:t>8/16/2022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prstClr val="black">
                    <a:tint val="75000"/>
                  </a:prstClr>
                </a:solidFill>
                <a:latin typeface="Calibri"/>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prstClr val="black">
                    <a:tint val="75000"/>
                  </a:prstClr>
                </a:solidFill>
                <a:latin typeface="Calibri"/>
                <a:cs typeface="+mn-cs"/>
              </a:defRPr>
            </a:lvl1pPr>
          </a:lstStyle>
          <a:p>
            <a:pPr>
              <a:defRPr/>
            </a:pPr>
            <a:fld id="{051ECC1A-57D1-42E8-96D5-EB734034D8B4}" type="slidenum">
              <a:rPr lang="en-US"/>
              <a:pPr>
                <a:defRPr/>
              </a:pPr>
              <a:t>‹#›</a:t>
            </a:fld>
            <a:endParaRPr lang="en-US"/>
          </a:p>
        </p:txBody>
      </p:sp>
    </p:spTree>
    <p:extLst>
      <p:ext uri="{BB962C8B-B14F-4D97-AF65-F5344CB8AC3E}">
        <p14:creationId xmlns:p14="http://schemas.microsoft.com/office/powerpoint/2010/main" val="1332933714"/>
      </p:ext>
    </p:extLst>
  </p:cSld>
  <p:clrMap bg1="lt1" tx1="dk1" bg2="lt2" tx2="dk2" accent1="accent1" accent2="accent2" accent3="accent3" accent4="accent4" accent5="accent5" accent6="accent6" hlink="hlink" folHlink="folHlink"/>
  <p:sldLayoutIdLst>
    <p:sldLayoutId id="2147483674" r:id="rId1"/>
    <p:sldLayoutId id="2147483675" r:id="rId2"/>
    <p:sldLayoutId id="2147483676" r:id="rId3"/>
    <p:sldLayoutId id="2147483677" r:id="rId4"/>
    <p:sldLayoutId id="2147483678" r:id="rId5"/>
    <p:sldLayoutId id="2147483679" r:id="rId6"/>
    <p:sldLayoutId id="2147483680" r:id="rId7"/>
    <p:sldLayoutId id="2147483681" r:id="rId8"/>
    <p:sldLayoutId id="2147483682" r:id="rId9"/>
    <p:sldLayoutId id="2147483683" r:id="rId10"/>
    <p:sldLayoutId id="2147483684" r:id="rId11"/>
  </p:sldLayoutIdLst>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9.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vmlDrawing" Target="../drawings/vmlDrawing1.vml"/><Relationship Id="rId5" Type="http://schemas.openxmlformats.org/officeDocument/2006/relationships/image" Target="../media/image3.wmf"/><Relationship Id="rId4" Type="http://schemas.openxmlformats.org/officeDocument/2006/relationships/oleObject" Target="../embeddings/oleObject1.bin"/></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1.xml"/><Relationship Id="rId1" Type="http://schemas.openxmlformats.org/officeDocument/2006/relationships/vmlDrawing" Target="../drawings/vmlDrawing2.vml"/><Relationship Id="rId5" Type="http://schemas.openxmlformats.org/officeDocument/2006/relationships/image" Target="../media/image4.wmf"/><Relationship Id="rId4" Type="http://schemas.openxmlformats.org/officeDocument/2006/relationships/oleObject" Target="../embeddings/oleObject2.bin"/></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2.xml"/><Relationship Id="rId1" Type="http://schemas.openxmlformats.org/officeDocument/2006/relationships/vmlDrawing" Target="../drawings/vmlDrawing3.vml"/><Relationship Id="rId5" Type="http://schemas.openxmlformats.org/officeDocument/2006/relationships/image" Target="../media/image5.wmf"/><Relationship Id="rId4" Type="http://schemas.openxmlformats.org/officeDocument/2006/relationships/oleObject" Target="../embeddings/oleObject3.bin"/></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7.xml"/><Relationship Id="rId7" Type="http://schemas.openxmlformats.org/officeDocument/2006/relationships/image" Target="../media/image7.wmf"/><Relationship Id="rId2" Type="http://schemas.openxmlformats.org/officeDocument/2006/relationships/slideLayout" Target="../slideLayouts/slideLayout12.xml"/><Relationship Id="rId1" Type="http://schemas.openxmlformats.org/officeDocument/2006/relationships/vmlDrawing" Target="../drawings/vmlDrawing4.vml"/><Relationship Id="rId6" Type="http://schemas.openxmlformats.org/officeDocument/2006/relationships/oleObject" Target="../embeddings/oleObject5.bin"/><Relationship Id="rId5" Type="http://schemas.openxmlformats.org/officeDocument/2006/relationships/image" Target="../media/image6.wmf"/><Relationship Id="rId4" Type="http://schemas.openxmlformats.org/officeDocument/2006/relationships/oleObject" Target="../embeddings/oleObject4.bin"/></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8" Type="http://schemas.openxmlformats.org/officeDocument/2006/relationships/image" Target="../media/image10.wmf"/><Relationship Id="rId13" Type="http://schemas.openxmlformats.org/officeDocument/2006/relationships/oleObject" Target="../embeddings/oleObject11.bin"/><Relationship Id="rId18" Type="http://schemas.openxmlformats.org/officeDocument/2006/relationships/oleObject" Target="../embeddings/oleObject14.bin"/><Relationship Id="rId3" Type="http://schemas.openxmlformats.org/officeDocument/2006/relationships/oleObject" Target="../embeddings/oleObject6.bin"/><Relationship Id="rId7" Type="http://schemas.openxmlformats.org/officeDocument/2006/relationships/oleObject" Target="../embeddings/oleObject8.bin"/><Relationship Id="rId12" Type="http://schemas.openxmlformats.org/officeDocument/2006/relationships/image" Target="../media/image12.wmf"/><Relationship Id="rId17" Type="http://schemas.openxmlformats.org/officeDocument/2006/relationships/oleObject" Target="../embeddings/oleObject13.bin"/><Relationship Id="rId2" Type="http://schemas.openxmlformats.org/officeDocument/2006/relationships/slideLayout" Target="../slideLayouts/slideLayout12.xml"/><Relationship Id="rId16" Type="http://schemas.openxmlformats.org/officeDocument/2006/relationships/image" Target="../media/image14.wmf"/><Relationship Id="rId1" Type="http://schemas.openxmlformats.org/officeDocument/2006/relationships/vmlDrawing" Target="../drawings/vmlDrawing5.vml"/><Relationship Id="rId6" Type="http://schemas.openxmlformats.org/officeDocument/2006/relationships/image" Target="../media/image9.wmf"/><Relationship Id="rId11" Type="http://schemas.openxmlformats.org/officeDocument/2006/relationships/oleObject" Target="../embeddings/oleObject10.bin"/><Relationship Id="rId5" Type="http://schemas.openxmlformats.org/officeDocument/2006/relationships/oleObject" Target="../embeddings/oleObject7.bin"/><Relationship Id="rId15" Type="http://schemas.openxmlformats.org/officeDocument/2006/relationships/oleObject" Target="../embeddings/oleObject12.bin"/><Relationship Id="rId10" Type="http://schemas.openxmlformats.org/officeDocument/2006/relationships/image" Target="../media/image11.wmf"/><Relationship Id="rId19" Type="http://schemas.openxmlformats.org/officeDocument/2006/relationships/image" Target="../media/image15.wmf"/><Relationship Id="rId4" Type="http://schemas.openxmlformats.org/officeDocument/2006/relationships/image" Target="../media/image8.wmf"/><Relationship Id="rId9" Type="http://schemas.openxmlformats.org/officeDocument/2006/relationships/oleObject" Target="../embeddings/oleObject9.bin"/><Relationship Id="rId14" Type="http://schemas.openxmlformats.org/officeDocument/2006/relationships/image" Target="../media/image13.wmf"/></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8" Type="http://schemas.openxmlformats.org/officeDocument/2006/relationships/image" Target="../media/image18.wmf"/><Relationship Id="rId13" Type="http://schemas.openxmlformats.org/officeDocument/2006/relationships/oleObject" Target="../embeddings/oleObject20.bin"/><Relationship Id="rId18" Type="http://schemas.openxmlformats.org/officeDocument/2006/relationships/oleObject" Target="../embeddings/oleObject23.bin"/><Relationship Id="rId3" Type="http://schemas.openxmlformats.org/officeDocument/2006/relationships/oleObject" Target="../embeddings/oleObject15.bin"/><Relationship Id="rId21" Type="http://schemas.openxmlformats.org/officeDocument/2006/relationships/image" Target="../media/image24.wmf"/><Relationship Id="rId7" Type="http://schemas.openxmlformats.org/officeDocument/2006/relationships/oleObject" Target="../embeddings/oleObject17.bin"/><Relationship Id="rId12" Type="http://schemas.openxmlformats.org/officeDocument/2006/relationships/image" Target="../media/image20.wmf"/><Relationship Id="rId17" Type="http://schemas.openxmlformats.org/officeDocument/2006/relationships/oleObject" Target="../embeddings/oleObject22.bin"/><Relationship Id="rId2" Type="http://schemas.openxmlformats.org/officeDocument/2006/relationships/slideLayout" Target="../slideLayouts/slideLayout12.xml"/><Relationship Id="rId16" Type="http://schemas.openxmlformats.org/officeDocument/2006/relationships/image" Target="../media/image22.wmf"/><Relationship Id="rId20" Type="http://schemas.openxmlformats.org/officeDocument/2006/relationships/oleObject" Target="../embeddings/oleObject24.bin"/><Relationship Id="rId1" Type="http://schemas.openxmlformats.org/officeDocument/2006/relationships/vmlDrawing" Target="../drawings/vmlDrawing6.vml"/><Relationship Id="rId6" Type="http://schemas.openxmlformats.org/officeDocument/2006/relationships/image" Target="../media/image17.wmf"/><Relationship Id="rId11" Type="http://schemas.openxmlformats.org/officeDocument/2006/relationships/oleObject" Target="../embeddings/oleObject19.bin"/><Relationship Id="rId5" Type="http://schemas.openxmlformats.org/officeDocument/2006/relationships/oleObject" Target="../embeddings/oleObject16.bin"/><Relationship Id="rId15" Type="http://schemas.openxmlformats.org/officeDocument/2006/relationships/oleObject" Target="../embeddings/oleObject21.bin"/><Relationship Id="rId10" Type="http://schemas.openxmlformats.org/officeDocument/2006/relationships/image" Target="../media/image19.wmf"/><Relationship Id="rId19" Type="http://schemas.openxmlformats.org/officeDocument/2006/relationships/image" Target="../media/image23.wmf"/><Relationship Id="rId4" Type="http://schemas.openxmlformats.org/officeDocument/2006/relationships/image" Target="../media/image16.wmf"/><Relationship Id="rId9" Type="http://schemas.openxmlformats.org/officeDocument/2006/relationships/oleObject" Target="../embeddings/oleObject18.bin"/><Relationship Id="rId14" Type="http://schemas.openxmlformats.org/officeDocument/2006/relationships/image" Target="../media/image21.wmf"/></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0" y="9525"/>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Rectangle 3"/>
          <p:cNvSpPr/>
          <p:nvPr/>
        </p:nvSpPr>
        <p:spPr>
          <a:xfrm>
            <a:off x="6400800" y="6262493"/>
            <a:ext cx="2743200" cy="584775"/>
          </a:xfrm>
          <a:prstGeom prst="rect">
            <a:avLst/>
          </a:prstGeom>
          <a:solidFill>
            <a:schemeClr val="bg1"/>
          </a:solidFill>
        </p:spPr>
        <p:txBody>
          <a:bodyPr>
            <a:spAutoFit/>
          </a:bodyPr>
          <a:lstStyle/>
          <a:p>
            <a:pPr algn="ctr" defTabSz="457200" eaLnBrk="1" hangingPunct="1">
              <a:defRPr/>
            </a:pPr>
            <a:r>
              <a:rPr lang="en-US" b="1" spc="50" dirty="0">
                <a:ln w="9525" cmpd="sng">
                  <a:solidFill>
                    <a:srgbClr val="5FCBEF"/>
                  </a:solidFill>
                  <a:prstDash val="solid"/>
                </a:ln>
                <a:solidFill>
                  <a:srgbClr val="FF0000"/>
                </a:solidFill>
                <a:effectLst>
                  <a:glow rad="38100">
                    <a:srgbClr val="5FCBEF">
                      <a:alpha val="40000"/>
                    </a:srgbClr>
                  </a:glow>
                </a:effectLst>
                <a:latin typeface="Arial" panose="020B0604020202020204" pitchFamily="34" charset="0"/>
                <a:cs typeface="Arial" panose="020B0604020202020204" pitchFamily="34" charset="0"/>
              </a:rPr>
              <a:t>HÓA HỌC 8 </a:t>
            </a:r>
          </a:p>
        </p:txBody>
      </p:sp>
    </p:spTree>
    <p:extLst>
      <p:ext uri="{BB962C8B-B14F-4D97-AF65-F5344CB8AC3E}">
        <p14:creationId xmlns:p14="http://schemas.microsoft.com/office/powerpoint/2010/main" val="880530771"/>
      </p:ext>
    </p:extLst>
  </p:cSld>
  <p:clrMapOvr>
    <a:masterClrMapping/>
  </p:clrMapOvr>
  <p:transition advTm="2000">
    <p:circle/>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3"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p:cTn id="7" dur="3000" fill="hold"/>
                                        <p:tgtEl>
                                          <p:spTgt spid="2"/>
                                        </p:tgtEl>
                                        <p:attrNameLst>
                                          <p:attrName>ppt_w</p:attrName>
                                        </p:attrNameLst>
                                      </p:cBhvr>
                                      <p:tavLst>
                                        <p:tav tm="0">
                                          <p:val>
                                            <p:fltVal val="0"/>
                                          </p:val>
                                        </p:tav>
                                        <p:tav tm="100000">
                                          <p:val>
                                            <p:strVal val="#ppt_w"/>
                                          </p:val>
                                        </p:tav>
                                      </p:tavLst>
                                    </p:anim>
                                    <p:anim calcmode="lin" valueType="num">
                                      <p:cBhvr>
                                        <p:cTn id="8" dur="3000" fill="hold"/>
                                        <p:tgtEl>
                                          <p:spTgt spid="2"/>
                                        </p:tgtEl>
                                        <p:attrNameLst>
                                          <p:attrName>ppt_h</p:attrName>
                                        </p:attrNameLst>
                                      </p:cBhvr>
                                      <p:tavLst>
                                        <p:tav tm="0">
                                          <p:val>
                                            <p:fltVal val="0"/>
                                          </p:val>
                                        </p:tav>
                                        <p:tav tm="100000">
                                          <p:val>
                                            <p:strVal val="#ppt_h"/>
                                          </p:val>
                                        </p:tav>
                                      </p:tavLst>
                                    </p:anim>
                                    <p:animEffect transition="in" filter="fade">
                                      <p:cBhvr>
                                        <p:cTn id="9" dur="3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2525089"/>
            <a:ext cx="9144000" cy="1384995"/>
          </a:xfrm>
          <a:prstGeom prst="rect">
            <a:avLst/>
          </a:prstGeom>
          <a:ln w="9525">
            <a:solidFill>
              <a:schemeClr val="tx1"/>
            </a:solidFill>
          </a:ln>
        </p:spPr>
        <p:txBody>
          <a:bodyPr wrap="square">
            <a:spAutoFit/>
          </a:bodyPr>
          <a:lstStyle/>
          <a:p>
            <a:pPr>
              <a:spcBef>
                <a:spcPct val="50000"/>
              </a:spcBef>
            </a:pPr>
            <a:r>
              <a:rPr lang="en-US" sz="2800" b="1" dirty="0" smtClean="0">
                <a:solidFill>
                  <a:schemeClr val="accent2"/>
                </a:solidFill>
              </a:rPr>
              <a:t>Câu 1: Tính </a:t>
            </a:r>
            <a:r>
              <a:rPr lang="en-US" sz="2800" b="1" dirty="0">
                <a:solidFill>
                  <a:schemeClr val="accent2"/>
                </a:solidFill>
              </a:rPr>
              <a:t>khối lượng (số gam ) chất tan cần dùng để pha chế 50 g dung dịch MgCl</a:t>
            </a:r>
            <a:r>
              <a:rPr lang="en-US" sz="2800" b="1" baseline="-25000" dirty="0">
                <a:solidFill>
                  <a:schemeClr val="accent2"/>
                </a:solidFill>
              </a:rPr>
              <a:t>2</a:t>
            </a:r>
            <a:r>
              <a:rPr lang="en-US" sz="2800" b="1" dirty="0">
                <a:solidFill>
                  <a:schemeClr val="accent2"/>
                </a:solidFill>
              </a:rPr>
              <a:t> 4% ( Biết Mg : 24 , Cl : 35,5)</a:t>
            </a:r>
          </a:p>
        </p:txBody>
      </p:sp>
      <p:sp>
        <p:nvSpPr>
          <p:cNvPr id="11" name="Text Box 14"/>
          <p:cNvSpPr txBox="1">
            <a:spLocks noChangeArrowheads="1"/>
          </p:cNvSpPr>
          <p:nvPr/>
        </p:nvSpPr>
        <p:spPr bwMode="auto">
          <a:xfrm>
            <a:off x="0" y="4193738"/>
            <a:ext cx="9144000" cy="1384995"/>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2800" b="1" dirty="0" smtClean="0">
                <a:solidFill>
                  <a:schemeClr val="accent2"/>
                </a:solidFill>
              </a:rPr>
              <a:t>Câu 2: Tính </a:t>
            </a:r>
            <a:r>
              <a:rPr lang="en-US" sz="2800" b="1" dirty="0">
                <a:solidFill>
                  <a:schemeClr val="accent2"/>
                </a:solidFill>
              </a:rPr>
              <a:t>số mol và khối lượng (số gam ) chất tan trong 500ml dung dịch KNO</a:t>
            </a:r>
            <a:r>
              <a:rPr lang="en-US" sz="2800" b="1" baseline="-25000" dirty="0">
                <a:solidFill>
                  <a:schemeClr val="accent2"/>
                </a:solidFill>
              </a:rPr>
              <a:t>3</a:t>
            </a:r>
            <a:r>
              <a:rPr lang="en-US" sz="2800" b="1" dirty="0">
                <a:solidFill>
                  <a:schemeClr val="accent2"/>
                </a:solidFill>
              </a:rPr>
              <a:t> 2M ( Biết K : 39, N : 14, O :16)</a:t>
            </a:r>
          </a:p>
        </p:txBody>
      </p:sp>
      <p:sp>
        <p:nvSpPr>
          <p:cNvPr id="4" name="TextBox 3"/>
          <p:cNvSpPr txBox="1"/>
          <p:nvPr/>
        </p:nvSpPr>
        <p:spPr>
          <a:xfrm>
            <a:off x="2819400" y="1694093"/>
            <a:ext cx="3657600" cy="584775"/>
          </a:xfrm>
          <a:prstGeom prst="rect">
            <a:avLst/>
          </a:prstGeom>
          <a:noFill/>
        </p:spPr>
        <p:txBody>
          <a:bodyPr wrap="square" rtlCol="0">
            <a:spAutoFit/>
          </a:bodyPr>
          <a:lstStyle/>
          <a:p>
            <a:r>
              <a:rPr lang="en-US" sz="3200" b="1" dirty="0" smtClean="0">
                <a:latin typeface="Times New Roman" pitchFamily="18" charset="0"/>
                <a:cs typeface="Times New Roman" pitchFamily="18" charset="0"/>
              </a:rPr>
              <a:t>Kiểm tra bài cũ</a:t>
            </a:r>
            <a:endParaRPr lang="en-US" sz="3200" b="1" dirty="0">
              <a:latin typeface="Times New Roman" pitchFamily="18" charset="0"/>
              <a:cs typeface="Times New Roman" pitchFamily="18" charset="0"/>
            </a:endParaRPr>
          </a:p>
        </p:txBody>
      </p:sp>
      <p:sp>
        <p:nvSpPr>
          <p:cNvPr id="8" name="Text Box 21"/>
          <p:cNvSpPr txBox="1">
            <a:spLocks noChangeArrowheads="1"/>
          </p:cNvSpPr>
          <p:nvPr/>
        </p:nvSpPr>
        <p:spPr bwMode="auto">
          <a:xfrm>
            <a:off x="1600200" y="733330"/>
            <a:ext cx="7239000" cy="76944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spcBef>
                <a:spcPct val="50000"/>
              </a:spcBef>
            </a:pPr>
            <a:r>
              <a:rPr lang="en-US" sz="4400" b="1" dirty="0" smtClean="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D. PHA </a:t>
            </a:r>
            <a:r>
              <a:rPr lang="en-US" sz="4400" b="1" dirty="0">
                <a:ln w="11430"/>
                <a:gradFill>
                  <a:gsLst>
                    <a:gs pos="0">
                      <a:schemeClr val="accent2">
                        <a:tint val="70000"/>
                        <a:satMod val="245000"/>
                      </a:schemeClr>
                    </a:gs>
                    <a:gs pos="75000">
                      <a:schemeClr val="accent2">
                        <a:tint val="90000"/>
                        <a:shade val="60000"/>
                        <a:satMod val="240000"/>
                      </a:schemeClr>
                    </a:gs>
                    <a:gs pos="100000">
                      <a:schemeClr val="accent2">
                        <a:tint val="100000"/>
                        <a:shade val="50000"/>
                        <a:satMod val="240000"/>
                      </a:schemeClr>
                    </a:gs>
                  </a:gsLst>
                  <a:lin ang="5400000"/>
                </a:gradFill>
                <a:effectLst>
                  <a:outerShdw blurRad="50800" dist="39000" dir="5460000" algn="tl">
                    <a:srgbClr val="000000">
                      <a:alpha val="38000"/>
                    </a:srgbClr>
                  </a:outerShdw>
                </a:effectLst>
              </a:rPr>
              <a:t>CHẾ DUNG DỊCH</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500" fill="hold"/>
                                        <p:tgtEl>
                                          <p:spTgt spid="2"/>
                                        </p:tgtEl>
                                        <p:attrNameLst>
                                          <p:attrName>ppt_x</p:attrName>
                                        </p:attrNameLst>
                                      </p:cBhvr>
                                      <p:tavLst>
                                        <p:tav tm="0">
                                          <p:val>
                                            <p:strVal val="#ppt_x"/>
                                          </p:val>
                                        </p:tav>
                                        <p:tav tm="100000">
                                          <p:val>
                                            <p:strVal val="#ppt_x"/>
                                          </p:val>
                                        </p:tav>
                                      </p:tavLst>
                                    </p:anim>
                                    <p:anim calcmode="lin" valueType="num">
                                      <p:cBhvr additive="base">
                                        <p:cTn id="8" dur="500" fill="hold"/>
                                        <p:tgtEl>
                                          <p:spTgt spid="2"/>
                                        </p:tgtEl>
                                        <p:attrNameLst>
                                          <p:attrName>ppt_y</p:attrName>
                                        </p:attrNameLst>
                                      </p:cBhvr>
                                      <p:tavLst>
                                        <p:tav tm="0">
                                          <p:val>
                                            <p:strVal val="1+#ppt_h/2"/>
                                          </p:val>
                                        </p:tav>
                                        <p:tav tm="100000">
                                          <p:val>
                                            <p:strVal val="#ppt_y"/>
                                          </p:val>
                                        </p:tav>
                                      </p:tavLst>
                                    </p:anim>
                                  </p:childTnLst>
                                </p:cTn>
                              </p:par>
                              <p:par>
                                <p:cTn id="9" presetID="2" presetClass="entr" presetSubtype="4" fill="hold" grpId="0" nodeType="withEffect">
                                  <p:stCondLst>
                                    <p:cond delay="0"/>
                                  </p:stCondLst>
                                  <p:childTnLst>
                                    <p:set>
                                      <p:cBhvr>
                                        <p:cTn id="10" dur="1" fill="hold">
                                          <p:stCondLst>
                                            <p:cond delay="0"/>
                                          </p:stCondLst>
                                        </p:cTn>
                                        <p:tgtEl>
                                          <p:spTgt spid="11"/>
                                        </p:tgtEl>
                                        <p:attrNameLst>
                                          <p:attrName>style.visibility</p:attrName>
                                        </p:attrNameLst>
                                      </p:cBhvr>
                                      <p:to>
                                        <p:strVal val="visible"/>
                                      </p:to>
                                    </p:set>
                                    <p:anim calcmode="lin" valueType="num">
                                      <p:cBhvr additive="base">
                                        <p:cTn id="11" dur="500" fill="hold"/>
                                        <p:tgtEl>
                                          <p:spTgt spid="11"/>
                                        </p:tgtEl>
                                        <p:attrNameLst>
                                          <p:attrName>ppt_x</p:attrName>
                                        </p:attrNameLst>
                                      </p:cBhvr>
                                      <p:tavLst>
                                        <p:tav tm="0">
                                          <p:val>
                                            <p:strVal val="#ppt_x"/>
                                          </p:val>
                                        </p:tav>
                                        <p:tav tm="100000">
                                          <p:val>
                                            <p:strVal val="#ppt_x"/>
                                          </p:val>
                                        </p:tav>
                                      </p:tavLst>
                                    </p:anim>
                                    <p:anim calcmode="lin" valueType="num">
                                      <p:cBhvr additive="base">
                                        <p:cTn id="12" dur="500" fill="hold"/>
                                        <p:tgtEl>
                                          <p:spTgt spid="11"/>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4"/>
                                        </p:tgtEl>
                                        <p:attrNameLst>
                                          <p:attrName>style.visibility</p:attrName>
                                        </p:attrNameLst>
                                      </p:cBhvr>
                                      <p:to>
                                        <p:strVal val="visible"/>
                                      </p:to>
                                    </p:set>
                                    <p:anim calcmode="lin" valueType="num">
                                      <p:cBhvr additive="base">
                                        <p:cTn id="15" dur="500" fill="hold"/>
                                        <p:tgtEl>
                                          <p:spTgt spid="4"/>
                                        </p:tgtEl>
                                        <p:attrNameLst>
                                          <p:attrName>ppt_x</p:attrName>
                                        </p:attrNameLst>
                                      </p:cBhvr>
                                      <p:tavLst>
                                        <p:tav tm="0">
                                          <p:val>
                                            <p:strVal val="#ppt_x"/>
                                          </p:val>
                                        </p:tav>
                                        <p:tav tm="100000">
                                          <p:val>
                                            <p:strVal val="#ppt_x"/>
                                          </p:val>
                                        </p:tav>
                                      </p:tavLst>
                                    </p:anim>
                                    <p:anim calcmode="lin" valueType="num">
                                      <p:cBhvr additive="base">
                                        <p:cTn id="16" dur="500" fill="hold"/>
                                        <p:tgtEl>
                                          <p:spTgt spid="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11" grpId="0" animBg="1"/>
      <p:bldP spid="4"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20" name="AutoShape 4"/>
          <p:cNvSpPr>
            <a:spLocks noChangeArrowheads="1"/>
          </p:cNvSpPr>
          <p:nvPr/>
        </p:nvSpPr>
        <p:spPr bwMode="auto">
          <a:xfrm>
            <a:off x="533400" y="2736850"/>
            <a:ext cx="2057400" cy="990600"/>
          </a:xfrm>
          <a:prstGeom prst="roundRect">
            <a:avLst>
              <a:gd name="adj" fmla="val 16667"/>
            </a:avLst>
          </a:prstGeom>
          <a:noFill/>
          <a:ln w="76200" cmpd="tri">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r>
              <a:rPr lang="en-US" sz="2400" b="1"/>
              <a:t>PHA CHẾ </a:t>
            </a:r>
          </a:p>
          <a:p>
            <a:pPr algn="ctr"/>
            <a:r>
              <a:rPr lang="en-US" sz="2400" b="1"/>
              <a:t>DUNG DỊCH</a:t>
            </a:r>
          </a:p>
        </p:txBody>
      </p:sp>
      <p:sp>
        <p:nvSpPr>
          <p:cNvPr id="9221" name="Freeform 5"/>
          <p:cNvSpPr>
            <a:spLocks/>
          </p:cNvSpPr>
          <p:nvPr/>
        </p:nvSpPr>
        <p:spPr bwMode="auto">
          <a:xfrm>
            <a:off x="2524125" y="1822450"/>
            <a:ext cx="2047875" cy="952500"/>
          </a:xfrm>
          <a:custGeom>
            <a:avLst/>
            <a:gdLst>
              <a:gd name="T0" fmla="*/ 0 w 1086"/>
              <a:gd name="T1" fmla="*/ 592 h 592"/>
              <a:gd name="T2" fmla="*/ 66 w 1086"/>
              <a:gd name="T3" fmla="*/ 256 h 592"/>
              <a:gd name="T4" fmla="*/ 366 w 1086"/>
              <a:gd name="T5" fmla="*/ 40 h 592"/>
              <a:gd name="T6" fmla="*/ 1086 w 1086"/>
              <a:gd name="T7" fmla="*/ 16 h 592"/>
            </a:gdLst>
            <a:ahLst/>
            <a:cxnLst>
              <a:cxn ang="0">
                <a:pos x="T0" y="T1"/>
              </a:cxn>
              <a:cxn ang="0">
                <a:pos x="T2" y="T3"/>
              </a:cxn>
              <a:cxn ang="0">
                <a:pos x="T4" y="T5"/>
              </a:cxn>
              <a:cxn ang="0">
                <a:pos x="T6" y="T7"/>
              </a:cxn>
            </a:cxnLst>
            <a:rect l="0" t="0" r="r" b="b"/>
            <a:pathLst>
              <a:path w="1086" h="592">
                <a:moveTo>
                  <a:pt x="0" y="592"/>
                </a:moveTo>
                <a:cubicBezTo>
                  <a:pt x="11" y="536"/>
                  <a:pt x="5" y="348"/>
                  <a:pt x="66" y="256"/>
                </a:cubicBezTo>
                <a:cubicBezTo>
                  <a:pt x="127" y="164"/>
                  <a:pt x="196" y="80"/>
                  <a:pt x="366" y="40"/>
                </a:cubicBezTo>
                <a:cubicBezTo>
                  <a:pt x="536" y="0"/>
                  <a:pt x="936" y="21"/>
                  <a:pt x="1086" y="16"/>
                </a:cubicBezTo>
              </a:path>
            </a:pathLst>
          </a:custGeom>
          <a:noFill/>
          <a:ln w="76200" cmpd="sng">
            <a:solidFill>
              <a:schemeClr val="folHlink"/>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22" name="Freeform 6"/>
          <p:cNvSpPr>
            <a:spLocks/>
          </p:cNvSpPr>
          <p:nvPr/>
        </p:nvSpPr>
        <p:spPr bwMode="auto">
          <a:xfrm>
            <a:off x="2514600" y="3708400"/>
            <a:ext cx="2095500" cy="887413"/>
          </a:xfrm>
          <a:custGeom>
            <a:avLst/>
            <a:gdLst>
              <a:gd name="T0" fmla="*/ 0 w 1320"/>
              <a:gd name="T1" fmla="*/ 0 h 559"/>
              <a:gd name="T2" fmla="*/ 105 w 1320"/>
              <a:gd name="T3" fmla="*/ 350 h 559"/>
              <a:gd name="T4" fmla="*/ 422 w 1320"/>
              <a:gd name="T5" fmla="*/ 525 h 559"/>
              <a:gd name="T6" fmla="*/ 1320 w 1320"/>
              <a:gd name="T7" fmla="*/ 552 h 559"/>
            </a:gdLst>
            <a:ahLst/>
            <a:cxnLst>
              <a:cxn ang="0">
                <a:pos x="T0" y="T1"/>
              </a:cxn>
              <a:cxn ang="0">
                <a:pos x="T2" y="T3"/>
              </a:cxn>
              <a:cxn ang="0">
                <a:pos x="T4" y="T5"/>
              </a:cxn>
              <a:cxn ang="0">
                <a:pos x="T6" y="T7"/>
              </a:cxn>
            </a:cxnLst>
            <a:rect l="0" t="0" r="r" b="b"/>
            <a:pathLst>
              <a:path w="1320" h="559">
                <a:moveTo>
                  <a:pt x="0" y="0"/>
                </a:moveTo>
                <a:cubicBezTo>
                  <a:pt x="18" y="58"/>
                  <a:pt x="35" y="263"/>
                  <a:pt x="105" y="350"/>
                </a:cubicBezTo>
                <a:cubicBezTo>
                  <a:pt x="176" y="438"/>
                  <a:pt x="220" y="491"/>
                  <a:pt x="422" y="525"/>
                </a:cubicBezTo>
                <a:cubicBezTo>
                  <a:pt x="624" y="559"/>
                  <a:pt x="1133" y="546"/>
                  <a:pt x="1320" y="552"/>
                </a:cubicBezTo>
              </a:path>
            </a:pathLst>
          </a:custGeom>
          <a:noFill/>
          <a:ln w="7620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23" name="Line 7"/>
          <p:cNvSpPr>
            <a:spLocks noChangeShapeType="1"/>
          </p:cNvSpPr>
          <p:nvPr/>
        </p:nvSpPr>
        <p:spPr bwMode="auto">
          <a:xfrm>
            <a:off x="2590800" y="3270250"/>
            <a:ext cx="2133600" cy="0"/>
          </a:xfrm>
          <a:prstGeom prst="line">
            <a:avLst/>
          </a:prstGeom>
          <a:noFill/>
          <a:ln w="76200">
            <a:solidFill>
              <a:schemeClr val="accent2"/>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24" name="Text Box 8"/>
          <p:cNvSpPr txBox="1">
            <a:spLocks noChangeArrowheads="1"/>
          </p:cNvSpPr>
          <p:nvPr/>
        </p:nvSpPr>
        <p:spPr bwMode="auto">
          <a:xfrm>
            <a:off x="3200400" y="1441450"/>
            <a:ext cx="1524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TÍNH TOÁN</a:t>
            </a:r>
          </a:p>
        </p:txBody>
      </p:sp>
      <p:sp>
        <p:nvSpPr>
          <p:cNvPr id="9225" name="Text Box 9"/>
          <p:cNvSpPr txBox="1">
            <a:spLocks noChangeArrowheads="1"/>
          </p:cNvSpPr>
          <p:nvPr/>
        </p:nvSpPr>
        <p:spPr bwMode="auto">
          <a:xfrm>
            <a:off x="2895600" y="2889250"/>
            <a:ext cx="213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CÁCH PHA CHẾ </a:t>
            </a:r>
          </a:p>
        </p:txBody>
      </p:sp>
      <p:sp>
        <p:nvSpPr>
          <p:cNvPr id="9226" name="Text Box 10"/>
          <p:cNvSpPr txBox="1">
            <a:spLocks noChangeArrowheads="1"/>
          </p:cNvSpPr>
          <p:nvPr/>
        </p:nvSpPr>
        <p:spPr bwMode="auto">
          <a:xfrm>
            <a:off x="3200400" y="4184650"/>
            <a:ext cx="1219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PHA CHẾ </a:t>
            </a:r>
          </a:p>
        </p:txBody>
      </p:sp>
      <p:sp>
        <p:nvSpPr>
          <p:cNvPr id="9227" name="Freeform 11"/>
          <p:cNvSpPr>
            <a:spLocks/>
          </p:cNvSpPr>
          <p:nvPr/>
        </p:nvSpPr>
        <p:spPr bwMode="auto">
          <a:xfrm>
            <a:off x="4591050" y="4083050"/>
            <a:ext cx="1600200" cy="482600"/>
          </a:xfrm>
          <a:custGeom>
            <a:avLst/>
            <a:gdLst>
              <a:gd name="T0" fmla="*/ 0 w 1008"/>
              <a:gd name="T1" fmla="*/ 304 h 304"/>
              <a:gd name="T2" fmla="*/ 96 w 1008"/>
              <a:gd name="T3" fmla="*/ 112 h 304"/>
              <a:gd name="T4" fmla="*/ 432 w 1008"/>
              <a:gd name="T5" fmla="*/ 16 h 304"/>
              <a:gd name="T6" fmla="*/ 1008 w 1008"/>
              <a:gd name="T7" fmla="*/ 16 h 304"/>
            </a:gdLst>
            <a:ahLst/>
            <a:cxnLst>
              <a:cxn ang="0">
                <a:pos x="T0" y="T1"/>
              </a:cxn>
              <a:cxn ang="0">
                <a:pos x="T2" y="T3"/>
              </a:cxn>
              <a:cxn ang="0">
                <a:pos x="T4" y="T5"/>
              </a:cxn>
              <a:cxn ang="0">
                <a:pos x="T6" y="T7"/>
              </a:cxn>
            </a:cxnLst>
            <a:rect l="0" t="0" r="r" b="b"/>
            <a:pathLst>
              <a:path w="1008" h="304">
                <a:moveTo>
                  <a:pt x="0" y="304"/>
                </a:moveTo>
                <a:cubicBezTo>
                  <a:pt x="12" y="232"/>
                  <a:pt x="24" y="160"/>
                  <a:pt x="96" y="112"/>
                </a:cubicBezTo>
                <a:cubicBezTo>
                  <a:pt x="168" y="64"/>
                  <a:pt x="280" y="32"/>
                  <a:pt x="432" y="16"/>
                </a:cubicBezTo>
                <a:cubicBezTo>
                  <a:pt x="584" y="0"/>
                  <a:pt x="796" y="8"/>
                  <a:pt x="1008" y="16"/>
                </a:cubicBezTo>
              </a:path>
            </a:pathLst>
          </a:custGeom>
          <a:noFill/>
          <a:ln w="5715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28" name="Freeform 12"/>
          <p:cNvSpPr>
            <a:spLocks/>
          </p:cNvSpPr>
          <p:nvPr/>
        </p:nvSpPr>
        <p:spPr bwMode="auto">
          <a:xfrm>
            <a:off x="4591050" y="4565650"/>
            <a:ext cx="1562100" cy="463550"/>
          </a:xfrm>
          <a:custGeom>
            <a:avLst/>
            <a:gdLst>
              <a:gd name="T0" fmla="*/ 0 w 984"/>
              <a:gd name="T1" fmla="*/ 0 h 292"/>
              <a:gd name="T2" fmla="*/ 96 w 984"/>
              <a:gd name="T3" fmla="*/ 192 h 292"/>
              <a:gd name="T4" fmla="*/ 348 w 984"/>
              <a:gd name="T5" fmla="*/ 276 h 292"/>
              <a:gd name="T6" fmla="*/ 984 w 984"/>
              <a:gd name="T7" fmla="*/ 288 h 292"/>
            </a:gdLst>
            <a:ahLst/>
            <a:cxnLst>
              <a:cxn ang="0">
                <a:pos x="T0" y="T1"/>
              </a:cxn>
              <a:cxn ang="0">
                <a:pos x="T2" y="T3"/>
              </a:cxn>
              <a:cxn ang="0">
                <a:pos x="T4" y="T5"/>
              </a:cxn>
              <a:cxn ang="0">
                <a:pos x="T6" y="T7"/>
              </a:cxn>
            </a:cxnLst>
            <a:rect l="0" t="0" r="r" b="b"/>
            <a:pathLst>
              <a:path w="984" h="292">
                <a:moveTo>
                  <a:pt x="0" y="0"/>
                </a:moveTo>
                <a:cubicBezTo>
                  <a:pt x="20" y="76"/>
                  <a:pt x="38" y="146"/>
                  <a:pt x="96" y="192"/>
                </a:cubicBezTo>
                <a:cubicBezTo>
                  <a:pt x="154" y="238"/>
                  <a:pt x="200" y="260"/>
                  <a:pt x="348" y="276"/>
                </a:cubicBezTo>
                <a:cubicBezTo>
                  <a:pt x="496" y="292"/>
                  <a:pt x="852" y="286"/>
                  <a:pt x="984" y="288"/>
                </a:cubicBezTo>
              </a:path>
            </a:pathLst>
          </a:custGeom>
          <a:noFill/>
          <a:ln w="5715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29" name="Text Box 13"/>
          <p:cNvSpPr txBox="1">
            <a:spLocks noChangeArrowheads="1"/>
          </p:cNvSpPr>
          <p:nvPr/>
        </p:nvSpPr>
        <p:spPr bwMode="auto">
          <a:xfrm>
            <a:off x="4895850" y="3741738"/>
            <a:ext cx="13716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CHUẨN BỊ</a:t>
            </a:r>
          </a:p>
        </p:txBody>
      </p:sp>
      <p:sp>
        <p:nvSpPr>
          <p:cNvPr id="9230" name="Text Box 14"/>
          <p:cNvSpPr txBox="1">
            <a:spLocks noChangeArrowheads="1"/>
          </p:cNvSpPr>
          <p:nvPr/>
        </p:nvSpPr>
        <p:spPr bwMode="auto">
          <a:xfrm>
            <a:off x="4876800" y="4598988"/>
            <a:ext cx="19812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TIẾN HÀNH</a:t>
            </a:r>
          </a:p>
        </p:txBody>
      </p:sp>
      <p:sp>
        <p:nvSpPr>
          <p:cNvPr id="9231" name="Freeform 15"/>
          <p:cNvSpPr>
            <a:spLocks/>
          </p:cNvSpPr>
          <p:nvPr/>
        </p:nvSpPr>
        <p:spPr bwMode="auto">
          <a:xfrm>
            <a:off x="6172200" y="3727450"/>
            <a:ext cx="1600200" cy="381000"/>
          </a:xfrm>
          <a:custGeom>
            <a:avLst/>
            <a:gdLst>
              <a:gd name="T0" fmla="*/ 0 w 1008"/>
              <a:gd name="T1" fmla="*/ 240 h 240"/>
              <a:gd name="T2" fmla="*/ 192 w 1008"/>
              <a:gd name="T3" fmla="*/ 48 h 240"/>
              <a:gd name="T4" fmla="*/ 1008 w 1008"/>
              <a:gd name="T5" fmla="*/ 0 h 240"/>
            </a:gdLst>
            <a:ahLst/>
            <a:cxnLst>
              <a:cxn ang="0">
                <a:pos x="T0" y="T1"/>
              </a:cxn>
              <a:cxn ang="0">
                <a:pos x="T2" y="T3"/>
              </a:cxn>
              <a:cxn ang="0">
                <a:pos x="T4" y="T5"/>
              </a:cxn>
            </a:cxnLst>
            <a:rect l="0" t="0" r="r" b="b"/>
            <a:pathLst>
              <a:path w="1008" h="240">
                <a:moveTo>
                  <a:pt x="0" y="240"/>
                </a:moveTo>
                <a:cubicBezTo>
                  <a:pt x="12" y="164"/>
                  <a:pt x="24" y="88"/>
                  <a:pt x="192" y="48"/>
                </a:cubicBezTo>
                <a:cubicBezTo>
                  <a:pt x="360" y="8"/>
                  <a:pt x="684" y="4"/>
                  <a:pt x="1008" y="0"/>
                </a:cubicBezTo>
              </a:path>
            </a:pathLst>
          </a:custGeom>
          <a:noFill/>
          <a:ln w="3810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32" name="Freeform 16"/>
          <p:cNvSpPr>
            <a:spLocks/>
          </p:cNvSpPr>
          <p:nvPr/>
        </p:nvSpPr>
        <p:spPr bwMode="auto">
          <a:xfrm>
            <a:off x="6172200" y="4108450"/>
            <a:ext cx="1600200" cy="304800"/>
          </a:xfrm>
          <a:custGeom>
            <a:avLst/>
            <a:gdLst>
              <a:gd name="T0" fmla="*/ 0 w 1008"/>
              <a:gd name="T1" fmla="*/ 0 h 192"/>
              <a:gd name="T2" fmla="*/ 192 w 1008"/>
              <a:gd name="T3" fmla="*/ 144 h 192"/>
              <a:gd name="T4" fmla="*/ 1008 w 1008"/>
              <a:gd name="T5" fmla="*/ 192 h 192"/>
            </a:gdLst>
            <a:ahLst/>
            <a:cxnLst>
              <a:cxn ang="0">
                <a:pos x="T0" y="T1"/>
              </a:cxn>
              <a:cxn ang="0">
                <a:pos x="T2" y="T3"/>
              </a:cxn>
              <a:cxn ang="0">
                <a:pos x="T4" y="T5"/>
              </a:cxn>
            </a:cxnLst>
            <a:rect l="0" t="0" r="r" b="b"/>
            <a:pathLst>
              <a:path w="1008" h="192">
                <a:moveTo>
                  <a:pt x="0" y="0"/>
                </a:moveTo>
                <a:cubicBezTo>
                  <a:pt x="12" y="56"/>
                  <a:pt x="24" y="112"/>
                  <a:pt x="192" y="144"/>
                </a:cubicBezTo>
                <a:cubicBezTo>
                  <a:pt x="360" y="176"/>
                  <a:pt x="684" y="184"/>
                  <a:pt x="1008" y="192"/>
                </a:cubicBezTo>
              </a:path>
            </a:pathLst>
          </a:custGeom>
          <a:noFill/>
          <a:ln w="3810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9233" name="Text Box 17"/>
          <p:cNvSpPr txBox="1">
            <a:spLocks noChangeArrowheads="1"/>
          </p:cNvSpPr>
          <p:nvPr/>
        </p:nvSpPr>
        <p:spPr bwMode="auto">
          <a:xfrm>
            <a:off x="6572250" y="3379788"/>
            <a:ext cx="14478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DỤNG CỤ</a:t>
            </a:r>
          </a:p>
        </p:txBody>
      </p:sp>
      <p:sp>
        <p:nvSpPr>
          <p:cNvPr id="9234" name="Text Box 18"/>
          <p:cNvSpPr txBox="1">
            <a:spLocks noChangeArrowheads="1"/>
          </p:cNvSpPr>
          <p:nvPr/>
        </p:nvSpPr>
        <p:spPr bwMode="auto">
          <a:xfrm>
            <a:off x="6553200" y="4032250"/>
            <a:ext cx="1447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HOÁ CHẤT</a:t>
            </a:r>
          </a:p>
        </p:txBody>
      </p:sp>
      <p:sp>
        <p:nvSpPr>
          <p:cNvPr id="9237" name="Text Box 21"/>
          <p:cNvSpPr txBox="1">
            <a:spLocks noChangeArrowheads="1"/>
          </p:cNvSpPr>
          <p:nvPr/>
        </p:nvSpPr>
        <p:spPr bwMode="auto">
          <a:xfrm>
            <a:off x="2286000" y="196850"/>
            <a:ext cx="61722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9220"/>
                                        </p:tgtEl>
                                        <p:attrNameLst>
                                          <p:attrName>style.visibility</p:attrName>
                                        </p:attrNameLst>
                                      </p:cBhvr>
                                      <p:to>
                                        <p:strVal val="visible"/>
                                      </p:to>
                                    </p:set>
                                    <p:animEffect transition="in" filter="box(in)">
                                      <p:cBhvr>
                                        <p:cTn id="7" dur="500"/>
                                        <p:tgtEl>
                                          <p:spTgt spid="9220"/>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9221"/>
                                        </p:tgtEl>
                                        <p:attrNameLst>
                                          <p:attrName>style.visibility</p:attrName>
                                        </p:attrNameLst>
                                      </p:cBhvr>
                                      <p:to>
                                        <p:strVal val="visible"/>
                                      </p:to>
                                    </p:set>
                                    <p:animEffect transition="in" filter="checkerboard(across)">
                                      <p:cBhvr>
                                        <p:cTn id="12" dur="500"/>
                                        <p:tgtEl>
                                          <p:spTgt spid="9221"/>
                                        </p:tgtEl>
                                      </p:cBhvr>
                                    </p:animEffect>
                                  </p:childTnLst>
                                </p:cTn>
                              </p:par>
                              <p:par>
                                <p:cTn id="13" presetID="5" presetClass="entr" presetSubtype="10" fill="hold" grpId="0" nodeType="withEffect">
                                  <p:stCondLst>
                                    <p:cond delay="0"/>
                                  </p:stCondLst>
                                  <p:childTnLst>
                                    <p:set>
                                      <p:cBhvr>
                                        <p:cTn id="14" dur="1" fill="hold">
                                          <p:stCondLst>
                                            <p:cond delay="0"/>
                                          </p:stCondLst>
                                        </p:cTn>
                                        <p:tgtEl>
                                          <p:spTgt spid="9224"/>
                                        </p:tgtEl>
                                        <p:attrNameLst>
                                          <p:attrName>style.visibility</p:attrName>
                                        </p:attrNameLst>
                                      </p:cBhvr>
                                      <p:to>
                                        <p:strVal val="visible"/>
                                      </p:to>
                                    </p:set>
                                    <p:animEffect transition="in" filter="checkerboard(across)">
                                      <p:cBhvr>
                                        <p:cTn id="15" dur="500"/>
                                        <p:tgtEl>
                                          <p:spTgt spid="9224"/>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5" presetClass="entr" presetSubtype="10" fill="hold" grpId="0" nodeType="clickEffect">
                                  <p:stCondLst>
                                    <p:cond delay="0"/>
                                  </p:stCondLst>
                                  <p:childTnLst>
                                    <p:set>
                                      <p:cBhvr>
                                        <p:cTn id="19" dur="1" fill="hold">
                                          <p:stCondLst>
                                            <p:cond delay="0"/>
                                          </p:stCondLst>
                                        </p:cTn>
                                        <p:tgtEl>
                                          <p:spTgt spid="9223"/>
                                        </p:tgtEl>
                                        <p:attrNameLst>
                                          <p:attrName>style.visibility</p:attrName>
                                        </p:attrNameLst>
                                      </p:cBhvr>
                                      <p:to>
                                        <p:strVal val="visible"/>
                                      </p:to>
                                    </p:set>
                                    <p:animEffect transition="in" filter="checkerboard(across)">
                                      <p:cBhvr>
                                        <p:cTn id="20" dur="500"/>
                                        <p:tgtEl>
                                          <p:spTgt spid="9223"/>
                                        </p:tgtEl>
                                      </p:cBhvr>
                                    </p:animEffect>
                                  </p:childTnLst>
                                </p:cTn>
                              </p:par>
                              <p:par>
                                <p:cTn id="21" presetID="5" presetClass="entr" presetSubtype="10" fill="hold" grpId="0" nodeType="withEffect">
                                  <p:stCondLst>
                                    <p:cond delay="0"/>
                                  </p:stCondLst>
                                  <p:childTnLst>
                                    <p:set>
                                      <p:cBhvr>
                                        <p:cTn id="22" dur="1" fill="hold">
                                          <p:stCondLst>
                                            <p:cond delay="0"/>
                                          </p:stCondLst>
                                        </p:cTn>
                                        <p:tgtEl>
                                          <p:spTgt spid="9225"/>
                                        </p:tgtEl>
                                        <p:attrNameLst>
                                          <p:attrName>style.visibility</p:attrName>
                                        </p:attrNameLst>
                                      </p:cBhvr>
                                      <p:to>
                                        <p:strVal val="visible"/>
                                      </p:to>
                                    </p:set>
                                    <p:animEffect transition="in" filter="checkerboard(across)">
                                      <p:cBhvr>
                                        <p:cTn id="23" dur="500"/>
                                        <p:tgtEl>
                                          <p:spTgt spid="9225"/>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5" presetClass="entr" presetSubtype="10" fill="hold" grpId="0" nodeType="clickEffect">
                                  <p:stCondLst>
                                    <p:cond delay="0"/>
                                  </p:stCondLst>
                                  <p:childTnLst>
                                    <p:set>
                                      <p:cBhvr>
                                        <p:cTn id="27" dur="1" fill="hold">
                                          <p:stCondLst>
                                            <p:cond delay="0"/>
                                          </p:stCondLst>
                                        </p:cTn>
                                        <p:tgtEl>
                                          <p:spTgt spid="9222"/>
                                        </p:tgtEl>
                                        <p:attrNameLst>
                                          <p:attrName>style.visibility</p:attrName>
                                        </p:attrNameLst>
                                      </p:cBhvr>
                                      <p:to>
                                        <p:strVal val="visible"/>
                                      </p:to>
                                    </p:set>
                                    <p:animEffect transition="in" filter="checkerboard(across)">
                                      <p:cBhvr>
                                        <p:cTn id="28" dur="500"/>
                                        <p:tgtEl>
                                          <p:spTgt spid="9222"/>
                                        </p:tgtEl>
                                      </p:cBhvr>
                                    </p:animEffect>
                                  </p:childTnLst>
                                </p:cTn>
                              </p:par>
                              <p:par>
                                <p:cTn id="29" presetID="5" presetClass="entr" presetSubtype="10" fill="hold" grpId="0" nodeType="withEffect">
                                  <p:stCondLst>
                                    <p:cond delay="0"/>
                                  </p:stCondLst>
                                  <p:childTnLst>
                                    <p:set>
                                      <p:cBhvr>
                                        <p:cTn id="30" dur="1" fill="hold">
                                          <p:stCondLst>
                                            <p:cond delay="0"/>
                                          </p:stCondLst>
                                        </p:cTn>
                                        <p:tgtEl>
                                          <p:spTgt spid="9226"/>
                                        </p:tgtEl>
                                        <p:attrNameLst>
                                          <p:attrName>style.visibility</p:attrName>
                                        </p:attrNameLst>
                                      </p:cBhvr>
                                      <p:to>
                                        <p:strVal val="visible"/>
                                      </p:to>
                                    </p:set>
                                    <p:animEffect transition="in" filter="checkerboard(across)">
                                      <p:cBhvr>
                                        <p:cTn id="31" dur="500"/>
                                        <p:tgtEl>
                                          <p:spTgt spid="9226"/>
                                        </p:tgtEl>
                                      </p:cBhvr>
                                    </p:animEffect>
                                  </p:childTnLst>
                                </p:cTn>
                              </p:par>
                            </p:childTnLst>
                          </p:cTn>
                        </p:par>
                      </p:childTnLst>
                    </p:cTn>
                  </p:par>
                  <p:par>
                    <p:cTn id="32" fill="hold" nodeType="clickPar">
                      <p:stCondLst>
                        <p:cond delay="indefinite"/>
                      </p:stCondLst>
                      <p:childTnLst>
                        <p:par>
                          <p:cTn id="33" fill="hold" nodeType="withGroup">
                            <p:stCondLst>
                              <p:cond delay="0"/>
                            </p:stCondLst>
                            <p:childTnLst>
                              <p:par>
                                <p:cTn id="34" presetID="5" presetClass="entr" presetSubtype="10" fill="hold" grpId="0" nodeType="clickEffect">
                                  <p:stCondLst>
                                    <p:cond delay="0"/>
                                  </p:stCondLst>
                                  <p:childTnLst>
                                    <p:set>
                                      <p:cBhvr>
                                        <p:cTn id="35" dur="1" fill="hold">
                                          <p:stCondLst>
                                            <p:cond delay="0"/>
                                          </p:stCondLst>
                                        </p:cTn>
                                        <p:tgtEl>
                                          <p:spTgt spid="9227"/>
                                        </p:tgtEl>
                                        <p:attrNameLst>
                                          <p:attrName>style.visibility</p:attrName>
                                        </p:attrNameLst>
                                      </p:cBhvr>
                                      <p:to>
                                        <p:strVal val="visible"/>
                                      </p:to>
                                    </p:set>
                                    <p:animEffect transition="in" filter="checkerboard(across)">
                                      <p:cBhvr>
                                        <p:cTn id="36" dur="500"/>
                                        <p:tgtEl>
                                          <p:spTgt spid="9227"/>
                                        </p:tgtEl>
                                      </p:cBhvr>
                                    </p:animEffect>
                                  </p:childTnLst>
                                </p:cTn>
                              </p:par>
                              <p:par>
                                <p:cTn id="37" presetID="5" presetClass="entr" presetSubtype="10" fill="hold" grpId="0" nodeType="withEffect">
                                  <p:stCondLst>
                                    <p:cond delay="0"/>
                                  </p:stCondLst>
                                  <p:childTnLst>
                                    <p:set>
                                      <p:cBhvr>
                                        <p:cTn id="38" dur="1" fill="hold">
                                          <p:stCondLst>
                                            <p:cond delay="0"/>
                                          </p:stCondLst>
                                        </p:cTn>
                                        <p:tgtEl>
                                          <p:spTgt spid="9229"/>
                                        </p:tgtEl>
                                        <p:attrNameLst>
                                          <p:attrName>style.visibility</p:attrName>
                                        </p:attrNameLst>
                                      </p:cBhvr>
                                      <p:to>
                                        <p:strVal val="visible"/>
                                      </p:to>
                                    </p:set>
                                    <p:animEffect transition="in" filter="checkerboard(across)">
                                      <p:cBhvr>
                                        <p:cTn id="39" dur="500"/>
                                        <p:tgtEl>
                                          <p:spTgt spid="9229"/>
                                        </p:tgtEl>
                                      </p:cBhvr>
                                    </p:animEffect>
                                  </p:childTnLst>
                                </p:cTn>
                              </p:par>
                            </p:childTnLst>
                          </p:cTn>
                        </p:par>
                      </p:childTnLst>
                    </p:cTn>
                  </p:par>
                  <p:par>
                    <p:cTn id="40" fill="hold" nodeType="clickPar">
                      <p:stCondLst>
                        <p:cond delay="indefinite"/>
                      </p:stCondLst>
                      <p:childTnLst>
                        <p:par>
                          <p:cTn id="41" fill="hold" nodeType="withGroup">
                            <p:stCondLst>
                              <p:cond delay="0"/>
                            </p:stCondLst>
                            <p:childTnLst>
                              <p:par>
                                <p:cTn id="42" presetID="5" presetClass="entr" presetSubtype="10" fill="hold" grpId="0" nodeType="clickEffect">
                                  <p:stCondLst>
                                    <p:cond delay="0"/>
                                  </p:stCondLst>
                                  <p:childTnLst>
                                    <p:set>
                                      <p:cBhvr>
                                        <p:cTn id="43" dur="1" fill="hold">
                                          <p:stCondLst>
                                            <p:cond delay="0"/>
                                          </p:stCondLst>
                                        </p:cTn>
                                        <p:tgtEl>
                                          <p:spTgt spid="9231"/>
                                        </p:tgtEl>
                                        <p:attrNameLst>
                                          <p:attrName>style.visibility</p:attrName>
                                        </p:attrNameLst>
                                      </p:cBhvr>
                                      <p:to>
                                        <p:strVal val="visible"/>
                                      </p:to>
                                    </p:set>
                                    <p:animEffect transition="in" filter="checkerboard(across)">
                                      <p:cBhvr>
                                        <p:cTn id="44" dur="500"/>
                                        <p:tgtEl>
                                          <p:spTgt spid="9231"/>
                                        </p:tgtEl>
                                      </p:cBhvr>
                                    </p:animEffect>
                                  </p:childTnLst>
                                </p:cTn>
                              </p:par>
                              <p:par>
                                <p:cTn id="45" presetID="5" presetClass="entr" presetSubtype="10" fill="hold" grpId="0" nodeType="withEffect">
                                  <p:stCondLst>
                                    <p:cond delay="0"/>
                                  </p:stCondLst>
                                  <p:childTnLst>
                                    <p:set>
                                      <p:cBhvr>
                                        <p:cTn id="46" dur="1" fill="hold">
                                          <p:stCondLst>
                                            <p:cond delay="0"/>
                                          </p:stCondLst>
                                        </p:cTn>
                                        <p:tgtEl>
                                          <p:spTgt spid="9233"/>
                                        </p:tgtEl>
                                        <p:attrNameLst>
                                          <p:attrName>style.visibility</p:attrName>
                                        </p:attrNameLst>
                                      </p:cBhvr>
                                      <p:to>
                                        <p:strVal val="visible"/>
                                      </p:to>
                                    </p:set>
                                    <p:animEffect transition="in" filter="checkerboard(across)">
                                      <p:cBhvr>
                                        <p:cTn id="47" dur="500"/>
                                        <p:tgtEl>
                                          <p:spTgt spid="9233"/>
                                        </p:tgtEl>
                                      </p:cBhvr>
                                    </p:animEffect>
                                  </p:childTnLst>
                                </p:cTn>
                              </p:par>
                            </p:childTnLst>
                          </p:cTn>
                        </p:par>
                      </p:childTnLst>
                    </p:cTn>
                  </p:par>
                  <p:par>
                    <p:cTn id="48" fill="hold" nodeType="clickPar">
                      <p:stCondLst>
                        <p:cond delay="indefinite"/>
                      </p:stCondLst>
                      <p:childTnLst>
                        <p:par>
                          <p:cTn id="49" fill="hold" nodeType="withGroup">
                            <p:stCondLst>
                              <p:cond delay="0"/>
                            </p:stCondLst>
                            <p:childTnLst>
                              <p:par>
                                <p:cTn id="50" presetID="5" presetClass="entr" presetSubtype="10" fill="hold" grpId="0" nodeType="clickEffect">
                                  <p:stCondLst>
                                    <p:cond delay="0"/>
                                  </p:stCondLst>
                                  <p:childTnLst>
                                    <p:set>
                                      <p:cBhvr>
                                        <p:cTn id="51" dur="1" fill="hold">
                                          <p:stCondLst>
                                            <p:cond delay="0"/>
                                          </p:stCondLst>
                                        </p:cTn>
                                        <p:tgtEl>
                                          <p:spTgt spid="9232"/>
                                        </p:tgtEl>
                                        <p:attrNameLst>
                                          <p:attrName>style.visibility</p:attrName>
                                        </p:attrNameLst>
                                      </p:cBhvr>
                                      <p:to>
                                        <p:strVal val="visible"/>
                                      </p:to>
                                    </p:set>
                                    <p:animEffect transition="in" filter="checkerboard(across)">
                                      <p:cBhvr>
                                        <p:cTn id="52" dur="500"/>
                                        <p:tgtEl>
                                          <p:spTgt spid="9232"/>
                                        </p:tgtEl>
                                      </p:cBhvr>
                                    </p:animEffect>
                                  </p:childTnLst>
                                </p:cTn>
                              </p:par>
                              <p:par>
                                <p:cTn id="53" presetID="5" presetClass="entr" presetSubtype="10" fill="hold" grpId="0" nodeType="withEffect">
                                  <p:stCondLst>
                                    <p:cond delay="0"/>
                                  </p:stCondLst>
                                  <p:childTnLst>
                                    <p:set>
                                      <p:cBhvr>
                                        <p:cTn id="54" dur="1" fill="hold">
                                          <p:stCondLst>
                                            <p:cond delay="0"/>
                                          </p:stCondLst>
                                        </p:cTn>
                                        <p:tgtEl>
                                          <p:spTgt spid="9234"/>
                                        </p:tgtEl>
                                        <p:attrNameLst>
                                          <p:attrName>style.visibility</p:attrName>
                                        </p:attrNameLst>
                                      </p:cBhvr>
                                      <p:to>
                                        <p:strVal val="visible"/>
                                      </p:to>
                                    </p:set>
                                    <p:animEffect transition="in" filter="checkerboard(across)">
                                      <p:cBhvr>
                                        <p:cTn id="55" dur="500"/>
                                        <p:tgtEl>
                                          <p:spTgt spid="9234"/>
                                        </p:tgtEl>
                                      </p:cBhvr>
                                    </p:animEffect>
                                  </p:childTnLst>
                                </p:cTn>
                              </p:par>
                            </p:childTnLst>
                          </p:cTn>
                        </p:par>
                      </p:childTnLst>
                    </p:cTn>
                  </p:par>
                  <p:par>
                    <p:cTn id="56" fill="hold" nodeType="clickPar">
                      <p:stCondLst>
                        <p:cond delay="indefinite"/>
                      </p:stCondLst>
                      <p:childTnLst>
                        <p:par>
                          <p:cTn id="57" fill="hold" nodeType="withGroup">
                            <p:stCondLst>
                              <p:cond delay="0"/>
                            </p:stCondLst>
                            <p:childTnLst>
                              <p:par>
                                <p:cTn id="58" presetID="5" presetClass="entr" presetSubtype="10" fill="hold" grpId="0" nodeType="clickEffect">
                                  <p:stCondLst>
                                    <p:cond delay="0"/>
                                  </p:stCondLst>
                                  <p:childTnLst>
                                    <p:set>
                                      <p:cBhvr>
                                        <p:cTn id="59" dur="1" fill="hold">
                                          <p:stCondLst>
                                            <p:cond delay="0"/>
                                          </p:stCondLst>
                                        </p:cTn>
                                        <p:tgtEl>
                                          <p:spTgt spid="9228"/>
                                        </p:tgtEl>
                                        <p:attrNameLst>
                                          <p:attrName>style.visibility</p:attrName>
                                        </p:attrNameLst>
                                      </p:cBhvr>
                                      <p:to>
                                        <p:strVal val="visible"/>
                                      </p:to>
                                    </p:set>
                                    <p:animEffect transition="in" filter="checkerboard(across)">
                                      <p:cBhvr>
                                        <p:cTn id="60" dur="500"/>
                                        <p:tgtEl>
                                          <p:spTgt spid="9228"/>
                                        </p:tgtEl>
                                      </p:cBhvr>
                                    </p:animEffect>
                                  </p:childTnLst>
                                </p:cTn>
                              </p:par>
                              <p:par>
                                <p:cTn id="61" presetID="5" presetClass="entr" presetSubtype="10" fill="hold" grpId="0" nodeType="withEffect">
                                  <p:stCondLst>
                                    <p:cond delay="0"/>
                                  </p:stCondLst>
                                  <p:childTnLst>
                                    <p:set>
                                      <p:cBhvr>
                                        <p:cTn id="62" dur="1" fill="hold">
                                          <p:stCondLst>
                                            <p:cond delay="0"/>
                                          </p:stCondLst>
                                        </p:cTn>
                                        <p:tgtEl>
                                          <p:spTgt spid="9230"/>
                                        </p:tgtEl>
                                        <p:attrNameLst>
                                          <p:attrName>style.visibility</p:attrName>
                                        </p:attrNameLst>
                                      </p:cBhvr>
                                      <p:to>
                                        <p:strVal val="visible"/>
                                      </p:to>
                                    </p:set>
                                    <p:animEffect transition="in" filter="checkerboard(across)">
                                      <p:cBhvr>
                                        <p:cTn id="63" dur="500"/>
                                        <p:tgtEl>
                                          <p:spTgt spid="923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220" grpId="0" animBg="1"/>
      <p:bldP spid="9221" grpId="0" animBg="1"/>
      <p:bldP spid="9222" grpId="0" animBg="1"/>
      <p:bldP spid="9223" grpId="0" animBg="1"/>
      <p:bldP spid="9224" grpId="0"/>
      <p:bldP spid="9225" grpId="0"/>
      <p:bldP spid="9226" grpId="0"/>
      <p:bldP spid="9227" grpId="0" animBg="1"/>
      <p:bldP spid="9228" grpId="0" animBg="1"/>
      <p:bldP spid="9229" grpId="0"/>
      <p:bldP spid="9230" grpId="0"/>
      <p:bldP spid="9231" grpId="0" animBg="1"/>
      <p:bldP spid="9232" grpId="0" animBg="1"/>
      <p:bldP spid="9233" grpId="0"/>
      <p:bldP spid="9234"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9" name="Text Box 5"/>
          <p:cNvSpPr txBox="1">
            <a:spLocks noChangeArrowheads="1"/>
          </p:cNvSpPr>
          <p:nvPr/>
        </p:nvSpPr>
        <p:spPr bwMode="auto">
          <a:xfrm>
            <a:off x="2286000" y="142258"/>
            <a:ext cx="6256338"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
        <p:nvSpPr>
          <p:cNvPr id="11271" name="AutoShape 7"/>
          <p:cNvSpPr>
            <a:spLocks noChangeArrowheads="1"/>
          </p:cNvSpPr>
          <p:nvPr/>
        </p:nvSpPr>
        <p:spPr bwMode="auto">
          <a:xfrm>
            <a:off x="533400" y="3498850"/>
            <a:ext cx="2057400" cy="990600"/>
          </a:xfrm>
          <a:prstGeom prst="roundRect">
            <a:avLst>
              <a:gd name="adj" fmla="val 16667"/>
            </a:avLst>
          </a:prstGeom>
          <a:noFill/>
          <a:ln w="76200" cmpd="tri">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r>
              <a:rPr lang="en-US" sz="2400" b="1"/>
              <a:t>PHA CHẾ </a:t>
            </a:r>
          </a:p>
          <a:p>
            <a:pPr algn="ctr"/>
            <a:r>
              <a:rPr lang="en-US" sz="2400" b="1"/>
              <a:t>DUNG DỊCH</a:t>
            </a:r>
          </a:p>
        </p:txBody>
      </p:sp>
      <p:sp>
        <p:nvSpPr>
          <p:cNvPr id="11272" name="Freeform 8"/>
          <p:cNvSpPr>
            <a:spLocks/>
          </p:cNvSpPr>
          <p:nvPr/>
        </p:nvSpPr>
        <p:spPr bwMode="auto">
          <a:xfrm>
            <a:off x="1457325" y="2493963"/>
            <a:ext cx="7000875" cy="966787"/>
          </a:xfrm>
          <a:custGeom>
            <a:avLst/>
            <a:gdLst>
              <a:gd name="T0" fmla="*/ 0 w 3834"/>
              <a:gd name="T1" fmla="*/ 609 h 609"/>
              <a:gd name="T2" fmla="*/ 246 w 3834"/>
              <a:gd name="T3" fmla="*/ 195 h 609"/>
              <a:gd name="T4" fmla="*/ 1292 w 3834"/>
              <a:gd name="T5" fmla="*/ 31 h 609"/>
              <a:gd name="T6" fmla="*/ 3834 w 3834"/>
              <a:gd name="T7" fmla="*/ 6 h 609"/>
            </a:gdLst>
            <a:ahLst/>
            <a:cxnLst>
              <a:cxn ang="0">
                <a:pos x="T0" y="T1"/>
              </a:cxn>
              <a:cxn ang="0">
                <a:pos x="T2" y="T3"/>
              </a:cxn>
              <a:cxn ang="0">
                <a:pos x="T4" y="T5"/>
              </a:cxn>
              <a:cxn ang="0">
                <a:pos x="T6" y="T7"/>
              </a:cxn>
            </a:cxnLst>
            <a:rect l="0" t="0" r="r" b="b"/>
            <a:pathLst>
              <a:path w="3834" h="609">
                <a:moveTo>
                  <a:pt x="0" y="609"/>
                </a:moveTo>
                <a:cubicBezTo>
                  <a:pt x="41" y="540"/>
                  <a:pt x="31" y="291"/>
                  <a:pt x="246" y="195"/>
                </a:cubicBezTo>
                <a:cubicBezTo>
                  <a:pt x="461" y="99"/>
                  <a:pt x="694" y="62"/>
                  <a:pt x="1292" y="31"/>
                </a:cubicBezTo>
                <a:cubicBezTo>
                  <a:pt x="1890" y="0"/>
                  <a:pt x="3304" y="11"/>
                  <a:pt x="3834" y="6"/>
                </a:cubicBezTo>
              </a:path>
            </a:pathLst>
          </a:custGeom>
          <a:noFill/>
          <a:ln w="76200" cmpd="sng">
            <a:solidFill>
              <a:schemeClr val="folHlink"/>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1273" name="Freeform 9"/>
          <p:cNvSpPr>
            <a:spLocks/>
          </p:cNvSpPr>
          <p:nvPr/>
        </p:nvSpPr>
        <p:spPr bwMode="auto">
          <a:xfrm>
            <a:off x="1447800" y="4514850"/>
            <a:ext cx="7010400" cy="895350"/>
          </a:xfrm>
          <a:custGeom>
            <a:avLst/>
            <a:gdLst>
              <a:gd name="T0" fmla="*/ 0 w 3936"/>
              <a:gd name="T1" fmla="*/ 0 h 522"/>
              <a:gd name="T2" fmla="*/ 240 w 3936"/>
              <a:gd name="T3" fmla="*/ 362 h 522"/>
              <a:gd name="T4" fmla="*/ 1258 w 3936"/>
              <a:gd name="T5" fmla="*/ 496 h 522"/>
              <a:gd name="T6" fmla="*/ 3936 w 3936"/>
              <a:gd name="T7" fmla="*/ 521 h 522"/>
            </a:gdLst>
            <a:ahLst/>
            <a:cxnLst>
              <a:cxn ang="0">
                <a:pos x="T0" y="T1"/>
              </a:cxn>
              <a:cxn ang="0">
                <a:pos x="T2" y="T3"/>
              </a:cxn>
              <a:cxn ang="0">
                <a:pos x="T4" y="T5"/>
              </a:cxn>
              <a:cxn ang="0">
                <a:pos x="T6" y="T7"/>
              </a:cxn>
            </a:cxnLst>
            <a:rect l="0" t="0" r="r" b="b"/>
            <a:pathLst>
              <a:path w="3936" h="522">
                <a:moveTo>
                  <a:pt x="0" y="0"/>
                </a:moveTo>
                <a:cubicBezTo>
                  <a:pt x="40" y="60"/>
                  <a:pt x="30" y="279"/>
                  <a:pt x="240" y="362"/>
                </a:cubicBezTo>
                <a:cubicBezTo>
                  <a:pt x="450" y="445"/>
                  <a:pt x="642" y="470"/>
                  <a:pt x="1258" y="496"/>
                </a:cubicBezTo>
                <a:cubicBezTo>
                  <a:pt x="1874" y="522"/>
                  <a:pt x="3378" y="516"/>
                  <a:pt x="3936" y="521"/>
                </a:cubicBezTo>
              </a:path>
            </a:pathLst>
          </a:custGeom>
          <a:noFill/>
          <a:ln w="76200" cmpd="sng">
            <a:solidFill>
              <a:schemeClr val="tx1"/>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endParaRPr lang="en-US"/>
          </a:p>
        </p:txBody>
      </p:sp>
      <p:sp>
        <p:nvSpPr>
          <p:cNvPr id="11286" name="Text Box 22"/>
          <p:cNvSpPr txBox="1">
            <a:spLocks noChangeArrowheads="1"/>
          </p:cNvSpPr>
          <p:nvPr/>
        </p:nvSpPr>
        <p:spPr bwMode="auto">
          <a:xfrm>
            <a:off x="2446338" y="1981200"/>
            <a:ext cx="6096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76200">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Cách pha chế một dung dịch theo nồng độ cho trước</a:t>
            </a:r>
          </a:p>
        </p:txBody>
      </p:sp>
      <p:sp>
        <p:nvSpPr>
          <p:cNvPr id="11287" name="Text Box 23"/>
          <p:cNvSpPr txBox="1">
            <a:spLocks noChangeArrowheads="1"/>
          </p:cNvSpPr>
          <p:nvPr/>
        </p:nvSpPr>
        <p:spPr bwMode="auto">
          <a:xfrm>
            <a:off x="2362200" y="4933950"/>
            <a:ext cx="6400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Cách pha loãng một dung dịch theo nồng độ cho trước</a:t>
            </a:r>
          </a:p>
        </p:txBody>
      </p:sp>
      <p:sp>
        <p:nvSpPr>
          <p:cNvPr id="11289" name="Text Box 25"/>
          <p:cNvSpPr txBox="1">
            <a:spLocks noChangeArrowheads="1"/>
          </p:cNvSpPr>
          <p:nvPr/>
        </p:nvSpPr>
        <p:spPr bwMode="auto">
          <a:xfrm>
            <a:off x="381000" y="1201538"/>
            <a:ext cx="7010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dirty="0"/>
              <a:t>I. PHA CHẾ MỘT DUNG DỊCH THEO NỒNG ĐỘ CHO TRƯỚC </a:t>
            </a:r>
          </a:p>
        </p:txBody>
      </p:sp>
      <p:sp>
        <p:nvSpPr>
          <p:cNvPr id="11290" name="Text Box 26"/>
          <p:cNvSpPr txBox="1">
            <a:spLocks noChangeArrowheads="1"/>
          </p:cNvSpPr>
          <p:nvPr/>
        </p:nvSpPr>
        <p:spPr bwMode="auto">
          <a:xfrm>
            <a:off x="2133600" y="1981200"/>
            <a:ext cx="5943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endParaRPr lang="en-US"/>
          </a:p>
        </p:txBody>
      </p:sp>
      <p:sp>
        <p:nvSpPr>
          <p:cNvPr id="11291" name="Rectangle 27"/>
          <p:cNvSpPr>
            <a:spLocks noChangeArrowheads="1"/>
          </p:cNvSpPr>
          <p:nvPr/>
        </p:nvSpPr>
        <p:spPr bwMode="auto">
          <a:xfrm>
            <a:off x="2363788" y="1905000"/>
            <a:ext cx="6096000" cy="485775"/>
          </a:xfrm>
          <a:prstGeom prst="rect">
            <a:avLst/>
          </a:prstGeom>
          <a:noFill/>
          <a:ln w="57150">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11271"/>
                                        </p:tgtEl>
                                        <p:attrNameLst>
                                          <p:attrName>style.visibility</p:attrName>
                                        </p:attrNameLst>
                                      </p:cBhvr>
                                      <p:to>
                                        <p:strVal val="visible"/>
                                      </p:to>
                                    </p:set>
                                    <p:animEffect transition="in" filter="checkerboard(across)">
                                      <p:cBhvr>
                                        <p:cTn id="7" dur="500"/>
                                        <p:tgtEl>
                                          <p:spTgt spid="11271"/>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11286"/>
                                        </p:tgtEl>
                                        <p:attrNameLst>
                                          <p:attrName>style.visibility</p:attrName>
                                        </p:attrNameLst>
                                      </p:cBhvr>
                                      <p:to>
                                        <p:strVal val="visible"/>
                                      </p:to>
                                    </p:set>
                                    <p:animEffect transition="in" filter="checkerboard(across)">
                                      <p:cBhvr>
                                        <p:cTn id="12" dur="500"/>
                                        <p:tgtEl>
                                          <p:spTgt spid="11286"/>
                                        </p:tgtEl>
                                      </p:cBhvr>
                                    </p:animEffect>
                                  </p:childTnLst>
                                </p:cTn>
                              </p:par>
                              <p:par>
                                <p:cTn id="13" presetID="5" presetClass="entr" presetSubtype="10" fill="hold" grpId="0" nodeType="withEffect">
                                  <p:stCondLst>
                                    <p:cond delay="0"/>
                                  </p:stCondLst>
                                  <p:childTnLst>
                                    <p:set>
                                      <p:cBhvr>
                                        <p:cTn id="14" dur="1" fill="hold">
                                          <p:stCondLst>
                                            <p:cond delay="0"/>
                                          </p:stCondLst>
                                        </p:cTn>
                                        <p:tgtEl>
                                          <p:spTgt spid="11272"/>
                                        </p:tgtEl>
                                        <p:attrNameLst>
                                          <p:attrName>style.visibility</p:attrName>
                                        </p:attrNameLst>
                                      </p:cBhvr>
                                      <p:to>
                                        <p:strVal val="visible"/>
                                      </p:to>
                                    </p:set>
                                    <p:animEffect transition="in" filter="checkerboard(across)">
                                      <p:cBhvr>
                                        <p:cTn id="15" dur="500"/>
                                        <p:tgtEl>
                                          <p:spTgt spid="11272"/>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5" presetClass="entr" presetSubtype="10" fill="hold" grpId="0" nodeType="clickEffect">
                                  <p:stCondLst>
                                    <p:cond delay="0"/>
                                  </p:stCondLst>
                                  <p:childTnLst>
                                    <p:set>
                                      <p:cBhvr>
                                        <p:cTn id="19" dur="1" fill="hold">
                                          <p:stCondLst>
                                            <p:cond delay="0"/>
                                          </p:stCondLst>
                                        </p:cTn>
                                        <p:tgtEl>
                                          <p:spTgt spid="11273"/>
                                        </p:tgtEl>
                                        <p:attrNameLst>
                                          <p:attrName>style.visibility</p:attrName>
                                        </p:attrNameLst>
                                      </p:cBhvr>
                                      <p:to>
                                        <p:strVal val="visible"/>
                                      </p:to>
                                    </p:set>
                                    <p:animEffect transition="in" filter="checkerboard(across)">
                                      <p:cBhvr>
                                        <p:cTn id="20" dur="500"/>
                                        <p:tgtEl>
                                          <p:spTgt spid="11273"/>
                                        </p:tgtEl>
                                      </p:cBhvr>
                                    </p:animEffect>
                                  </p:childTnLst>
                                </p:cTn>
                              </p:par>
                              <p:par>
                                <p:cTn id="21" presetID="5" presetClass="entr" presetSubtype="10" fill="hold" grpId="0" nodeType="withEffect">
                                  <p:stCondLst>
                                    <p:cond delay="0"/>
                                  </p:stCondLst>
                                  <p:childTnLst>
                                    <p:set>
                                      <p:cBhvr>
                                        <p:cTn id="22" dur="1" fill="hold">
                                          <p:stCondLst>
                                            <p:cond delay="0"/>
                                          </p:stCondLst>
                                        </p:cTn>
                                        <p:tgtEl>
                                          <p:spTgt spid="11287"/>
                                        </p:tgtEl>
                                        <p:attrNameLst>
                                          <p:attrName>style.visibility</p:attrName>
                                        </p:attrNameLst>
                                      </p:cBhvr>
                                      <p:to>
                                        <p:strVal val="visible"/>
                                      </p:to>
                                    </p:set>
                                    <p:animEffect transition="in" filter="checkerboard(across)">
                                      <p:cBhvr>
                                        <p:cTn id="23" dur="500"/>
                                        <p:tgtEl>
                                          <p:spTgt spid="11287"/>
                                        </p:tgtEl>
                                      </p:cBhvr>
                                    </p:animEffect>
                                  </p:childTnLst>
                                </p:cTn>
                              </p:par>
                            </p:childTnLst>
                          </p:cTn>
                        </p:par>
                      </p:childTnLst>
                    </p:cTn>
                  </p:par>
                  <p:par>
                    <p:cTn id="24" fill="hold" nodeType="clickPar">
                      <p:stCondLst>
                        <p:cond delay="indefinite"/>
                      </p:stCondLst>
                      <p:childTnLst>
                        <p:par>
                          <p:cTn id="25" fill="hold" nodeType="withGroup">
                            <p:stCondLst>
                              <p:cond delay="0"/>
                            </p:stCondLst>
                            <p:childTnLst>
                              <p:par>
                                <p:cTn id="26" presetID="6" presetClass="entr" presetSubtype="16" fill="hold" grpId="0" nodeType="clickEffect">
                                  <p:stCondLst>
                                    <p:cond delay="0"/>
                                  </p:stCondLst>
                                  <p:childTnLst>
                                    <p:set>
                                      <p:cBhvr>
                                        <p:cTn id="27" dur="1" fill="hold">
                                          <p:stCondLst>
                                            <p:cond delay="0"/>
                                          </p:stCondLst>
                                        </p:cTn>
                                        <p:tgtEl>
                                          <p:spTgt spid="11291"/>
                                        </p:tgtEl>
                                        <p:attrNameLst>
                                          <p:attrName>style.visibility</p:attrName>
                                        </p:attrNameLst>
                                      </p:cBhvr>
                                      <p:to>
                                        <p:strVal val="visible"/>
                                      </p:to>
                                    </p:set>
                                    <p:animEffect transition="in" filter="circle(in)">
                                      <p:cBhvr>
                                        <p:cTn id="28" dur="2000"/>
                                        <p:tgtEl>
                                          <p:spTgt spid="11291"/>
                                        </p:tgtEl>
                                      </p:cBhvr>
                                    </p:animEffect>
                                  </p:childTnLst>
                                </p:cTn>
                              </p:par>
                            </p:childTnLst>
                          </p:cTn>
                        </p:par>
                      </p:childTnLst>
                    </p:cTn>
                  </p:par>
                  <p:par>
                    <p:cTn id="29" fill="hold" nodeType="clickPar">
                      <p:stCondLst>
                        <p:cond delay="indefinite"/>
                      </p:stCondLst>
                      <p:childTnLst>
                        <p:par>
                          <p:cTn id="30" fill="hold" nodeType="withGroup">
                            <p:stCondLst>
                              <p:cond delay="0"/>
                            </p:stCondLst>
                            <p:childTnLst>
                              <p:par>
                                <p:cTn id="31" presetID="4" presetClass="exit" presetSubtype="16" fill="hold" grpId="1" nodeType="clickEffect">
                                  <p:stCondLst>
                                    <p:cond delay="0"/>
                                  </p:stCondLst>
                                  <p:childTnLst>
                                    <p:animEffect transition="out" filter="box(in)">
                                      <p:cBhvr>
                                        <p:cTn id="32" dur="500"/>
                                        <p:tgtEl>
                                          <p:spTgt spid="11271"/>
                                        </p:tgtEl>
                                      </p:cBhvr>
                                    </p:animEffect>
                                    <p:set>
                                      <p:cBhvr>
                                        <p:cTn id="33" dur="1" fill="hold">
                                          <p:stCondLst>
                                            <p:cond delay="499"/>
                                          </p:stCondLst>
                                        </p:cTn>
                                        <p:tgtEl>
                                          <p:spTgt spid="11271"/>
                                        </p:tgtEl>
                                        <p:attrNameLst>
                                          <p:attrName>style.visibility</p:attrName>
                                        </p:attrNameLst>
                                      </p:cBhvr>
                                      <p:to>
                                        <p:strVal val="hidden"/>
                                      </p:to>
                                    </p:set>
                                  </p:childTnLst>
                                </p:cTn>
                              </p:par>
                              <p:par>
                                <p:cTn id="34" presetID="4" presetClass="exit" presetSubtype="16" fill="hold" grpId="1" nodeType="withEffect">
                                  <p:stCondLst>
                                    <p:cond delay="0"/>
                                  </p:stCondLst>
                                  <p:childTnLst>
                                    <p:animEffect transition="out" filter="box(in)">
                                      <p:cBhvr>
                                        <p:cTn id="35" dur="500"/>
                                        <p:tgtEl>
                                          <p:spTgt spid="11272"/>
                                        </p:tgtEl>
                                      </p:cBhvr>
                                    </p:animEffect>
                                    <p:set>
                                      <p:cBhvr>
                                        <p:cTn id="36" dur="1" fill="hold">
                                          <p:stCondLst>
                                            <p:cond delay="499"/>
                                          </p:stCondLst>
                                        </p:cTn>
                                        <p:tgtEl>
                                          <p:spTgt spid="11272"/>
                                        </p:tgtEl>
                                        <p:attrNameLst>
                                          <p:attrName>style.visibility</p:attrName>
                                        </p:attrNameLst>
                                      </p:cBhvr>
                                      <p:to>
                                        <p:strVal val="hidden"/>
                                      </p:to>
                                    </p:set>
                                  </p:childTnLst>
                                </p:cTn>
                              </p:par>
                              <p:par>
                                <p:cTn id="37" presetID="4" presetClass="exit" presetSubtype="16" fill="hold" grpId="1" nodeType="withEffect">
                                  <p:stCondLst>
                                    <p:cond delay="0"/>
                                  </p:stCondLst>
                                  <p:childTnLst>
                                    <p:animEffect transition="out" filter="box(in)">
                                      <p:cBhvr>
                                        <p:cTn id="38" dur="500"/>
                                        <p:tgtEl>
                                          <p:spTgt spid="11273"/>
                                        </p:tgtEl>
                                      </p:cBhvr>
                                    </p:animEffect>
                                    <p:set>
                                      <p:cBhvr>
                                        <p:cTn id="39" dur="1" fill="hold">
                                          <p:stCondLst>
                                            <p:cond delay="499"/>
                                          </p:stCondLst>
                                        </p:cTn>
                                        <p:tgtEl>
                                          <p:spTgt spid="11273"/>
                                        </p:tgtEl>
                                        <p:attrNameLst>
                                          <p:attrName>style.visibility</p:attrName>
                                        </p:attrNameLst>
                                      </p:cBhvr>
                                      <p:to>
                                        <p:strVal val="hidden"/>
                                      </p:to>
                                    </p:set>
                                  </p:childTnLst>
                                </p:cTn>
                              </p:par>
                              <p:par>
                                <p:cTn id="40" presetID="4" presetClass="exit" presetSubtype="16" fill="hold" grpId="1" nodeType="withEffect">
                                  <p:stCondLst>
                                    <p:cond delay="0"/>
                                  </p:stCondLst>
                                  <p:childTnLst>
                                    <p:animEffect transition="out" filter="box(in)">
                                      <p:cBhvr>
                                        <p:cTn id="41" dur="500"/>
                                        <p:tgtEl>
                                          <p:spTgt spid="11286"/>
                                        </p:tgtEl>
                                      </p:cBhvr>
                                    </p:animEffect>
                                    <p:set>
                                      <p:cBhvr>
                                        <p:cTn id="42" dur="1" fill="hold">
                                          <p:stCondLst>
                                            <p:cond delay="499"/>
                                          </p:stCondLst>
                                        </p:cTn>
                                        <p:tgtEl>
                                          <p:spTgt spid="11286"/>
                                        </p:tgtEl>
                                        <p:attrNameLst>
                                          <p:attrName>style.visibility</p:attrName>
                                        </p:attrNameLst>
                                      </p:cBhvr>
                                      <p:to>
                                        <p:strVal val="hidden"/>
                                      </p:to>
                                    </p:set>
                                  </p:childTnLst>
                                </p:cTn>
                              </p:par>
                              <p:par>
                                <p:cTn id="43" presetID="4" presetClass="exit" presetSubtype="16" fill="hold" grpId="1" nodeType="withEffect">
                                  <p:stCondLst>
                                    <p:cond delay="0"/>
                                  </p:stCondLst>
                                  <p:childTnLst>
                                    <p:animEffect transition="out" filter="box(in)">
                                      <p:cBhvr>
                                        <p:cTn id="44" dur="500"/>
                                        <p:tgtEl>
                                          <p:spTgt spid="11287"/>
                                        </p:tgtEl>
                                      </p:cBhvr>
                                    </p:animEffect>
                                    <p:set>
                                      <p:cBhvr>
                                        <p:cTn id="45" dur="1" fill="hold">
                                          <p:stCondLst>
                                            <p:cond delay="499"/>
                                          </p:stCondLst>
                                        </p:cTn>
                                        <p:tgtEl>
                                          <p:spTgt spid="11287"/>
                                        </p:tgtEl>
                                        <p:attrNameLst>
                                          <p:attrName>style.visibility</p:attrName>
                                        </p:attrNameLst>
                                      </p:cBhvr>
                                      <p:to>
                                        <p:strVal val="hidden"/>
                                      </p:to>
                                    </p:set>
                                  </p:childTnLst>
                                </p:cTn>
                              </p:par>
                              <p:par>
                                <p:cTn id="46" presetID="4" presetClass="exit" presetSubtype="16" fill="hold" grpId="0" nodeType="withEffect" nodePh="1">
                                  <p:stCondLst>
                                    <p:cond delay="0"/>
                                  </p:stCondLst>
                                  <p:endCondLst>
                                    <p:cond evt="begin" delay="0">
                                      <p:tn val="46"/>
                                    </p:cond>
                                  </p:endCondLst>
                                  <p:childTnLst>
                                    <p:animEffect transition="out" filter="box(in)">
                                      <p:cBhvr>
                                        <p:cTn id="47" dur="500"/>
                                        <p:tgtEl>
                                          <p:spTgt spid="11290"/>
                                        </p:tgtEl>
                                      </p:cBhvr>
                                    </p:animEffect>
                                    <p:set>
                                      <p:cBhvr>
                                        <p:cTn id="48" dur="1" fill="hold">
                                          <p:stCondLst>
                                            <p:cond delay="499"/>
                                          </p:stCondLst>
                                        </p:cTn>
                                        <p:tgtEl>
                                          <p:spTgt spid="11290"/>
                                        </p:tgtEl>
                                        <p:attrNameLst>
                                          <p:attrName>style.visibility</p:attrName>
                                        </p:attrNameLst>
                                      </p:cBhvr>
                                      <p:to>
                                        <p:strVal val="hidden"/>
                                      </p:to>
                                    </p:set>
                                  </p:childTnLst>
                                </p:cTn>
                              </p:par>
                              <p:par>
                                <p:cTn id="49" presetID="4" presetClass="exit" presetSubtype="16" fill="hold" grpId="1" nodeType="withEffect">
                                  <p:stCondLst>
                                    <p:cond delay="0"/>
                                  </p:stCondLst>
                                  <p:childTnLst>
                                    <p:animEffect transition="out" filter="box(in)">
                                      <p:cBhvr>
                                        <p:cTn id="50" dur="500"/>
                                        <p:tgtEl>
                                          <p:spTgt spid="11291"/>
                                        </p:tgtEl>
                                      </p:cBhvr>
                                    </p:animEffect>
                                    <p:set>
                                      <p:cBhvr>
                                        <p:cTn id="51" dur="1" fill="hold">
                                          <p:stCondLst>
                                            <p:cond delay="499"/>
                                          </p:stCondLst>
                                        </p:cTn>
                                        <p:tgtEl>
                                          <p:spTgt spid="11291"/>
                                        </p:tgtEl>
                                        <p:attrNameLst>
                                          <p:attrName>style.visibility</p:attrName>
                                        </p:attrNameLst>
                                      </p:cBhvr>
                                      <p:to>
                                        <p:strVal val="hidden"/>
                                      </p:to>
                                    </p:set>
                                  </p:childTnLst>
                                </p:cTn>
                              </p:par>
                            </p:childTnLst>
                          </p:cTn>
                        </p:par>
                      </p:childTnLst>
                    </p:cTn>
                  </p:par>
                  <p:par>
                    <p:cTn id="52" fill="hold" nodeType="clickPar">
                      <p:stCondLst>
                        <p:cond delay="indefinite"/>
                      </p:stCondLst>
                      <p:childTnLst>
                        <p:par>
                          <p:cTn id="53" fill="hold" nodeType="withGroup">
                            <p:stCondLst>
                              <p:cond delay="0"/>
                            </p:stCondLst>
                            <p:childTnLst>
                              <p:par>
                                <p:cTn id="54" presetID="27" presetClass="entr" presetSubtype="0" fill="hold" grpId="0" nodeType="clickEffect">
                                  <p:stCondLst>
                                    <p:cond delay="0"/>
                                  </p:stCondLst>
                                  <p:iterate type="lt">
                                    <p:tmPct val="50000"/>
                                  </p:iterate>
                                  <p:childTnLst>
                                    <p:set>
                                      <p:cBhvr>
                                        <p:cTn id="55" dur="1" fill="hold">
                                          <p:stCondLst>
                                            <p:cond delay="0"/>
                                          </p:stCondLst>
                                        </p:cTn>
                                        <p:tgtEl>
                                          <p:spTgt spid="11289"/>
                                        </p:tgtEl>
                                        <p:attrNameLst>
                                          <p:attrName>style.visibility</p:attrName>
                                        </p:attrNameLst>
                                      </p:cBhvr>
                                      <p:to>
                                        <p:strVal val="visible"/>
                                      </p:to>
                                    </p:set>
                                    <p:anim calcmode="discrete" valueType="clr">
                                      <p:cBhvr override="childStyle">
                                        <p:cTn id="56" dur="80"/>
                                        <p:tgtEl>
                                          <p:spTgt spid="11289"/>
                                        </p:tgtEl>
                                        <p:attrNameLst>
                                          <p:attrName>style.color</p:attrName>
                                        </p:attrNameLst>
                                      </p:cBhvr>
                                      <p:tavLst>
                                        <p:tav tm="0">
                                          <p:val>
                                            <p:clrVal>
                                              <a:schemeClr val="accent2"/>
                                            </p:clrVal>
                                          </p:val>
                                        </p:tav>
                                        <p:tav tm="50000">
                                          <p:val>
                                            <p:clrVal>
                                              <a:schemeClr val="hlink"/>
                                            </p:clrVal>
                                          </p:val>
                                        </p:tav>
                                      </p:tavLst>
                                    </p:anim>
                                    <p:anim calcmode="discrete" valueType="clr">
                                      <p:cBhvr>
                                        <p:cTn id="57" dur="80"/>
                                        <p:tgtEl>
                                          <p:spTgt spid="11289"/>
                                        </p:tgtEl>
                                        <p:attrNameLst>
                                          <p:attrName>fillcolor</p:attrName>
                                        </p:attrNameLst>
                                      </p:cBhvr>
                                      <p:tavLst>
                                        <p:tav tm="0">
                                          <p:val>
                                            <p:clrVal>
                                              <a:schemeClr val="accent2"/>
                                            </p:clrVal>
                                          </p:val>
                                        </p:tav>
                                        <p:tav tm="50000">
                                          <p:val>
                                            <p:clrVal>
                                              <a:schemeClr val="hlink"/>
                                            </p:clrVal>
                                          </p:val>
                                        </p:tav>
                                      </p:tavLst>
                                    </p:anim>
                                    <p:set>
                                      <p:cBhvr>
                                        <p:cTn id="58" dur="80"/>
                                        <p:tgtEl>
                                          <p:spTgt spid="11289"/>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271" grpId="0" animBg="1"/>
      <p:bldP spid="11271" grpId="1" animBg="1"/>
      <p:bldP spid="11272" grpId="0" animBg="1"/>
      <p:bldP spid="11272" grpId="1" animBg="1"/>
      <p:bldP spid="11273" grpId="0" animBg="1"/>
      <p:bldP spid="11273" grpId="1" animBg="1"/>
      <p:bldP spid="11286" grpId="0"/>
      <p:bldP spid="11286" grpId="1"/>
      <p:bldP spid="11287" grpId="0"/>
      <p:bldP spid="11287" grpId="1"/>
      <p:bldP spid="11289" grpId="0"/>
      <p:bldP spid="11290" grpId="0"/>
      <p:bldP spid="11291" grpId="0" animBg="1"/>
      <p:bldP spid="11291" grpId="1"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4" name="Rectangle 4"/>
          <p:cNvSpPr>
            <a:spLocks noChangeArrowheads="1"/>
          </p:cNvSpPr>
          <p:nvPr/>
        </p:nvSpPr>
        <p:spPr bwMode="auto">
          <a:xfrm>
            <a:off x="457200" y="1905000"/>
            <a:ext cx="8001000" cy="925513"/>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marL="342900" indent="-342900"/>
            <a:r>
              <a:rPr lang="en-US" b="1" i="1">
                <a:solidFill>
                  <a:schemeClr val="accent2"/>
                </a:solidFill>
              </a:rPr>
              <a:t>Vi dụ 1:</a:t>
            </a:r>
            <a:r>
              <a:rPr lang="en-US" b="1">
                <a:solidFill>
                  <a:schemeClr val="accent2"/>
                </a:solidFill>
              </a:rPr>
              <a:t>  Từ muối CuSO</a:t>
            </a:r>
            <a:r>
              <a:rPr lang="en-US" b="1" baseline="-25000">
                <a:solidFill>
                  <a:schemeClr val="accent2"/>
                </a:solidFill>
              </a:rPr>
              <a:t>4</a:t>
            </a:r>
            <a:r>
              <a:rPr lang="en-US" b="1">
                <a:solidFill>
                  <a:schemeClr val="accent2"/>
                </a:solidFill>
              </a:rPr>
              <a:t>, nước cất và các dụng cụ cần thiết, hãy tính toán và giới thiệu cách pha chế:</a:t>
            </a:r>
          </a:p>
          <a:p>
            <a:pPr marL="342900" indent="-342900"/>
            <a:r>
              <a:rPr lang="en-US" b="1">
                <a:solidFill>
                  <a:schemeClr val="accent2"/>
                </a:solidFill>
              </a:rPr>
              <a:t>50 gam dung dịch CuSO</a:t>
            </a:r>
            <a:r>
              <a:rPr lang="en-US" b="1" baseline="-25000">
                <a:solidFill>
                  <a:schemeClr val="accent2"/>
                </a:solidFill>
              </a:rPr>
              <a:t>4</a:t>
            </a:r>
            <a:r>
              <a:rPr lang="en-US" b="1">
                <a:solidFill>
                  <a:schemeClr val="accent2"/>
                </a:solidFill>
              </a:rPr>
              <a:t> có nồng độ 10%</a:t>
            </a:r>
          </a:p>
        </p:txBody>
      </p:sp>
      <p:sp>
        <p:nvSpPr>
          <p:cNvPr id="25607" name="Text Box 7"/>
          <p:cNvSpPr txBox="1">
            <a:spLocks noChangeArrowheads="1"/>
          </p:cNvSpPr>
          <p:nvPr/>
        </p:nvSpPr>
        <p:spPr bwMode="auto">
          <a:xfrm>
            <a:off x="1828800" y="169555"/>
            <a:ext cx="58674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
        <p:nvSpPr>
          <p:cNvPr id="25608" name="Text Box 8"/>
          <p:cNvSpPr txBox="1">
            <a:spLocks noChangeArrowheads="1"/>
          </p:cNvSpPr>
          <p:nvPr/>
        </p:nvSpPr>
        <p:spPr bwMode="auto">
          <a:xfrm>
            <a:off x="381000" y="1004888"/>
            <a:ext cx="70104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I. PHA CHẾ MỘT DUNG DỊCH THEO NỒNG ĐỘ CHO TRƯỚC </a:t>
            </a:r>
          </a:p>
        </p:txBody>
      </p:sp>
      <p:sp>
        <p:nvSpPr>
          <p:cNvPr id="25609" name="Text Box 9"/>
          <p:cNvSpPr txBox="1">
            <a:spLocks noChangeArrowheads="1"/>
          </p:cNvSpPr>
          <p:nvPr/>
        </p:nvSpPr>
        <p:spPr bwMode="auto">
          <a:xfrm>
            <a:off x="381000" y="144780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1. </a:t>
            </a:r>
            <a:r>
              <a:rPr lang="en-US"/>
              <a:t> </a:t>
            </a:r>
            <a:r>
              <a:rPr lang="en-US" b="1"/>
              <a:t>Pha chế một dung dịch theo nồng độ phần trăm cho trước.</a:t>
            </a:r>
            <a:r>
              <a:rPr lang="en-US"/>
              <a:t> </a:t>
            </a:r>
          </a:p>
        </p:txBody>
      </p:sp>
      <p:sp>
        <p:nvSpPr>
          <p:cNvPr id="25610" name="Text Box 10"/>
          <p:cNvSpPr txBox="1">
            <a:spLocks noChangeArrowheads="1"/>
          </p:cNvSpPr>
          <p:nvPr/>
        </p:nvSpPr>
        <p:spPr bwMode="auto">
          <a:xfrm>
            <a:off x="285750" y="3200400"/>
            <a:ext cx="840105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  Để pha chế dung dịch theo yêu cầu trên ta phải tính toán những đại lượng nào ? sử dụng những công thức tính toán nào?</a:t>
            </a:r>
          </a:p>
        </p:txBody>
      </p:sp>
      <p:sp>
        <p:nvSpPr>
          <p:cNvPr id="25611" name="Text Box 11"/>
          <p:cNvSpPr txBox="1">
            <a:spLocks noChangeArrowheads="1"/>
          </p:cNvSpPr>
          <p:nvPr/>
        </p:nvSpPr>
        <p:spPr bwMode="auto">
          <a:xfrm>
            <a:off x="381000" y="4038600"/>
            <a:ext cx="82296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solidFill>
                  <a:schemeClr val="accent2"/>
                </a:solidFill>
              </a:rPr>
              <a:t>- Ta phải tính khối lượng chất tan : CuSO</a:t>
            </a:r>
            <a:r>
              <a:rPr lang="en-US" b="1" baseline="-25000">
                <a:solidFill>
                  <a:schemeClr val="accent2"/>
                </a:solidFill>
              </a:rPr>
              <a:t>4</a:t>
            </a:r>
            <a:r>
              <a:rPr lang="en-US" b="1">
                <a:solidFill>
                  <a:schemeClr val="accent2"/>
                </a:solidFill>
              </a:rPr>
              <a:t> cần dùng và khối lượng nước (dung môi) cần dùng.</a:t>
            </a:r>
            <a:endParaRPr lang="en-US" b="1"/>
          </a:p>
        </p:txBody>
      </p:sp>
      <p:sp>
        <p:nvSpPr>
          <p:cNvPr id="25612" name="Rectangle 12"/>
          <p:cNvSpPr>
            <a:spLocks noChangeArrowheads="1"/>
          </p:cNvSpPr>
          <p:nvPr/>
        </p:nvSpPr>
        <p:spPr bwMode="auto">
          <a:xfrm>
            <a:off x="381000" y="4800600"/>
            <a:ext cx="30289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b="1">
                <a:solidFill>
                  <a:schemeClr val="accent2"/>
                </a:solidFill>
              </a:rPr>
              <a:t>- Sử dụng các công thức :</a:t>
            </a:r>
          </a:p>
        </p:txBody>
      </p:sp>
      <p:sp>
        <p:nvSpPr>
          <p:cNvPr id="25614" name="Text Box 14"/>
          <p:cNvSpPr txBox="1">
            <a:spLocks noChangeArrowheads="1"/>
          </p:cNvSpPr>
          <p:nvPr/>
        </p:nvSpPr>
        <p:spPr bwMode="auto">
          <a:xfrm>
            <a:off x="3733800" y="5857875"/>
            <a:ext cx="2514600" cy="466725"/>
          </a:xfrm>
          <a:prstGeom prst="rect">
            <a:avLst/>
          </a:prstGeom>
          <a:noFill/>
          <a:ln w="9525">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pPr>
            <a:r>
              <a:rPr lang="en-US" sz="2400"/>
              <a:t> m</a:t>
            </a:r>
            <a:r>
              <a:rPr lang="en-US" sz="2400" baseline="-25000"/>
              <a:t>dm</a:t>
            </a:r>
            <a:r>
              <a:rPr lang="en-US" sz="2400"/>
              <a:t> = m</a:t>
            </a:r>
            <a:r>
              <a:rPr lang="en-US" sz="2400" baseline="-25000"/>
              <a:t>dd</a:t>
            </a:r>
            <a:r>
              <a:rPr lang="en-US" sz="2400"/>
              <a:t> – m</a:t>
            </a:r>
            <a:r>
              <a:rPr lang="en-US" sz="2400" baseline="-25000"/>
              <a:t>ct</a:t>
            </a:r>
            <a:r>
              <a:rPr lang="en-US" sz="2400"/>
              <a:t> </a:t>
            </a:r>
          </a:p>
        </p:txBody>
      </p:sp>
      <p:grpSp>
        <p:nvGrpSpPr>
          <p:cNvPr id="25617" name="Group 17"/>
          <p:cNvGrpSpPr>
            <a:grpSpLocks/>
          </p:cNvGrpSpPr>
          <p:nvPr/>
        </p:nvGrpSpPr>
        <p:grpSpPr bwMode="auto">
          <a:xfrm>
            <a:off x="3733800" y="4800600"/>
            <a:ext cx="2514600" cy="838200"/>
            <a:chOff x="2304" y="2832"/>
            <a:chExt cx="1584" cy="576"/>
          </a:xfrm>
        </p:grpSpPr>
        <p:graphicFrame>
          <p:nvGraphicFramePr>
            <p:cNvPr id="25615" name="Object 15"/>
            <p:cNvGraphicFramePr>
              <a:graphicFrameLocks noChangeAspect="1"/>
            </p:cNvGraphicFramePr>
            <p:nvPr/>
          </p:nvGraphicFramePr>
          <p:xfrm>
            <a:off x="2557" y="2884"/>
            <a:ext cx="1078" cy="476"/>
          </p:xfrm>
          <a:graphic>
            <a:graphicData uri="http://schemas.openxmlformats.org/presentationml/2006/ole">
              <mc:AlternateContent xmlns:mc="http://schemas.openxmlformats.org/markup-compatibility/2006">
                <mc:Choice xmlns:v="urn:schemas-microsoft-com:vml" Requires="v">
                  <p:oleObj spid="_x0000_s25624" name="Equation" r:id="rId4" imgW="939600" imgH="419040" progId="Equation.DSMT4">
                    <p:embed/>
                  </p:oleObj>
                </mc:Choice>
                <mc:Fallback>
                  <p:oleObj name="Equation" r:id="rId4" imgW="939600" imgH="419040" progId="Equation.DSMT4">
                    <p:embed/>
                    <p:pic>
                      <p:nvPicPr>
                        <p:cNvPr id="0" name="Object 1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557" y="2884"/>
                          <a:ext cx="1078" cy="476"/>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5616" name="Rectangle 16"/>
            <p:cNvSpPr>
              <a:spLocks noChangeArrowheads="1"/>
            </p:cNvSpPr>
            <p:nvPr/>
          </p:nvSpPr>
          <p:spPr bwMode="auto">
            <a:xfrm>
              <a:off x="2304" y="2832"/>
              <a:ext cx="1584" cy="576"/>
            </a:xfrm>
            <a:prstGeom prst="rect">
              <a:avLst/>
            </a:prstGeom>
            <a:noFill/>
            <a:ln w="9525">
              <a:solidFill>
                <a:schemeClr val="accent2"/>
              </a:solidFill>
              <a:miter lim="800000"/>
              <a:headEnd/>
              <a:tailEnd/>
            </a:ln>
            <a:effectLst/>
            <a:extLst>
              <a:ext uri="{909E8E84-426E-40DD-AFC4-6F175D3DCCD1}">
                <a14:hiddenFill xmlns:a14="http://schemas.microsoft.com/office/drawing/2010/main">
                  <a:solidFill>
                    <a:schemeClr val="bg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25609"/>
                                        </p:tgtEl>
                                        <p:attrNameLst>
                                          <p:attrName>style.visibility</p:attrName>
                                        </p:attrNameLst>
                                      </p:cBhvr>
                                      <p:to>
                                        <p:strVal val="visible"/>
                                      </p:to>
                                    </p:set>
                                    <p:animEffect transition="in" filter="checkerboard(across)">
                                      <p:cBhvr>
                                        <p:cTn id="7" dur="500"/>
                                        <p:tgtEl>
                                          <p:spTgt spid="2560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7" presetClass="entr" presetSubtype="0" fill="hold" grpId="0" nodeType="clickEffect">
                                  <p:stCondLst>
                                    <p:cond delay="0"/>
                                  </p:stCondLst>
                                  <p:iterate type="lt">
                                    <p:tmPct val="50000"/>
                                  </p:iterate>
                                  <p:childTnLst>
                                    <p:set>
                                      <p:cBhvr>
                                        <p:cTn id="11" dur="1" fill="hold">
                                          <p:stCondLst>
                                            <p:cond delay="0"/>
                                          </p:stCondLst>
                                        </p:cTn>
                                        <p:tgtEl>
                                          <p:spTgt spid="25604"/>
                                        </p:tgtEl>
                                        <p:attrNameLst>
                                          <p:attrName>style.visibility</p:attrName>
                                        </p:attrNameLst>
                                      </p:cBhvr>
                                      <p:to>
                                        <p:strVal val="visible"/>
                                      </p:to>
                                    </p:set>
                                    <p:anim calcmode="discrete" valueType="clr">
                                      <p:cBhvr override="childStyle">
                                        <p:cTn id="12" dur="80"/>
                                        <p:tgtEl>
                                          <p:spTgt spid="25604"/>
                                        </p:tgtEl>
                                        <p:attrNameLst>
                                          <p:attrName>style.color</p:attrName>
                                        </p:attrNameLst>
                                      </p:cBhvr>
                                      <p:tavLst>
                                        <p:tav tm="0">
                                          <p:val>
                                            <p:clrVal>
                                              <a:schemeClr val="accent2"/>
                                            </p:clrVal>
                                          </p:val>
                                        </p:tav>
                                        <p:tav tm="50000">
                                          <p:val>
                                            <p:clrVal>
                                              <a:schemeClr val="hlink"/>
                                            </p:clrVal>
                                          </p:val>
                                        </p:tav>
                                      </p:tavLst>
                                    </p:anim>
                                    <p:anim calcmode="discrete" valueType="clr">
                                      <p:cBhvr>
                                        <p:cTn id="13" dur="80"/>
                                        <p:tgtEl>
                                          <p:spTgt spid="25604"/>
                                        </p:tgtEl>
                                        <p:attrNameLst>
                                          <p:attrName>fillcolor</p:attrName>
                                        </p:attrNameLst>
                                      </p:cBhvr>
                                      <p:tavLst>
                                        <p:tav tm="0">
                                          <p:val>
                                            <p:clrVal>
                                              <a:schemeClr val="accent2"/>
                                            </p:clrVal>
                                          </p:val>
                                        </p:tav>
                                        <p:tav tm="50000">
                                          <p:val>
                                            <p:clrVal>
                                              <a:schemeClr val="hlink"/>
                                            </p:clrVal>
                                          </p:val>
                                        </p:tav>
                                      </p:tavLst>
                                    </p:anim>
                                    <p:set>
                                      <p:cBhvr>
                                        <p:cTn id="14" dur="80"/>
                                        <p:tgtEl>
                                          <p:spTgt spid="25604"/>
                                        </p:tgtEl>
                                        <p:attrNameLst>
                                          <p:attrName>fill.type</p:attrName>
                                        </p:attrNameLst>
                                      </p:cBhvr>
                                      <p:to>
                                        <p:strVal val="solid"/>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5" presetClass="entr" presetSubtype="10" fill="hold" grpId="0" nodeType="clickEffect">
                                  <p:stCondLst>
                                    <p:cond delay="0"/>
                                  </p:stCondLst>
                                  <p:childTnLst>
                                    <p:set>
                                      <p:cBhvr>
                                        <p:cTn id="18" dur="1" fill="hold">
                                          <p:stCondLst>
                                            <p:cond delay="0"/>
                                          </p:stCondLst>
                                        </p:cTn>
                                        <p:tgtEl>
                                          <p:spTgt spid="25610"/>
                                        </p:tgtEl>
                                        <p:attrNameLst>
                                          <p:attrName>style.visibility</p:attrName>
                                        </p:attrNameLst>
                                      </p:cBhvr>
                                      <p:to>
                                        <p:strVal val="visible"/>
                                      </p:to>
                                    </p:set>
                                    <p:animEffect transition="in" filter="checkerboard(across)">
                                      <p:cBhvr>
                                        <p:cTn id="19" dur="500"/>
                                        <p:tgtEl>
                                          <p:spTgt spid="25610"/>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27" presetClass="entr" presetSubtype="0" fill="hold" grpId="0" nodeType="clickEffect">
                                  <p:stCondLst>
                                    <p:cond delay="0"/>
                                  </p:stCondLst>
                                  <p:iterate type="lt">
                                    <p:tmPct val="50000"/>
                                  </p:iterate>
                                  <p:childTnLst>
                                    <p:set>
                                      <p:cBhvr>
                                        <p:cTn id="23" dur="1" fill="hold">
                                          <p:stCondLst>
                                            <p:cond delay="0"/>
                                          </p:stCondLst>
                                        </p:cTn>
                                        <p:tgtEl>
                                          <p:spTgt spid="25611"/>
                                        </p:tgtEl>
                                        <p:attrNameLst>
                                          <p:attrName>style.visibility</p:attrName>
                                        </p:attrNameLst>
                                      </p:cBhvr>
                                      <p:to>
                                        <p:strVal val="visible"/>
                                      </p:to>
                                    </p:set>
                                    <p:anim calcmode="discrete" valueType="clr">
                                      <p:cBhvr override="childStyle">
                                        <p:cTn id="24" dur="80"/>
                                        <p:tgtEl>
                                          <p:spTgt spid="25611"/>
                                        </p:tgtEl>
                                        <p:attrNameLst>
                                          <p:attrName>style.color</p:attrName>
                                        </p:attrNameLst>
                                      </p:cBhvr>
                                      <p:tavLst>
                                        <p:tav tm="0">
                                          <p:val>
                                            <p:clrVal>
                                              <a:schemeClr val="accent2"/>
                                            </p:clrVal>
                                          </p:val>
                                        </p:tav>
                                        <p:tav tm="50000">
                                          <p:val>
                                            <p:clrVal>
                                              <a:schemeClr val="hlink"/>
                                            </p:clrVal>
                                          </p:val>
                                        </p:tav>
                                      </p:tavLst>
                                    </p:anim>
                                    <p:anim calcmode="discrete" valueType="clr">
                                      <p:cBhvr>
                                        <p:cTn id="25" dur="80"/>
                                        <p:tgtEl>
                                          <p:spTgt spid="25611"/>
                                        </p:tgtEl>
                                        <p:attrNameLst>
                                          <p:attrName>fillcolor</p:attrName>
                                        </p:attrNameLst>
                                      </p:cBhvr>
                                      <p:tavLst>
                                        <p:tav tm="0">
                                          <p:val>
                                            <p:clrVal>
                                              <a:schemeClr val="accent2"/>
                                            </p:clrVal>
                                          </p:val>
                                        </p:tav>
                                        <p:tav tm="50000">
                                          <p:val>
                                            <p:clrVal>
                                              <a:schemeClr val="hlink"/>
                                            </p:clrVal>
                                          </p:val>
                                        </p:tav>
                                      </p:tavLst>
                                    </p:anim>
                                    <p:set>
                                      <p:cBhvr>
                                        <p:cTn id="26" dur="80"/>
                                        <p:tgtEl>
                                          <p:spTgt spid="25611"/>
                                        </p:tgtEl>
                                        <p:attrNameLst>
                                          <p:attrName>fill.type</p:attrName>
                                        </p:attrNameLst>
                                      </p:cBhvr>
                                      <p:to>
                                        <p:strVal val="solid"/>
                                      </p:to>
                                    </p:set>
                                  </p:childTnLst>
                                </p:cTn>
                              </p:par>
                            </p:childTnLst>
                          </p:cTn>
                        </p:par>
                      </p:childTnLst>
                    </p:cTn>
                  </p:par>
                  <p:par>
                    <p:cTn id="27" fill="hold" nodeType="clickPar">
                      <p:stCondLst>
                        <p:cond delay="indefinite"/>
                      </p:stCondLst>
                      <p:childTnLst>
                        <p:par>
                          <p:cTn id="28" fill="hold" nodeType="withGroup">
                            <p:stCondLst>
                              <p:cond delay="0"/>
                            </p:stCondLst>
                            <p:childTnLst>
                              <p:par>
                                <p:cTn id="29" presetID="27" presetClass="entr" presetSubtype="0" fill="hold" grpId="0" nodeType="clickEffect">
                                  <p:stCondLst>
                                    <p:cond delay="0"/>
                                  </p:stCondLst>
                                  <p:iterate type="lt">
                                    <p:tmPct val="50000"/>
                                  </p:iterate>
                                  <p:childTnLst>
                                    <p:set>
                                      <p:cBhvr>
                                        <p:cTn id="30" dur="1" fill="hold">
                                          <p:stCondLst>
                                            <p:cond delay="0"/>
                                          </p:stCondLst>
                                        </p:cTn>
                                        <p:tgtEl>
                                          <p:spTgt spid="25612"/>
                                        </p:tgtEl>
                                        <p:attrNameLst>
                                          <p:attrName>style.visibility</p:attrName>
                                        </p:attrNameLst>
                                      </p:cBhvr>
                                      <p:to>
                                        <p:strVal val="visible"/>
                                      </p:to>
                                    </p:set>
                                    <p:anim calcmode="discrete" valueType="clr">
                                      <p:cBhvr override="childStyle">
                                        <p:cTn id="31" dur="80"/>
                                        <p:tgtEl>
                                          <p:spTgt spid="25612"/>
                                        </p:tgtEl>
                                        <p:attrNameLst>
                                          <p:attrName>style.color</p:attrName>
                                        </p:attrNameLst>
                                      </p:cBhvr>
                                      <p:tavLst>
                                        <p:tav tm="0">
                                          <p:val>
                                            <p:clrVal>
                                              <a:schemeClr val="accent2"/>
                                            </p:clrVal>
                                          </p:val>
                                        </p:tav>
                                        <p:tav tm="50000">
                                          <p:val>
                                            <p:clrVal>
                                              <a:schemeClr val="hlink"/>
                                            </p:clrVal>
                                          </p:val>
                                        </p:tav>
                                      </p:tavLst>
                                    </p:anim>
                                    <p:anim calcmode="discrete" valueType="clr">
                                      <p:cBhvr>
                                        <p:cTn id="32" dur="80"/>
                                        <p:tgtEl>
                                          <p:spTgt spid="25612"/>
                                        </p:tgtEl>
                                        <p:attrNameLst>
                                          <p:attrName>fillcolor</p:attrName>
                                        </p:attrNameLst>
                                      </p:cBhvr>
                                      <p:tavLst>
                                        <p:tav tm="0">
                                          <p:val>
                                            <p:clrVal>
                                              <a:schemeClr val="accent2"/>
                                            </p:clrVal>
                                          </p:val>
                                        </p:tav>
                                        <p:tav tm="50000">
                                          <p:val>
                                            <p:clrVal>
                                              <a:schemeClr val="hlink"/>
                                            </p:clrVal>
                                          </p:val>
                                        </p:tav>
                                      </p:tavLst>
                                    </p:anim>
                                    <p:set>
                                      <p:cBhvr>
                                        <p:cTn id="33" dur="80"/>
                                        <p:tgtEl>
                                          <p:spTgt spid="25612"/>
                                        </p:tgtEl>
                                        <p:attrNameLst>
                                          <p:attrName>fill.type</p:attrName>
                                        </p:attrNameLst>
                                      </p:cBhvr>
                                      <p:to>
                                        <p:strVal val="solid"/>
                                      </p:to>
                                    </p:set>
                                  </p:childTnLst>
                                </p:cTn>
                              </p:par>
                            </p:childTnLst>
                          </p:cTn>
                        </p:par>
                      </p:childTnLst>
                    </p:cTn>
                  </p:par>
                  <p:par>
                    <p:cTn id="34" fill="hold" nodeType="clickPar">
                      <p:stCondLst>
                        <p:cond delay="indefinite"/>
                      </p:stCondLst>
                      <p:childTnLst>
                        <p:par>
                          <p:cTn id="35" fill="hold" nodeType="withGroup">
                            <p:stCondLst>
                              <p:cond delay="0"/>
                            </p:stCondLst>
                            <p:childTnLst>
                              <p:par>
                                <p:cTn id="36" presetID="5" presetClass="entr" presetSubtype="10" fill="hold" nodeType="clickEffect">
                                  <p:stCondLst>
                                    <p:cond delay="0"/>
                                  </p:stCondLst>
                                  <p:childTnLst>
                                    <p:set>
                                      <p:cBhvr>
                                        <p:cTn id="37" dur="1" fill="hold">
                                          <p:stCondLst>
                                            <p:cond delay="0"/>
                                          </p:stCondLst>
                                        </p:cTn>
                                        <p:tgtEl>
                                          <p:spTgt spid="25617"/>
                                        </p:tgtEl>
                                        <p:attrNameLst>
                                          <p:attrName>style.visibility</p:attrName>
                                        </p:attrNameLst>
                                      </p:cBhvr>
                                      <p:to>
                                        <p:strVal val="visible"/>
                                      </p:to>
                                    </p:set>
                                    <p:animEffect transition="in" filter="checkerboard(across)">
                                      <p:cBhvr>
                                        <p:cTn id="38" dur="500"/>
                                        <p:tgtEl>
                                          <p:spTgt spid="25617"/>
                                        </p:tgtEl>
                                      </p:cBhvr>
                                    </p:animEffect>
                                  </p:childTnLst>
                                </p:cTn>
                              </p:par>
                            </p:childTnLst>
                          </p:cTn>
                        </p:par>
                      </p:childTnLst>
                    </p:cTn>
                  </p:par>
                  <p:par>
                    <p:cTn id="39" fill="hold" nodeType="clickPar">
                      <p:stCondLst>
                        <p:cond delay="indefinite"/>
                      </p:stCondLst>
                      <p:childTnLst>
                        <p:par>
                          <p:cTn id="40" fill="hold" nodeType="withGroup">
                            <p:stCondLst>
                              <p:cond delay="0"/>
                            </p:stCondLst>
                            <p:childTnLst>
                              <p:par>
                                <p:cTn id="41" presetID="5" presetClass="entr" presetSubtype="10" fill="hold" grpId="0" nodeType="clickEffect">
                                  <p:stCondLst>
                                    <p:cond delay="0"/>
                                  </p:stCondLst>
                                  <p:childTnLst>
                                    <p:set>
                                      <p:cBhvr>
                                        <p:cTn id="42" dur="1" fill="hold">
                                          <p:stCondLst>
                                            <p:cond delay="0"/>
                                          </p:stCondLst>
                                        </p:cTn>
                                        <p:tgtEl>
                                          <p:spTgt spid="25614"/>
                                        </p:tgtEl>
                                        <p:attrNameLst>
                                          <p:attrName>style.visibility</p:attrName>
                                        </p:attrNameLst>
                                      </p:cBhvr>
                                      <p:to>
                                        <p:strVal val="visible"/>
                                      </p:to>
                                    </p:set>
                                    <p:animEffect transition="in" filter="checkerboard(across)">
                                      <p:cBhvr>
                                        <p:cTn id="43" dur="500"/>
                                        <p:tgtEl>
                                          <p:spTgt spid="256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604" grpId="0" animBg="1"/>
      <p:bldP spid="25609" grpId="0"/>
      <p:bldP spid="25610" grpId="0"/>
      <p:bldP spid="25611" grpId="0"/>
      <p:bldP spid="25612" grpId="0"/>
      <p:bldP spid="25614"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095" name="Group 47"/>
          <p:cNvGraphicFramePr>
            <a:graphicFrameLocks noGrp="1"/>
          </p:cNvGraphicFramePr>
          <p:nvPr/>
        </p:nvGraphicFramePr>
        <p:xfrm>
          <a:off x="457200" y="3810000"/>
          <a:ext cx="8001000" cy="2565400"/>
        </p:xfrm>
        <a:graphic>
          <a:graphicData uri="http://schemas.openxmlformats.org/drawingml/2006/table">
            <a:tbl>
              <a:tblPr/>
              <a:tblGrid>
                <a:gridCol w="4114800"/>
                <a:gridCol w="3886200"/>
              </a:tblGrid>
              <a:tr h="5334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400" b="1" i="0" u="none" strike="noStrike" cap="none" normalizeH="0" baseline="0" smtClean="0">
                        <a:ln>
                          <a:noFill/>
                        </a:ln>
                        <a:solidFill>
                          <a:schemeClr val="tx1"/>
                        </a:solidFill>
                        <a:effectLst/>
                        <a:latin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smtClean="0">
                          <a:ln>
                            <a:noFill/>
                          </a:ln>
                          <a:solidFill>
                            <a:schemeClr val="tx1"/>
                          </a:solidFill>
                          <a:effectLst/>
                          <a:latin typeface="Arial" charset="0"/>
                        </a:rPr>
                        <a:t>           </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203200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400" b="0" i="0" u="none" strike="noStrike" cap="none" normalizeH="0" baseline="0" smtClean="0">
                        <a:ln>
                          <a:noFill/>
                        </a:ln>
                        <a:solidFill>
                          <a:schemeClr val="tx1"/>
                        </a:solidFill>
                        <a:effectLst/>
                        <a:latin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smtClean="0">
                          <a:ln>
                            <a:noFill/>
                          </a:ln>
                          <a:solidFill>
                            <a:schemeClr val="tx1"/>
                          </a:solidFill>
                          <a:effectLst/>
                          <a:latin typeface="Arial" charset="0"/>
                        </a:rPr>
                        <a:t>  </a:t>
                      </a: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2080" name="Rectangle 32"/>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endParaRPr lang="en-US"/>
          </a:p>
        </p:txBody>
      </p:sp>
      <p:grpSp>
        <p:nvGrpSpPr>
          <p:cNvPr id="2081" name="Group 33"/>
          <p:cNvGrpSpPr>
            <a:grpSpLocks/>
          </p:cNvGrpSpPr>
          <p:nvPr/>
        </p:nvGrpSpPr>
        <p:grpSpPr bwMode="auto">
          <a:xfrm>
            <a:off x="533400" y="4514850"/>
            <a:ext cx="4114800" cy="1722438"/>
            <a:chOff x="384" y="2112"/>
            <a:chExt cx="2592" cy="1085"/>
          </a:xfrm>
        </p:grpSpPr>
        <p:sp>
          <p:nvSpPr>
            <p:cNvPr id="2078" name="Text Box 30"/>
            <p:cNvSpPr txBox="1">
              <a:spLocks noChangeArrowheads="1"/>
            </p:cNvSpPr>
            <p:nvPr/>
          </p:nvSpPr>
          <p:spPr bwMode="auto">
            <a:xfrm>
              <a:off x="384" y="2112"/>
              <a:ext cx="2592" cy="108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buFontTx/>
                <a:buChar char="-"/>
              </a:pPr>
              <a:r>
                <a:rPr lang="en-US" b="1"/>
                <a:t>Tính khối lượng chất tan</a:t>
              </a:r>
            </a:p>
            <a:p>
              <a:pPr>
                <a:spcBef>
                  <a:spcPct val="20000"/>
                </a:spcBef>
                <a:buFontTx/>
                <a:buChar char="-"/>
              </a:pPr>
              <a:endParaRPr lang="en-US" b="1"/>
            </a:p>
            <a:p>
              <a:pPr>
                <a:spcBef>
                  <a:spcPct val="20000"/>
                </a:spcBef>
                <a:buFontTx/>
                <a:buChar char="-"/>
              </a:pPr>
              <a:endParaRPr lang="en-US"/>
            </a:p>
            <a:p>
              <a:pPr>
                <a:spcBef>
                  <a:spcPct val="20000"/>
                </a:spcBef>
                <a:buFontTx/>
                <a:buChar char="-"/>
              </a:pPr>
              <a:r>
                <a:rPr lang="en-US" b="1"/>
                <a:t>Tính khối lượng dung môi ( nước)</a:t>
              </a:r>
            </a:p>
            <a:p>
              <a:pPr>
                <a:spcBef>
                  <a:spcPct val="20000"/>
                </a:spcBef>
              </a:pPr>
              <a:r>
                <a:rPr lang="en-US" sz="2000"/>
                <a:t> m</a:t>
              </a:r>
              <a:r>
                <a:rPr lang="en-US" sz="2000" baseline="-25000"/>
                <a:t>dm</a:t>
              </a:r>
              <a:r>
                <a:rPr lang="en-US" sz="2000"/>
                <a:t> = m</a:t>
              </a:r>
              <a:r>
                <a:rPr lang="en-US" sz="2000" baseline="-25000"/>
                <a:t>dd</a:t>
              </a:r>
              <a:r>
                <a:rPr lang="en-US" sz="2000"/>
                <a:t> – m</a:t>
              </a:r>
              <a:r>
                <a:rPr lang="en-US" sz="2000" baseline="-25000"/>
                <a:t>ct</a:t>
              </a:r>
              <a:r>
                <a:rPr lang="en-US" sz="2000"/>
                <a:t> = 50 – 5 = 45(g)</a:t>
              </a:r>
            </a:p>
          </p:txBody>
        </p:sp>
        <p:graphicFrame>
          <p:nvGraphicFramePr>
            <p:cNvPr id="2079" name="Object 31"/>
            <p:cNvGraphicFramePr>
              <a:graphicFrameLocks noChangeAspect="1"/>
            </p:cNvGraphicFramePr>
            <p:nvPr/>
          </p:nvGraphicFramePr>
          <p:xfrm>
            <a:off x="384" y="2352"/>
            <a:ext cx="2064" cy="391"/>
          </p:xfrm>
          <a:graphic>
            <a:graphicData uri="http://schemas.openxmlformats.org/presentationml/2006/ole">
              <mc:AlternateContent xmlns:mc="http://schemas.openxmlformats.org/markup-compatibility/2006">
                <mc:Choice xmlns:v="urn:schemas-microsoft-com:vml" Requires="v">
                  <p:oleObj spid="_x0000_s2102" name="Equation" r:id="rId4" imgW="2057400" imgH="393700" progId="Equation.DSMT4">
                    <p:embed/>
                  </p:oleObj>
                </mc:Choice>
                <mc:Fallback>
                  <p:oleObj name="Equation" r:id="rId4" imgW="2057400" imgH="393700" progId="Equation.DSMT4">
                    <p:embed/>
                    <p:pic>
                      <p:nvPicPr>
                        <p:cNvPr id="0" name="Object 3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84" y="2352"/>
                          <a:ext cx="2064" cy="391"/>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sp>
        <p:nvSpPr>
          <p:cNvPr id="2083" name="Rectangle 35"/>
          <p:cNvSpPr>
            <a:spLocks noChangeArrowheads="1"/>
          </p:cNvSpPr>
          <p:nvPr/>
        </p:nvSpPr>
        <p:spPr bwMode="auto">
          <a:xfrm>
            <a:off x="4648200" y="4552950"/>
            <a:ext cx="3810000" cy="14652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r>
              <a:rPr lang="en-US">
                <a:latin typeface="Times New Roman" pitchFamily="18" charset="0"/>
              </a:rPr>
              <a:t>  Cân lấy 5g CuSO</a:t>
            </a:r>
            <a:r>
              <a:rPr lang="en-US" baseline="-25000">
                <a:latin typeface="Times New Roman" pitchFamily="18" charset="0"/>
              </a:rPr>
              <a:t>4</a:t>
            </a:r>
            <a:r>
              <a:rPr lang="en-US">
                <a:latin typeface="Times New Roman" pitchFamily="18" charset="0"/>
              </a:rPr>
              <a:t> khan  (màu trắng) cho vào cốc có dung tích 100ml. Cân lấy 45g ( hoặc đong 45 ml) nước cất, rối đổ dần dần vào cốc và khuấy nhẹ. Được 50 g dung dịch CuSO4  10%</a:t>
            </a:r>
          </a:p>
        </p:txBody>
      </p:sp>
      <p:sp>
        <p:nvSpPr>
          <p:cNvPr id="2084" name="Rectangle 36"/>
          <p:cNvSpPr>
            <a:spLocks noChangeArrowheads="1"/>
          </p:cNvSpPr>
          <p:nvPr/>
        </p:nvSpPr>
        <p:spPr bwMode="auto">
          <a:xfrm>
            <a:off x="5638800" y="3886200"/>
            <a:ext cx="16700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spcBef>
                <a:spcPct val="20000"/>
              </a:spcBef>
            </a:pPr>
            <a:r>
              <a:rPr lang="en-US" b="1"/>
              <a:t>Cách pha chế</a:t>
            </a:r>
          </a:p>
        </p:txBody>
      </p:sp>
      <p:sp>
        <p:nvSpPr>
          <p:cNvPr id="2085" name="Rectangle 37"/>
          <p:cNvSpPr>
            <a:spLocks noChangeArrowheads="1"/>
          </p:cNvSpPr>
          <p:nvPr/>
        </p:nvSpPr>
        <p:spPr bwMode="auto">
          <a:xfrm>
            <a:off x="1295400" y="3900488"/>
            <a:ext cx="14478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pPr>
            <a:r>
              <a:rPr lang="en-US" b="1"/>
              <a:t>Tính toán:</a:t>
            </a:r>
          </a:p>
        </p:txBody>
      </p:sp>
      <p:sp>
        <p:nvSpPr>
          <p:cNvPr id="2087" name="Rectangle 39"/>
          <p:cNvSpPr>
            <a:spLocks noChangeArrowheads="1"/>
          </p:cNvSpPr>
          <p:nvPr/>
        </p:nvSpPr>
        <p:spPr bwMode="auto">
          <a:xfrm>
            <a:off x="0" y="3309938"/>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endParaRPr lang="en-US"/>
          </a:p>
        </p:txBody>
      </p:sp>
      <p:sp>
        <p:nvSpPr>
          <p:cNvPr id="2090" name="Text Box 42"/>
          <p:cNvSpPr txBox="1">
            <a:spLocks noChangeArrowheads="1"/>
          </p:cNvSpPr>
          <p:nvPr/>
        </p:nvSpPr>
        <p:spPr bwMode="auto">
          <a:xfrm>
            <a:off x="1447800" y="321954"/>
            <a:ext cx="64008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
        <p:nvSpPr>
          <p:cNvPr id="2091" name="Text Box 43"/>
          <p:cNvSpPr txBox="1">
            <a:spLocks noChangeArrowheads="1"/>
          </p:cNvSpPr>
          <p:nvPr/>
        </p:nvSpPr>
        <p:spPr bwMode="auto">
          <a:xfrm>
            <a:off x="533400" y="1157288"/>
            <a:ext cx="70104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I. PHA CHẾ MỘT DUNG DỊCH THEO NỒNG ĐỘ CHO TRƯỚC </a:t>
            </a:r>
          </a:p>
        </p:txBody>
      </p:sp>
      <p:sp>
        <p:nvSpPr>
          <p:cNvPr id="2092" name="Text Box 44"/>
          <p:cNvSpPr txBox="1">
            <a:spLocks noChangeArrowheads="1"/>
          </p:cNvSpPr>
          <p:nvPr/>
        </p:nvSpPr>
        <p:spPr bwMode="auto">
          <a:xfrm>
            <a:off x="533400" y="160020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1. </a:t>
            </a:r>
            <a:r>
              <a:rPr lang="en-US"/>
              <a:t> </a:t>
            </a:r>
            <a:r>
              <a:rPr lang="en-US" b="1"/>
              <a:t>Pha chế một dung dịch theo nồng độ phần trăm cho trước cho trước.</a:t>
            </a:r>
            <a:r>
              <a:rPr lang="en-US"/>
              <a:t> </a:t>
            </a:r>
          </a:p>
        </p:txBody>
      </p:sp>
      <p:sp>
        <p:nvSpPr>
          <p:cNvPr id="2093" name="Rectangle 45"/>
          <p:cNvSpPr>
            <a:spLocks noChangeArrowheads="1"/>
          </p:cNvSpPr>
          <p:nvPr/>
        </p:nvSpPr>
        <p:spPr bwMode="auto">
          <a:xfrm>
            <a:off x="457200" y="2274888"/>
            <a:ext cx="8001000" cy="925512"/>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marL="342900" indent="-342900"/>
            <a:r>
              <a:rPr lang="en-US" b="1" i="1">
                <a:solidFill>
                  <a:schemeClr val="accent2"/>
                </a:solidFill>
              </a:rPr>
              <a:t>Vi dụ 1:</a:t>
            </a:r>
            <a:r>
              <a:rPr lang="en-US" b="1">
                <a:solidFill>
                  <a:schemeClr val="accent2"/>
                </a:solidFill>
              </a:rPr>
              <a:t>  Từ muối CuSO</a:t>
            </a:r>
            <a:r>
              <a:rPr lang="en-US" b="1" baseline="-25000">
                <a:solidFill>
                  <a:schemeClr val="accent2"/>
                </a:solidFill>
              </a:rPr>
              <a:t>4</a:t>
            </a:r>
            <a:r>
              <a:rPr lang="en-US" b="1">
                <a:solidFill>
                  <a:schemeClr val="accent2"/>
                </a:solidFill>
              </a:rPr>
              <a:t>, nước cất và các dụng cụ cần thiết, hãy tính toán và giới thiệu cách pha chế:</a:t>
            </a:r>
          </a:p>
          <a:p>
            <a:pPr marL="342900" indent="-342900"/>
            <a:r>
              <a:rPr lang="en-US" b="1">
                <a:solidFill>
                  <a:schemeClr val="accent2"/>
                </a:solidFill>
              </a:rPr>
              <a:t>50 gam dung dịch CuSO</a:t>
            </a:r>
            <a:r>
              <a:rPr lang="en-US" b="1" baseline="-25000">
                <a:solidFill>
                  <a:schemeClr val="accent2"/>
                </a:solidFill>
              </a:rPr>
              <a:t>4</a:t>
            </a:r>
            <a:r>
              <a:rPr lang="en-US" b="1">
                <a:solidFill>
                  <a:schemeClr val="accent2"/>
                </a:solidFill>
              </a:rPr>
              <a:t> có nồng độ 10%</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2085"/>
                                        </p:tgtEl>
                                        <p:attrNameLst>
                                          <p:attrName>style.visibility</p:attrName>
                                        </p:attrNameLst>
                                      </p:cBhvr>
                                      <p:to>
                                        <p:strVal val="visible"/>
                                      </p:to>
                                    </p:set>
                                    <p:animEffect transition="in" filter="checkerboard(across)">
                                      <p:cBhvr>
                                        <p:cTn id="7" dur="500"/>
                                        <p:tgtEl>
                                          <p:spTgt spid="2085"/>
                                        </p:tgtEl>
                                      </p:cBhvr>
                                    </p:animEffect>
                                  </p:childTnLst>
                                </p:cTn>
                              </p:par>
                              <p:par>
                                <p:cTn id="8" presetID="5" presetClass="entr" presetSubtype="10" fill="hold" grpId="0" nodeType="withEffect">
                                  <p:stCondLst>
                                    <p:cond delay="0"/>
                                  </p:stCondLst>
                                  <p:childTnLst>
                                    <p:set>
                                      <p:cBhvr>
                                        <p:cTn id="9" dur="1" fill="hold">
                                          <p:stCondLst>
                                            <p:cond delay="0"/>
                                          </p:stCondLst>
                                        </p:cTn>
                                        <p:tgtEl>
                                          <p:spTgt spid="2084"/>
                                        </p:tgtEl>
                                        <p:attrNameLst>
                                          <p:attrName>style.visibility</p:attrName>
                                        </p:attrNameLst>
                                      </p:cBhvr>
                                      <p:to>
                                        <p:strVal val="visible"/>
                                      </p:to>
                                    </p:set>
                                    <p:animEffect transition="in" filter="checkerboard(across)">
                                      <p:cBhvr>
                                        <p:cTn id="10" dur="500"/>
                                        <p:tgtEl>
                                          <p:spTgt spid="2084"/>
                                        </p:tgtEl>
                                      </p:cBhvr>
                                    </p:animEffect>
                                  </p:childTnLst>
                                </p:cTn>
                              </p:par>
                              <p:par>
                                <p:cTn id="11" presetID="5" presetClass="entr" presetSubtype="10" fill="hold" nodeType="withEffect">
                                  <p:stCondLst>
                                    <p:cond delay="0"/>
                                  </p:stCondLst>
                                  <p:childTnLst>
                                    <p:set>
                                      <p:cBhvr>
                                        <p:cTn id="12" dur="1" fill="hold">
                                          <p:stCondLst>
                                            <p:cond delay="0"/>
                                          </p:stCondLst>
                                        </p:cTn>
                                        <p:tgtEl>
                                          <p:spTgt spid="2095"/>
                                        </p:tgtEl>
                                        <p:attrNameLst>
                                          <p:attrName>style.visibility</p:attrName>
                                        </p:attrNameLst>
                                      </p:cBhvr>
                                      <p:to>
                                        <p:strVal val="visible"/>
                                      </p:to>
                                    </p:set>
                                    <p:animEffect transition="in" filter="checkerboard(across)">
                                      <p:cBhvr>
                                        <p:cTn id="13" dur="500"/>
                                        <p:tgtEl>
                                          <p:spTgt spid="2095"/>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5" presetClass="entr" presetSubtype="10" fill="hold" nodeType="clickEffect">
                                  <p:stCondLst>
                                    <p:cond delay="0"/>
                                  </p:stCondLst>
                                  <p:childTnLst>
                                    <p:set>
                                      <p:cBhvr>
                                        <p:cTn id="17" dur="1" fill="hold">
                                          <p:stCondLst>
                                            <p:cond delay="0"/>
                                          </p:stCondLst>
                                        </p:cTn>
                                        <p:tgtEl>
                                          <p:spTgt spid="2081"/>
                                        </p:tgtEl>
                                        <p:attrNameLst>
                                          <p:attrName>style.visibility</p:attrName>
                                        </p:attrNameLst>
                                      </p:cBhvr>
                                      <p:to>
                                        <p:strVal val="visible"/>
                                      </p:to>
                                    </p:set>
                                    <p:animEffect transition="in" filter="checkerboard(across)">
                                      <p:cBhvr>
                                        <p:cTn id="18" dur="500"/>
                                        <p:tgtEl>
                                          <p:spTgt spid="2081"/>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5" presetClass="entr" presetSubtype="10" fill="hold" grpId="0" nodeType="clickEffect">
                                  <p:stCondLst>
                                    <p:cond delay="0"/>
                                  </p:stCondLst>
                                  <p:childTnLst>
                                    <p:set>
                                      <p:cBhvr>
                                        <p:cTn id="22" dur="1" fill="hold">
                                          <p:stCondLst>
                                            <p:cond delay="0"/>
                                          </p:stCondLst>
                                        </p:cTn>
                                        <p:tgtEl>
                                          <p:spTgt spid="2083"/>
                                        </p:tgtEl>
                                        <p:attrNameLst>
                                          <p:attrName>style.visibility</p:attrName>
                                        </p:attrNameLst>
                                      </p:cBhvr>
                                      <p:to>
                                        <p:strVal val="visible"/>
                                      </p:to>
                                    </p:set>
                                    <p:animEffect transition="in" filter="checkerboard(across)">
                                      <p:cBhvr>
                                        <p:cTn id="23" dur="500"/>
                                        <p:tgtEl>
                                          <p:spTgt spid="208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83" grpId="0"/>
      <p:bldP spid="2084" grpId="0"/>
      <p:bldP spid="2085"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677" name="Rectangle 5"/>
          <p:cNvSpPr>
            <a:spLocks noChangeArrowheads="1"/>
          </p:cNvSpPr>
          <p:nvPr/>
        </p:nvSpPr>
        <p:spPr bwMode="auto">
          <a:xfrm>
            <a:off x="152400" y="3690938"/>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endParaRPr lang="en-US"/>
          </a:p>
        </p:txBody>
      </p:sp>
      <p:sp>
        <p:nvSpPr>
          <p:cNvPr id="28681" name="Text Box 9"/>
          <p:cNvSpPr txBox="1">
            <a:spLocks noChangeArrowheads="1"/>
          </p:cNvSpPr>
          <p:nvPr/>
        </p:nvSpPr>
        <p:spPr bwMode="auto">
          <a:xfrm>
            <a:off x="1600200" y="501650"/>
            <a:ext cx="6400800"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
        <p:nvSpPr>
          <p:cNvPr id="28682" name="Text Box 10"/>
          <p:cNvSpPr txBox="1">
            <a:spLocks noChangeArrowheads="1"/>
          </p:cNvSpPr>
          <p:nvPr/>
        </p:nvSpPr>
        <p:spPr bwMode="auto">
          <a:xfrm>
            <a:off x="685800" y="1309688"/>
            <a:ext cx="70104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I. PHA CHẾ MỘT DUNG DỊCH THEO NỒNG ĐỘ CHO TRƯỚC </a:t>
            </a:r>
          </a:p>
        </p:txBody>
      </p:sp>
      <p:sp>
        <p:nvSpPr>
          <p:cNvPr id="28683" name="Text Box 11"/>
          <p:cNvSpPr txBox="1">
            <a:spLocks noChangeArrowheads="1"/>
          </p:cNvSpPr>
          <p:nvPr/>
        </p:nvSpPr>
        <p:spPr bwMode="auto">
          <a:xfrm>
            <a:off x="685800" y="175260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1. </a:t>
            </a:r>
            <a:r>
              <a:rPr lang="en-US"/>
              <a:t> </a:t>
            </a:r>
            <a:r>
              <a:rPr lang="en-US" b="1"/>
              <a:t>Pha chế một dung dịch theo nồng độ phần trăm cho trước.</a:t>
            </a:r>
            <a:r>
              <a:rPr lang="en-US"/>
              <a:t> </a:t>
            </a:r>
          </a:p>
        </p:txBody>
      </p:sp>
      <p:sp>
        <p:nvSpPr>
          <p:cNvPr id="28684" name="Rectangle 12"/>
          <p:cNvSpPr>
            <a:spLocks noChangeArrowheads="1"/>
          </p:cNvSpPr>
          <p:nvPr/>
        </p:nvSpPr>
        <p:spPr bwMode="auto">
          <a:xfrm>
            <a:off x="762000" y="2701925"/>
            <a:ext cx="7848600" cy="650875"/>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p>
            <a:r>
              <a:rPr lang="en-US" b="1" i="1">
                <a:solidFill>
                  <a:schemeClr val="accent2"/>
                </a:solidFill>
              </a:rPr>
              <a:t>Ví dụ 2</a:t>
            </a:r>
            <a:r>
              <a:rPr lang="en-US" b="1">
                <a:solidFill>
                  <a:schemeClr val="accent2"/>
                </a:solidFill>
              </a:rPr>
              <a:t>:  Từ muối CuSO</a:t>
            </a:r>
            <a:r>
              <a:rPr lang="en-US" b="1" baseline="-25000">
                <a:solidFill>
                  <a:schemeClr val="accent2"/>
                </a:solidFill>
              </a:rPr>
              <a:t>4</a:t>
            </a:r>
            <a:r>
              <a:rPr lang="en-US" b="1">
                <a:solidFill>
                  <a:schemeClr val="accent2"/>
                </a:solidFill>
              </a:rPr>
              <a:t>, nước cất và các dụng cụ cần thiết, hãy tính toán và nêu cách pha chế 50 ml dung dịch CuSO</a:t>
            </a:r>
            <a:r>
              <a:rPr lang="en-US" b="1" baseline="-25000">
                <a:solidFill>
                  <a:schemeClr val="accent2"/>
                </a:solidFill>
              </a:rPr>
              <a:t>4 </a:t>
            </a:r>
            <a:r>
              <a:rPr lang="en-US" b="1">
                <a:solidFill>
                  <a:schemeClr val="accent2"/>
                </a:solidFill>
              </a:rPr>
              <a:t>1M.</a:t>
            </a:r>
          </a:p>
        </p:txBody>
      </p:sp>
      <p:sp>
        <p:nvSpPr>
          <p:cNvPr id="28685" name="Text Box 13"/>
          <p:cNvSpPr txBox="1">
            <a:spLocks noChangeArrowheads="1"/>
          </p:cNvSpPr>
          <p:nvPr/>
        </p:nvSpPr>
        <p:spPr bwMode="auto">
          <a:xfrm>
            <a:off x="685800" y="205740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2. </a:t>
            </a:r>
            <a:r>
              <a:rPr lang="en-US"/>
              <a:t> </a:t>
            </a:r>
            <a:r>
              <a:rPr lang="en-US" b="1"/>
              <a:t>Pha chế một dung dịch theo nồng độ mol cho trước.</a:t>
            </a:r>
            <a:r>
              <a:rPr lang="en-US"/>
              <a:t> </a:t>
            </a:r>
          </a:p>
        </p:txBody>
      </p:sp>
      <p:sp>
        <p:nvSpPr>
          <p:cNvPr id="28686" name="Text Box 14"/>
          <p:cNvSpPr txBox="1">
            <a:spLocks noChangeArrowheads="1"/>
          </p:cNvSpPr>
          <p:nvPr/>
        </p:nvSpPr>
        <p:spPr bwMode="auto">
          <a:xfrm>
            <a:off x="438150" y="3581400"/>
            <a:ext cx="840105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  Để pha chế dung dịch theo yêu cầu trên ta phải tính toán những đại lượng nào ? sử dụng những công thức tính toán nào?</a:t>
            </a:r>
          </a:p>
        </p:txBody>
      </p:sp>
      <p:sp>
        <p:nvSpPr>
          <p:cNvPr id="28687" name="Text Box 15"/>
          <p:cNvSpPr txBox="1">
            <a:spLocks noChangeArrowheads="1"/>
          </p:cNvSpPr>
          <p:nvPr/>
        </p:nvSpPr>
        <p:spPr bwMode="auto">
          <a:xfrm>
            <a:off x="533400" y="4419600"/>
            <a:ext cx="82296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solidFill>
                  <a:schemeClr val="accent2"/>
                </a:solidFill>
              </a:rPr>
              <a:t>- Ta phải tính số mol chất tan : CuSO</a:t>
            </a:r>
            <a:r>
              <a:rPr lang="en-US" b="1" baseline="-25000">
                <a:solidFill>
                  <a:schemeClr val="accent2"/>
                </a:solidFill>
              </a:rPr>
              <a:t>4</a:t>
            </a:r>
            <a:r>
              <a:rPr lang="en-US" b="1">
                <a:solidFill>
                  <a:schemeClr val="accent2"/>
                </a:solidFill>
              </a:rPr>
              <a:t> cần dùng và khối lượng chất tan cần dùng: CuSO</a:t>
            </a:r>
            <a:r>
              <a:rPr lang="en-US" b="1" baseline="-25000">
                <a:solidFill>
                  <a:schemeClr val="accent2"/>
                </a:solidFill>
              </a:rPr>
              <a:t>4</a:t>
            </a:r>
            <a:r>
              <a:rPr lang="en-US" b="1">
                <a:solidFill>
                  <a:schemeClr val="accent2"/>
                </a:solidFill>
              </a:rPr>
              <a:t> </a:t>
            </a:r>
          </a:p>
        </p:txBody>
      </p:sp>
      <p:sp>
        <p:nvSpPr>
          <p:cNvPr id="28688" name="Rectangle 16"/>
          <p:cNvSpPr>
            <a:spLocks noChangeArrowheads="1"/>
          </p:cNvSpPr>
          <p:nvPr/>
        </p:nvSpPr>
        <p:spPr bwMode="auto">
          <a:xfrm>
            <a:off x="533400" y="5181600"/>
            <a:ext cx="30289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b="1">
                <a:solidFill>
                  <a:schemeClr val="accent2"/>
                </a:solidFill>
              </a:rPr>
              <a:t>- Sử dụng các công thức :</a:t>
            </a:r>
          </a:p>
        </p:txBody>
      </p:sp>
      <p:sp>
        <p:nvSpPr>
          <p:cNvPr id="28689" name="Text Box 17"/>
          <p:cNvSpPr txBox="1">
            <a:spLocks noChangeArrowheads="1"/>
          </p:cNvSpPr>
          <p:nvPr/>
        </p:nvSpPr>
        <p:spPr bwMode="auto">
          <a:xfrm>
            <a:off x="3886200" y="6172200"/>
            <a:ext cx="2514600" cy="466725"/>
          </a:xfrm>
          <a:prstGeom prst="rect">
            <a:avLst/>
          </a:prstGeom>
          <a:noFill/>
          <a:ln w="9525">
            <a:solidFill>
              <a:schemeClr val="accent2"/>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pPr>
            <a:r>
              <a:rPr lang="en-US" sz="2400"/>
              <a:t> m</a:t>
            </a:r>
            <a:r>
              <a:rPr lang="en-US" sz="2400" baseline="-25000"/>
              <a:t> </a:t>
            </a:r>
            <a:r>
              <a:rPr lang="en-US" sz="2400"/>
              <a:t> = n.M </a:t>
            </a:r>
          </a:p>
        </p:txBody>
      </p:sp>
      <p:grpSp>
        <p:nvGrpSpPr>
          <p:cNvPr id="28693" name="Group 21"/>
          <p:cNvGrpSpPr>
            <a:grpSpLocks/>
          </p:cNvGrpSpPr>
          <p:nvPr/>
        </p:nvGrpSpPr>
        <p:grpSpPr bwMode="auto">
          <a:xfrm>
            <a:off x="3886200" y="5181600"/>
            <a:ext cx="2514600" cy="838200"/>
            <a:chOff x="2448" y="3264"/>
            <a:chExt cx="1584" cy="528"/>
          </a:xfrm>
        </p:grpSpPr>
        <p:graphicFrame>
          <p:nvGraphicFramePr>
            <p:cNvPr id="28691" name="Object 19"/>
            <p:cNvGraphicFramePr>
              <a:graphicFrameLocks noChangeAspect="1"/>
            </p:cNvGraphicFramePr>
            <p:nvPr/>
          </p:nvGraphicFramePr>
          <p:xfrm>
            <a:off x="2640" y="3319"/>
            <a:ext cx="1111" cy="336"/>
          </p:xfrm>
          <a:graphic>
            <a:graphicData uri="http://schemas.openxmlformats.org/presentationml/2006/ole">
              <mc:AlternateContent xmlns:mc="http://schemas.openxmlformats.org/markup-compatibility/2006">
                <mc:Choice xmlns:v="urn:schemas-microsoft-com:vml" Requires="v">
                  <p:oleObj spid="_x0000_s28700" name="Equation" r:id="rId4" imgW="723600" imgH="241200" progId="Equation.DSMT4">
                    <p:embed/>
                  </p:oleObj>
                </mc:Choice>
                <mc:Fallback>
                  <p:oleObj name="Equation" r:id="rId4" imgW="723600" imgH="241200" progId="Equation.DSMT4">
                    <p:embed/>
                    <p:pic>
                      <p:nvPicPr>
                        <p:cNvPr id="0" name="Object 19"/>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2640" y="3319"/>
                          <a:ext cx="1111" cy="336"/>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28692" name="Rectangle 20"/>
            <p:cNvSpPr>
              <a:spLocks noChangeArrowheads="1"/>
            </p:cNvSpPr>
            <p:nvPr/>
          </p:nvSpPr>
          <p:spPr bwMode="auto">
            <a:xfrm>
              <a:off x="2448" y="3264"/>
              <a:ext cx="1584" cy="528"/>
            </a:xfrm>
            <a:prstGeom prst="rect">
              <a:avLst/>
            </a:prstGeom>
            <a:noFill/>
            <a:ln w="9525">
              <a:solidFill>
                <a:schemeClr val="accent2"/>
              </a:solidFill>
              <a:miter lim="800000"/>
              <a:headEnd/>
              <a:tailEnd/>
            </a:ln>
            <a:effectLst/>
            <a:extLst>
              <a:ext uri="{909E8E84-426E-40DD-AFC4-6F175D3DCCD1}">
                <a14:hiddenFill xmlns:a14="http://schemas.microsoft.com/office/drawing/2010/main">
                  <a:solidFill>
                    <a:schemeClr val="bg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28685"/>
                                        </p:tgtEl>
                                        <p:attrNameLst>
                                          <p:attrName>style.visibility</p:attrName>
                                        </p:attrNameLst>
                                      </p:cBhvr>
                                      <p:to>
                                        <p:strVal val="visible"/>
                                      </p:to>
                                    </p:set>
                                    <p:animEffect transition="in" filter="checkerboard(across)">
                                      <p:cBhvr>
                                        <p:cTn id="7" dur="500"/>
                                        <p:tgtEl>
                                          <p:spTgt spid="2868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7" presetClass="entr" presetSubtype="0" fill="hold" grpId="0" nodeType="clickEffect">
                                  <p:stCondLst>
                                    <p:cond delay="0"/>
                                  </p:stCondLst>
                                  <p:iterate type="lt">
                                    <p:tmPct val="50000"/>
                                  </p:iterate>
                                  <p:childTnLst>
                                    <p:set>
                                      <p:cBhvr>
                                        <p:cTn id="11" dur="1" fill="hold">
                                          <p:stCondLst>
                                            <p:cond delay="0"/>
                                          </p:stCondLst>
                                        </p:cTn>
                                        <p:tgtEl>
                                          <p:spTgt spid="28684"/>
                                        </p:tgtEl>
                                        <p:attrNameLst>
                                          <p:attrName>style.visibility</p:attrName>
                                        </p:attrNameLst>
                                      </p:cBhvr>
                                      <p:to>
                                        <p:strVal val="visible"/>
                                      </p:to>
                                    </p:set>
                                    <p:anim calcmode="discrete" valueType="clr">
                                      <p:cBhvr override="childStyle">
                                        <p:cTn id="12" dur="80"/>
                                        <p:tgtEl>
                                          <p:spTgt spid="28684"/>
                                        </p:tgtEl>
                                        <p:attrNameLst>
                                          <p:attrName>style.color</p:attrName>
                                        </p:attrNameLst>
                                      </p:cBhvr>
                                      <p:tavLst>
                                        <p:tav tm="0">
                                          <p:val>
                                            <p:clrVal>
                                              <a:schemeClr val="accent2"/>
                                            </p:clrVal>
                                          </p:val>
                                        </p:tav>
                                        <p:tav tm="50000">
                                          <p:val>
                                            <p:clrVal>
                                              <a:schemeClr val="hlink"/>
                                            </p:clrVal>
                                          </p:val>
                                        </p:tav>
                                      </p:tavLst>
                                    </p:anim>
                                    <p:anim calcmode="discrete" valueType="clr">
                                      <p:cBhvr>
                                        <p:cTn id="13" dur="80"/>
                                        <p:tgtEl>
                                          <p:spTgt spid="28684"/>
                                        </p:tgtEl>
                                        <p:attrNameLst>
                                          <p:attrName>fillcolor</p:attrName>
                                        </p:attrNameLst>
                                      </p:cBhvr>
                                      <p:tavLst>
                                        <p:tav tm="0">
                                          <p:val>
                                            <p:clrVal>
                                              <a:schemeClr val="accent2"/>
                                            </p:clrVal>
                                          </p:val>
                                        </p:tav>
                                        <p:tav tm="50000">
                                          <p:val>
                                            <p:clrVal>
                                              <a:schemeClr val="hlink"/>
                                            </p:clrVal>
                                          </p:val>
                                        </p:tav>
                                      </p:tavLst>
                                    </p:anim>
                                    <p:set>
                                      <p:cBhvr>
                                        <p:cTn id="14" dur="80"/>
                                        <p:tgtEl>
                                          <p:spTgt spid="28684"/>
                                        </p:tgtEl>
                                        <p:attrNameLst>
                                          <p:attrName>fill.type</p:attrName>
                                        </p:attrNameLst>
                                      </p:cBhvr>
                                      <p:to>
                                        <p:strVal val="solid"/>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5" presetClass="entr" presetSubtype="10" fill="hold" grpId="0" nodeType="clickEffect">
                                  <p:stCondLst>
                                    <p:cond delay="0"/>
                                  </p:stCondLst>
                                  <p:childTnLst>
                                    <p:set>
                                      <p:cBhvr>
                                        <p:cTn id="18" dur="1" fill="hold">
                                          <p:stCondLst>
                                            <p:cond delay="0"/>
                                          </p:stCondLst>
                                        </p:cTn>
                                        <p:tgtEl>
                                          <p:spTgt spid="28686"/>
                                        </p:tgtEl>
                                        <p:attrNameLst>
                                          <p:attrName>style.visibility</p:attrName>
                                        </p:attrNameLst>
                                      </p:cBhvr>
                                      <p:to>
                                        <p:strVal val="visible"/>
                                      </p:to>
                                    </p:set>
                                    <p:animEffect transition="in" filter="checkerboard(across)">
                                      <p:cBhvr>
                                        <p:cTn id="19" dur="500"/>
                                        <p:tgtEl>
                                          <p:spTgt spid="28686"/>
                                        </p:tgtEl>
                                      </p:cBhvr>
                                    </p:animEffect>
                                  </p:childTnLst>
                                </p:cTn>
                              </p:par>
                            </p:childTnLst>
                          </p:cTn>
                        </p:par>
                      </p:childTnLst>
                    </p:cTn>
                  </p:par>
                  <p:par>
                    <p:cTn id="20" fill="hold" nodeType="clickPar">
                      <p:stCondLst>
                        <p:cond delay="indefinite"/>
                      </p:stCondLst>
                      <p:childTnLst>
                        <p:par>
                          <p:cTn id="21" fill="hold" nodeType="withGroup">
                            <p:stCondLst>
                              <p:cond delay="0"/>
                            </p:stCondLst>
                            <p:childTnLst>
                              <p:par>
                                <p:cTn id="22" presetID="27" presetClass="entr" presetSubtype="0" fill="hold" grpId="0" nodeType="clickEffect">
                                  <p:stCondLst>
                                    <p:cond delay="0"/>
                                  </p:stCondLst>
                                  <p:iterate type="lt">
                                    <p:tmPct val="50000"/>
                                  </p:iterate>
                                  <p:childTnLst>
                                    <p:set>
                                      <p:cBhvr>
                                        <p:cTn id="23" dur="1" fill="hold">
                                          <p:stCondLst>
                                            <p:cond delay="0"/>
                                          </p:stCondLst>
                                        </p:cTn>
                                        <p:tgtEl>
                                          <p:spTgt spid="28687"/>
                                        </p:tgtEl>
                                        <p:attrNameLst>
                                          <p:attrName>style.visibility</p:attrName>
                                        </p:attrNameLst>
                                      </p:cBhvr>
                                      <p:to>
                                        <p:strVal val="visible"/>
                                      </p:to>
                                    </p:set>
                                    <p:anim calcmode="discrete" valueType="clr">
                                      <p:cBhvr override="childStyle">
                                        <p:cTn id="24" dur="80"/>
                                        <p:tgtEl>
                                          <p:spTgt spid="28687"/>
                                        </p:tgtEl>
                                        <p:attrNameLst>
                                          <p:attrName>style.color</p:attrName>
                                        </p:attrNameLst>
                                      </p:cBhvr>
                                      <p:tavLst>
                                        <p:tav tm="0">
                                          <p:val>
                                            <p:clrVal>
                                              <a:schemeClr val="accent2"/>
                                            </p:clrVal>
                                          </p:val>
                                        </p:tav>
                                        <p:tav tm="50000">
                                          <p:val>
                                            <p:clrVal>
                                              <a:schemeClr val="hlink"/>
                                            </p:clrVal>
                                          </p:val>
                                        </p:tav>
                                      </p:tavLst>
                                    </p:anim>
                                    <p:anim calcmode="discrete" valueType="clr">
                                      <p:cBhvr>
                                        <p:cTn id="25" dur="80"/>
                                        <p:tgtEl>
                                          <p:spTgt spid="28687"/>
                                        </p:tgtEl>
                                        <p:attrNameLst>
                                          <p:attrName>fillcolor</p:attrName>
                                        </p:attrNameLst>
                                      </p:cBhvr>
                                      <p:tavLst>
                                        <p:tav tm="0">
                                          <p:val>
                                            <p:clrVal>
                                              <a:schemeClr val="accent2"/>
                                            </p:clrVal>
                                          </p:val>
                                        </p:tav>
                                        <p:tav tm="50000">
                                          <p:val>
                                            <p:clrVal>
                                              <a:schemeClr val="hlink"/>
                                            </p:clrVal>
                                          </p:val>
                                        </p:tav>
                                      </p:tavLst>
                                    </p:anim>
                                    <p:set>
                                      <p:cBhvr>
                                        <p:cTn id="26" dur="80"/>
                                        <p:tgtEl>
                                          <p:spTgt spid="28687"/>
                                        </p:tgtEl>
                                        <p:attrNameLst>
                                          <p:attrName>fill.type</p:attrName>
                                        </p:attrNameLst>
                                      </p:cBhvr>
                                      <p:to>
                                        <p:strVal val="solid"/>
                                      </p:to>
                                    </p:set>
                                  </p:childTnLst>
                                </p:cTn>
                              </p:par>
                            </p:childTnLst>
                          </p:cTn>
                        </p:par>
                      </p:childTnLst>
                    </p:cTn>
                  </p:par>
                  <p:par>
                    <p:cTn id="27" fill="hold" nodeType="clickPar">
                      <p:stCondLst>
                        <p:cond delay="indefinite"/>
                      </p:stCondLst>
                      <p:childTnLst>
                        <p:par>
                          <p:cTn id="28" fill="hold" nodeType="withGroup">
                            <p:stCondLst>
                              <p:cond delay="0"/>
                            </p:stCondLst>
                            <p:childTnLst>
                              <p:par>
                                <p:cTn id="29" presetID="27" presetClass="entr" presetSubtype="0" fill="hold" grpId="0" nodeType="clickEffect">
                                  <p:stCondLst>
                                    <p:cond delay="0"/>
                                  </p:stCondLst>
                                  <p:iterate type="lt">
                                    <p:tmPct val="50000"/>
                                  </p:iterate>
                                  <p:childTnLst>
                                    <p:set>
                                      <p:cBhvr>
                                        <p:cTn id="30" dur="1" fill="hold">
                                          <p:stCondLst>
                                            <p:cond delay="0"/>
                                          </p:stCondLst>
                                        </p:cTn>
                                        <p:tgtEl>
                                          <p:spTgt spid="28688"/>
                                        </p:tgtEl>
                                        <p:attrNameLst>
                                          <p:attrName>style.visibility</p:attrName>
                                        </p:attrNameLst>
                                      </p:cBhvr>
                                      <p:to>
                                        <p:strVal val="visible"/>
                                      </p:to>
                                    </p:set>
                                    <p:anim calcmode="discrete" valueType="clr">
                                      <p:cBhvr override="childStyle">
                                        <p:cTn id="31" dur="80"/>
                                        <p:tgtEl>
                                          <p:spTgt spid="28688"/>
                                        </p:tgtEl>
                                        <p:attrNameLst>
                                          <p:attrName>style.color</p:attrName>
                                        </p:attrNameLst>
                                      </p:cBhvr>
                                      <p:tavLst>
                                        <p:tav tm="0">
                                          <p:val>
                                            <p:clrVal>
                                              <a:schemeClr val="accent2"/>
                                            </p:clrVal>
                                          </p:val>
                                        </p:tav>
                                        <p:tav tm="50000">
                                          <p:val>
                                            <p:clrVal>
                                              <a:schemeClr val="hlink"/>
                                            </p:clrVal>
                                          </p:val>
                                        </p:tav>
                                      </p:tavLst>
                                    </p:anim>
                                    <p:anim calcmode="discrete" valueType="clr">
                                      <p:cBhvr>
                                        <p:cTn id="32" dur="80"/>
                                        <p:tgtEl>
                                          <p:spTgt spid="28688"/>
                                        </p:tgtEl>
                                        <p:attrNameLst>
                                          <p:attrName>fillcolor</p:attrName>
                                        </p:attrNameLst>
                                      </p:cBhvr>
                                      <p:tavLst>
                                        <p:tav tm="0">
                                          <p:val>
                                            <p:clrVal>
                                              <a:schemeClr val="accent2"/>
                                            </p:clrVal>
                                          </p:val>
                                        </p:tav>
                                        <p:tav tm="50000">
                                          <p:val>
                                            <p:clrVal>
                                              <a:schemeClr val="hlink"/>
                                            </p:clrVal>
                                          </p:val>
                                        </p:tav>
                                      </p:tavLst>
                                    </p:anim>
                                    <p:set>
                                      <p:cBhvr>
                                        <p:cTn id="33" dur="80"/>
                                        <p:tgtEl>
                                          <p:spTgt spid="28688"/>
                                        </p:tgtEl>
                                        <p:attrNameLst>
                                          <p:attrName>fill.type</p:attrName>
                                        </p:attrNameLst>
                                      </p:cBhvr>
                                      <p:to>
                                        <p:strVal val="solid"/>
                                      </p:to>
                                    </p:set>
                                  </p:childTnLst>
                                </p:cTn>
                              </p:par>
                            </p:childTnLst>
                          </p:cTn>
                        </p:par>
                      </p:childTnLst>
                    </p:cTn>
                  </p:par>
                  <p:par>
                    <p:cTn id="34" fill="hold" nodeType="clickPar">
                      <p:stCondLst>
                        <p:cond delay="indefinite"/>
                      </p:stCondLst>
                      <p:childTnLst>
                        <p:par>
                          <p:cTn id="35" fill="hold" nodeType="withGroup">
                            <p:stCondLst>
                              <p:cond delay="0"/>
                            </p:stCondLst>
                            <p:childTnLst>
                              <p:par>
                                <p:cTn id="36" presetID="5" presetClass="entr" presetSubtype="10" fill="hold" nodeType="clickEffect">
                                  <p:stCondLst>
                                    <p:cond delay="0"/>
                                  </p:stCondLst>
                                  <p:childTnLst>
                                    <p:set>
                                      <p:cBhvr>
                                        <p:cTn id="37" dur="1" fill="hold">
                                          <p:stCondLst>
                                            <p:cond delay="0"/>
                                          </p:stCondLst>
                                        </p:cTn>
                                        <p:tgtEl>
                                          <p:spTgt spid="28693"/>
                                        </p:tgtEl>
                                        <p:attrNameLst>
                                          <p:attrName>style.visibility</p:attrName>
                                        </p:attrNameLst>
                                      </p:cBhvr>
                                      <p:to>
                                        <p:strVal val="visible"/>
                                      </p:to>
                                    </p:set>
                                    <p:animEffect transition="in" filter="checkerboard(across)">
                                      <p:cBhvr>
                                        <p:cTn id="38" dur="500"/>
                                        <p:tgtEl>
                                          <p:spTgt spid="28693"/>
                                        </p:tgtEl>
                                      </p:cBhvr>
                                    </p:animEffect>
                                  </p:childTnLst>
                                </p:cTn>
                              </p:par>
                            </p:childTnLst>
                          </p:cTn>
                        </p:par>
                      </p:childTnLst>
                    </p:cTn>
                  </p:par>
                  <p:par>
                    <p:cTn id="39" fill="hold" nodeType="clickPar">
                      <p:stCondLst>
                        <p:cond delay="indefinite"/>
                      </p:stCondLst>
                      <p:childTnLst>
                        <p:par>
                          <p:cTn id="40" fill="hold" nodeType="withGroup">
                            <p:stCondLst>
                              <p:cond delay="0"/>
                            </p:stCondLst>
                            <p:childTnLst>
                              <p:par>
                                <p:cTn id="41" presetID="5" presetClass="entr" presetSubtype="10" fill="hold" grpId="0" nodeType="clickEffect">
                                  <p:stCondLst>
                                    <p:cond delay="0"/>
                                  </p:stCondLst>
                                  <p:childTnLst>
                                    <p:set>
                                      <p:cBhvr>
                                        <p:cTn id="42" dur="1" fill="hold">
                                          <p:stCondLst>
                                            <p:cond delay="0"/>
                                          </p:stCondLst>
                                        </p:cTn>
                                        <p:tgtEl>
                                          <p:spTgt spid="28689"/>
                                        </p:tgtEl>
                                        <p:attrNameLst>
                                          <p:attrName>style.visibility</p:attrName>
                                        </p:attrNameLst>
                                      </p:cBhvr>
                                      <p:to>
                                        <p:strVal val="visible"/>
                                      </p:to>
                                    </p:set>
                                    <p:animEffect transition="in" filter="checkerboard(across)">
                                      <p:cBhvr>
                                        <p:cTn id="43" dur="500"/>
                                        <p:tgtEl>
                                          <p:spTgt spid="2868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84" grpId="0" animBg="1"/>
      <p:bldP spid="28685" grpId="0"/>
      <p:bldP spid="28686" grpId="0"/>
      <p:bldP spid="28687" grpId="0"/>
      <p:bldP spid="28688" grpId="0"/>
      <p:bldP spid="28689"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106" name="Group 34"/>
          <p:cNvGraphicFramePr>
            <a:graphicFrameLocks noGrp="1"/>
          </p:cNvGraphicFramePr>
          <p:nvPr>
            <p:ph/>
          </p:nvPr>
        </p:nvGraphicFramePr>
        <p:xfrm>
          <a:off x="457200" y="3443288"/>
          <a:ext cx="8229600" cy="2805113"/>
        </p:xfrm>
        <a:graphic>
          <a:graphicData uri="http://schemas.openxmlformats.org/drawingml/2006/table">
            <a:tbl>
              <a:tblPr/>
              <a:tblGrid>
                <a:gridCol w="4114800"/>
                <a:gridCol w="4114800"/>
              </a:tblGrid>
              <a:tr h="47148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1" i="0" u="none" strike="noStrike" cap="none" normalizeH="0" baseline="0" smtClean="0">
                        <a:ln>
                          <a:noFill/>
                        </a:ln>
                        <a:solidFill>
                          <a:schemeClr val="tx1"/>
                        </a:solidFill>
                        <a:effectLst/>
                        <a:latin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1800" b="1" i="0" u="none" strike="noStrike" cap="none" normalizeH="0" baseline="0" smtClean="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r>
              <a:tr h="23336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en-US" sz="2000" b="0" i="0" u="none" strike="noStrike" cap="none" normalizeH="0" baseline="0" smtClean="0">
                        <a:ln>
                          <a:noFill/>
                        </a:ln>
                        <a:solidFill>
                          <a:schemeClr val="tx1"/>
                        </a:solidFill>
                        <a:effectLst/>
                        <a:latin typeface="Arial" charset="0"/>
                      </a:endParaRPr>
                    </a:p>
                  </a:txBody>
                  <a:tcPr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0" i="0" u="none" strike="noStrike" cap="none" normalizeH="0" baseline="0" smtClean="0">
                          <a:ln>
                            <a:noFill/>
                          </a:ln>
                          <a:solidFill>
                            <a:schemeClr val="tx1"/>
                          </a:solidFill>
                          <a:effectLst/>
                          <a:latin typeface="Arial" charset="0"/>
                        </a:rPr>
                        <a:t>  </a:t>
                      </a:r>
                      <a:endParaRPr kumimoji="0" lang="en-US" sz="2400" b="0" i="0" u="none" strike="noStrike" cap="none" normalizeH="0" baseline="-25000" smtClean="0">
                        <a:ln>
                          <a:noFill/>
                        </a:ln>
                        <a:solidFill>
                          <a:schemeClr val="tx1"/>
                        </a:solidFill>
                        <a:effectLst/>
                        <a:latin typeface="Arial" charset="0"/>
                      </a:endParaRPr>
                    </a:p>
                  </a:txBody>
                  <a:tcPr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r>
            </a:tbl>
          </a:graphicData>
        </a:graphic>
      </p:graphicFrame>
      <p:sp>
        <p:nvSpPr>
          <p:cNvPr id="3090" name="Rectangle 18"/>
          <p:cNvSpPr>
            <a:spLocks noChangeArrowheads="1"/>
          </p:cNvSpPr>
          <p:nvPr/>
        </p:nvSpPr>
        <p:spPr bwMode="auto">
          <a:xfrm>
            <a:off x="0" y="3309938"/>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endParaRPr lang="en-US"/>
          </a:p>
        </p:txBody>
      </p:sp>
      <p:sp>
        <p:nvSpPr>
          <p:cNvPr id="3101" name="Rectangle 29"/>
          <p:cNvSpPr>
            <a:spLocks noChangeArrowheads="1"/>
          </p:cNvSpPr>
          <p:nvPr/>
        </p:nvSpPr>
        <p:spPr bwMode="auto">
          <a:xfrm>
            <a:off x="0" y="3309938"/>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spAutoFit/>
          </a:bodyPr>
          <a:lstStyle/>
          <a:p>
            <a:endParaRPr lang="en-US"/>
          </a:p>
        </p:txBody>
      </p:sp>
      <p:grpSp>
        <p:nvGrpSpPr>
          <p:cNvPr id="3116" name="Group 44"/>
          <p:cNvGrpSpPr>
            <a:grpSpLocks/>
          </p:cNvGrpSpPr>
          <p:nvPr/>
        </p:nvGrpSpPr>
        <p:grpSpPr bwMode="auto">
          <a:xfrm>
            <a:off x="601663" y="3879850"/>
            <a:ext cx="3894137" cy="2243138"/>
            <a:chOff x="379" y="2444"/>
            <a:chExt cx="2453" cy="1413"/>
          </a:xfrm>
        </p:grpSpPr>
        <p:sp>
          <p:nvSpPr>
            <p:cNvPr id="3115" name="Rectangle 43"/>
            <p:cNvSpPr>
              <a:spLocks noChangeArrowheads="1"/>
            </p:cNvSpPr>
            <p:nvPr/>
          </p:nvSpPr>
          <p:spPr bwMode="auto">
            <a:xfrm>
              <a:off x="427" y="2444"/>
              <a:ext cx="2400" cy="133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dirty="0"/>
                <a:t>Tính số mol chất  tan : CuSO</a:t>
              </a:r>
              <a:r>
                <a:rPr lang="en-US" b="1" baseline="-25000" dirty="0"/>
                <a:t>4</a:t>
              </a:r>
              <a:r>
                <a:rPr lang="en-US" sz="2800" dirty="0"/>
                <a:t> </a:t>
              </a:r>
              <a:endParaRPr lang="en-US" b="1" dirty="0"/>
            </a:p>
            <a:p>
              <a:pPr>
                <a:spcBef>
                  <a:spcPct val="50000"/>
                </a:spcBef>
                <a:buFontTx/>
                <a:buChar char="-"/>
              </a:pPr>
              <a:endParaRPr lang="en-US" b="1" dirty="0"/>
            </a:p>
            <a:p>
              <a:pPr>
                <a:spcBef>
                  <a:spcPct val="50000"/>
                </a:spcBef>
              </a:pPr>
              <a:r>
                <a:rPr lang="en-US" b="1" dirty="0"/>
                <a:t> Khối lượng của 0,05 mol CuSO</a:t>
              </a:r>
              <a:r>
                <a:rPr lang="en-US" b="1" baseline="-25000" dirty="0"/>
                <a:t>4</a:t>
              </a:r>
              <a:r>
                <a:rPr lang="en-US" sz="2800" dirty="0"/>
                <a:t> </a:t>
              </a:r>
            </a:p>
            <a:p>
              <a:pPr>
                <a:spcBef>
                  <a:spcPct val="50000"/>
                </a:spcBef>
              </a:pPr>
              <a:r>
                <a:rPr lang="en-US" sz="2400" dirty="0"/>
                <a:t>          </a:t>
              </a:r>
              <a:r>
                <a:rPr lang="en-US" sz="2000" dirty="0"/>
                <a:t>= n.M = 0,05.160 = 8(g).</a:t>
              </a:r>
            </a:p>
          </p:txBody>
        </p:sp>
        <p:graphicFrame>
          <p:nvGraphicFramePr>
            <p:cNvPr id="3089" name="Object 17"/>
            <p:cNvGraphicFramePr>
              <a:graphicFrameLocks noChangeAspect="1"/>
            </p:cNvGraphicFramePr>
            <p:nvPr/>
          </p:nvGraphicFramePr>
          <p:xfrm>
            <a:off x="379" y="3465"/>
            <a:ext cx="624" cy="392"/>
          </p:xfrm>
          <a:graphic>
            <a:graphicData uri="http://schemas.openxmlformats.org/presentationml/2006/ole">
              <mc:AlternateContent xmlns:mc="http://schemas.openxmlformats.org/markup-compatibility/2006">
                <mc:Choice xmlns:v="urn:schemas-microsoft-com:vml" Requires="v">
                  <p:oleObj spid="_x0000_s3129" name="Equation" r:id="rId4" imgW="444307" imgH="241195" progId="Equation.DSMT4">
                    <p:embed/>
                  </p:oleObj>
                </mc:Choice>
                <mc:Fallback>
                  <p:oleObj name="Equation" r:id="rId4" imgW="444307" imgH="241195" progId="Equation.DSMT4">
                    <p:embed/>
                    <p:pic>
                      <p:nvPicPr>
                        <p:cNvPr id="0" name="Object 17"/>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79" y="3465"/>
                          <a:ext cx="624" cy="392"/>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3100" name="Object 28"/>
            <p:cNvGraphicFramePr>
              <a:graphicFrameLocks noChangeAspect="1"/>
            </p:cNvGraphicFramePr>
            <p:nvPr/>
          </p:nvGraphicFramePr>
          <p:xfrm>
            <a:off x="422" y="2703"/>
            <a:ext cx="2410" cy="480"/>
          </p:xfrm>
          <a:graphic>
            <a:graphicData uri="http://schemas.openxmlformats.org/presentationml/2006/ole">
              <mc:AlternateContent xmlns:mc="http://schemas.openxmlformats.org/markup-compatibility/2006">
                <mc:Choice xmlns:v="urn:schemas-microsoft-com:vml" Requires="v">
                  <p:oleObj spid="_x0000_s3130" name="Equation" r:id="rId6" imgW="2158920" imgH="419040" progId="Equation.DSMT4">
                    <p:embed/>
                  </p:oleObj>
                </mc:Choice>
                <mc:Fallback>
                  <p:oleObj name="Equation" r:id="rId6" imgW="2158920" imgH="419040" progId="Equation.DSMT4">
                    <p:embed/>
                    <p:pic>
                      <p:nvPicPr>
                        <p:cNvPr id="0" name="Object 28"/>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22" y="2703"/>
                          <a:ext cx="2410" cy="48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pSp>
      <p:sp>
        <p:nvSpPr>
          <p:cNvPr id="3102" name="Rectangle 30"/>
          <p:cNvSpPr>
            <a:spLocks noChangeArrowheads="1"/>
          </p:cNvSpPr>
          <p:nvPr/>
        </p:nvSpPr>
        <p:spPr bwMode="auto">
          <a:xfrm>
            <a:off x="4686300" y="4038600"/>
            <a:ext cx="3962400" cy="1920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pPr>
            <a:r>
              <a:rPr lang="en-US" sz="2000" dirty="0"/>
              <a:t>  Cân lấy 8g CuSO</a:t>
            </a:r>
            <a:r>
              <a:rPr lang="en-US" sz="2000" baseline="-25000" dirty="0"/>
              <a:t>4</a:t>
            </a:r>
            <a:r>
              <a:rPr lang="en-US" sz="2000" dirty="0"/>
              <a:t> khan ( màu trắng) cho vào cốc có dung tích 100ml, rối đổ dần dần nước cất vào cốc và khuấy nhẹ cho đủ 50ml. Ta Được 50 ml dung dịch CuSO</a:t>
            </a:r>
            <a:r>
              <a:rPr lang="en-US" sz="2000" baseline="-25000" dirty="0"/>
              <a:t>4 </a:t>
            </a:r>
            <a:r>
              <a:rPr lang="en-US" sz="2000" dirty="0"/>
              <a:t> 1M</a:t>
            </a:r>
          </a:p>
        </p:txBody>
      </p:sp>
      <p:sp>
        <p:nvSpPr>
          <p:cNvPr id="3104" name="Rectangle 32"/>
          <p:cNvSpPr>
            <a:spLocks noChangeArrowheads="1"/>
          </p:cNvSpPr>
          <p:nvPr/>
        </p:nvSpPr>
        <p:spPr bwMode="auto">
          <a:xfrm>
            <a:off x="457200" y="2397125"/>
            <a:ext cx="8153400" cy="650875"/>
          </a:xfrm>
          <a:prstGeom prst="rect">
            <a:avLst/>
          </a:prstGeom>
          <a:noFill/>
          <a:ln w="9525">
            <a:solidFill>
              <a:schemeClr val="tx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spAutoFit/>
          </a:bodyPr>
          <a:lstStyle/>
          <a:p>
            <a:r>
              <a:rPr lang="en-US" b="1" i="1" dirty="0">
                <a:solidFill>
                  <a:schemeClr val="accent2"/>
                </a:solidFill>
              </a:rPr>
              <a:t>Ví dụ 2</a:t>
            </a:r>
            <a:r>
              <a:rPr lang="en-US" b="1" dirty="0">
                <a:solidFill>
                  <a:schemeClr val="accent2"/>
                </a:solidFill>
              </a:rPr>
              <a:t>:  Từ muối CuSO</a:t>
            </a:r>
            <a:r>
              <a:rPr lang="en-US" b="1" baseline="-25000" dirty="0">
                <a:solidFill>
                  <a:schemeClr val="accent2"/>
                </a:solidFill>
              </a:rPr>
              <a:t>4</a:t>
            </a:r>
            <a:r>
              <a:rPr lang="en-US" b="1" dirty="0">
                <a:solidFill>
                  <a:schemeClr val="accent2"/>
                </a:solidFill>
              </a:rPr>
              <a:t>, nước cất và các dụng cụ cần thiết, hãy tính toán và nêu cách pha chế 50 ml dung dịch CuSO</a:t>
            </a:r>
            <a:r>
              <a:rPr lang="en-US" b="1" baseline="-25000" dirty="0">
                <a:solidFill>
                  <a:schemeClr val="accent2"/>
                </a:solidFill>
              </a:rPr>
              <a:t>4 </a:t>
            </a:r>
            <a:r>
              <a:rPr lang="en-US" b="1" dirty="0">
                <a:solidFill>
                  <a:schemeClr val="accent2"/>
                </a:solidFill>
              </a:rPr>
              <a:t>1M.</a:t>
            </a:r>
          </a:p>
        </p:txBody>
      </p:sp>
      <p:sp>
        <p:nvSpPr>
          <p:cNvPr id="3105" name="Rectangle 33"/>
          <p:cNvSpPr>
            <a:spLocks noChangeArrowheads="1"/>
          </p:cNvSpPr>
          <p:nvPr/>
        </p:nvSpPr>
        <p:spPr bwMode="auto">
          <a:xfrm>
            <a:off x="1439863" y="3505200"/>
            <a:ext cx="12890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spcBef>
                <a:spcPct val="20000"/>
              </a:spcBef>
            </a:pPr>
            <a:r>
              <a:rPr lang="en-US" b="1"/>
              <a:t>Tính toán:</a:t>
            </a:r>
          </a:p>
        </p:txBody>
      </p:sp>
      <p:sp>
        <p:nvSpPr>
          <p:cNvPr id="3107" name="Rectangle 35"/>
          <p:cNvSpPr>
            <a:spLocks noChangeArrowheads="1"/>
          </p:cNvSpPr>
          <p:nvPr/>
        </p:nvSpPr>
        <p:spPr bwMode="auto">
          <a:xfrm>
            <a:off x="5410200" y="3505200"/>
            <a:ext cx="17335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r>
              <a:rPr lang="en-US"/>
              <a:t> </a:t>
            </a:r>
            <a:r>
              <a:rPr lang="en-US" b="1"/>
              <a:t>Cách pha chế</a:t>
            </a:r>
          </a:p>
        </p:txBody>
      </p:sp>
      <p:sp>
        <p:nvSpPr>
          <p:cNvPr id="3111" name="Text Box 39"/>
          <p:cNvSpPr txBox="1">
            <a:spLocks noChangeArrowheads="1"/>
          </p:cNvSpPr>
          <p:nvPr/>
        </p:nvSpPr>
        <p:spPr bwMode="auto">
          <a:xfrm>
            <a:off x="1592263" y="125104"/>
            <a:ext cx="6180137" cy="64633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3600" b="1" dirty="0" smtClean="0"/>
              <a:t>D. PHA </a:t>
            </a:r>
            <a:r>
              <a:rPr lang="en-US" sz="3600" b="1" dirty="0"/>
              <a:t>CHẾ DUNG DỊCH</a:t>
            </a:r>
          </a:p>
        </p:txBody>
      </p:sp>
      <p:sp>
        <p:nvSpPr>
          <p:cNvPr id="3112" name="Text Box 40"/>
          <p:cNvSpPr txBox="1">
            <a:spLocks noChangeArrowheads="1"/>
          </p:cNvSpPr>
          <p:nvPr/>
        </p:nvSpPr>
        <p:spPr bwMode="auto">
          <a:xfrm>
            <a:off x="457200" y="960438"/>
            <a:ext cx="7010400" cy="3667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I. PHA CHẾ MỘT DUNG DỊCH THEO NỒNG ĐỘ CHO TRƯỚC </a:t>
            </a:r>
          </a:p>
        </p:txBody>
      </p:sp>
      <p:sp>
        <p:nvSpPr>
          <p:cNvPr id="3113" name="Text Box 41"/>
          <p:cNvSpPr txBox="1">
            <a:spLocks noChangeArrowheads="1"/>
          </p:cNvSpPr>
          <p:nvPr/>
        </p:nvSpPr>
        <p:spPr bwMode="auto">
          <a:xfrm>
            <a:off x="457200" y="140335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1. </a:t>
            </a:r>
            <a:r>
              <a:rPr lang="en-US"/>
              <a:t> </a:t>
            </a:r>
            <a:r>
              <a:rPr lang="en-US" b="1"/>
              <a:t>Pha chế một dung dịch theo nồng độ phần trăm cho trước cho trước.</a:t>
            </a:r>
            <a:r>
              <a:rPr lang="en-US"/>
              <a:t> </a:t>
            </a:r>
          </a:p>
        </p:txBody>
      </p:sp>
      <p:sp>
        <p:nvSpPr>
          <p:cNvPr id="3114" name="Text Box 42"/>
          <p:cNvSpPr txBox="1">
            <a:spLocks noChangeArrowheads="1"/>
          </p:cNvSpPr>
          <p:nvPr/>
        </p:nvSpPr>
        <p:spPr bwMode="auto">
          <a:xfrm>
            <a:off x="495300" y="1708150"/>
            <a:ext cx="8077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50000"/>
              </a:spcBef>
            </a:pPr>
            <a:r>
              <a:rPr lang="en-US" b="1"/>
              <a:t>2. </a:t>
            </a:r>
            <a:r>
              <a:rPr lang="en-US"/>
              <a:t> </a:t>
            </a:r>
            <a:r>
              <a:rPr lang="en-US" b="1"/>
              <a:t>Pha chế một dung dịch theo nồng độ mol cho trước cho trước.</a:t>
            </a:r>
            <a:r>
              <a:rPr lang="en-US"/>
              <a:t>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107"/>
                                        </p:tgtEl>
                                        <p:attrNameLst>
                                          <p:attrName>style.visibility</p:attrName>
                                        </p:attrNameLst>
                                      </p:cBhvr>
                                      <p:to>
                                        <p:strVal val="visible"/>
                                      </p:to>
                                    </p:set>
                                    <p:animEffect transition="in" filter="checkerboard(across)">
                                      <p:cBhvr>
                                        <p:cTn id="7" dur="500"/>
                                        <p:tgtEl>
                                          <p:spTgt spid="3107"/>
                                        </p:tgtEl>
                                      </p:cBhvr>
                                    </p:animEffect>
                                  </p:childTnLst>
                                </p:cTn>
                              </p:par>
                              <p:par>
                                <p:cTn id="8" presetID="5" presetClass="entr" presetSubtype="10" fill="hold" grpId="0" nodeType="withEffect">
                                  <p:stCondLst>
                                    <p:cond delay="0"/>
                                  </p:stCondLst>
                                  <p:childTnLst>
                                    <p:set>
                                      <p:cBhvr>
                                        <p:cTn id="9" dur="1" fill="hold">
                                          <p:stCondLst>
                                            <p:cond delay="0"/>
                                          </p:stCondLst>
                                        </p:cTn>
                                        <p:tgtEl>
                                          <p:spTgt spid="3105"/>
                                        </p:tgtEl>
                                        <p:attrNameLst>
                                          <p:attrName>style.visibility</p:attrName>
                                        </p:attrNameLst>
                                      </p:cBhvr>
                                      <p:to>
                                        <p:strVal val="visible"/>
                                      </p:to>
                                    </p:set>
                                    <p:animEffect transition="in" filter="checkerboard(across)">
                                      <p:cBhvr>
                                        <p:cTn id="10" dur="500"/>
                                        <p:tgtEl>
                                          <p:spTgt spid="3105"/>
                                        </p:tgtEl>
                                      </p:cBhvr>
                                    </p:animEffect>
                                  </p:childTnLst>
                                </p:cTn>
                              </p:par>
                              <p:par>
                                <p:cTn id="11" presetID="5" presetClass="entr" presetSubtype="10" fill="hold" nodeType="withEffect">
                                  <p:stCondLst>
                                    <p:cond delay="0"/>
                                  </p:stCondLst>
                                  <p:childTnLst>
                                    <p:set>
                                      <p:cBhvr>
                                        <p:cTn id="12" dur="1" fill="hold">
                                          <p:stCondLst>
                                            <p:cond delay="0"/>
                                          </p:stCondLst>
                                        </p:cTn>
                                        <p:tgtEl>
                                          <p:spTgt spid="3106"/>
                                        </p:tgtEl>
                                        <p:attrNameLst>
                                          <p:attrName>style.visibility</p:attrName>
                                        </p:attrNameLst>
                                      </p:cBhvr>
                                      <p:to>
                                        <p:strVal val="visible"/>
                                      </p:to>
                                    </p:set>
                                    <p:animEffect transition="in" filter="checkerboard(across)">
                                      <p:cBhvr>
                                        <p:cTn id="13" dur="500"/>
                                        <p:tgtEl>
                                          <p:spTgt spid="3106"/>
                                        </p:tgtEl>
                                      </p:cBhvr>
                                    </p:animEffect>
                                  </p:childTnLst>
                                </p:cTn>
                              </p:par>
                            </p:childTnLst>
                          </p:cTn>
                        </p:par>
                      </p:childTnLst>
                    </p:cTn>
                  </p:par>
                  <p:par>
                    <p:cTn id="14" fill="hold" nodeType="clickPar">
                      <p:stCondLst>
                        <p:cond delay="indefinite"/>
                      </p:stCondLst>
                      <p:childTnLst>
                        <p:par>
                          <p:cTn id="15" fill="hold" nodeType="withGroup">
                            <p:stCondLst>
                              <p:cond delay="0"/>
                            </p:stCondLst>
                            <p:childTnLst>
                              <p:par>
                                <p:cTn id="16" presetID="5" presetClass="entr" presetSubtype="10" fill="hold" nodeType="clickEffect">
                                  <p:stCondLst>
                                    <p:cond delay="0"/>
                                  </p:stCondLst>
                                  <p:childTnLst>
                                    <p:set>
                                      <p:cBhvr>
                                        <p:cTn id="17" dur="1" fill="hold">
                                          <p:stCondLst>
                                            <p:cond delay="0"/>
                                          </p:stCondLst>
                                        </p:cTn>
                                        <p:tgtEl>
                                          <p:spTgt spid="3116"/>
                                        </p:tgtEl>
                                        <p:attrNameLst>
                                          <p:attrName>style.visibility</p:attrName>
                                        </p:attrNameLst>
                                      </p:cBhvr>
                                      <p:to>
                                        <p:strVal val="visible"/>
                                      </p:to>
                                    </p:set>
                                    <p:animEffect transition="in" filter="checkerboard(across)">
                                      <p:cBhvr>
                                        <p:cTn id="18" dur="500"/>
                                        <p:tgtEl>
                                          <p:spTgt spid="3116"/>
                                        </p:tgtEl>
                                      </p:cBhvr>
                                    </p:animEffect>
                                  </p:childTnLst>
                                </p:cTn>
                              </p:par>
                            </p:childTnLst>
                          </p:cTn>
                        </p:par>
                      </p:childTnLst>
                    </p:cTn>
                  </p:par>
                  <p:par>
                    <p:cTn id="19" fill="hold" nodeType="clickPar">
                      <p:stCondLst>
                        <p:cond delay="indefinite"/>
                      </p:stCondLst>
                      <p:childTnLst>
                        <p:par>
                          <p:cTn id="20" fill="hold" nodeType="withGroup">
                            <p:stCondLst>
                              <p:cond delay="0"/>
                            </p:stCondLst>
                            <p:childTnLst>
                              <p:par>
                                <p:cTn id="21" presetID="5" presetClass="entr" presetSubtype="10" fill="hold" grpId="0" nodeType="clickEffect">
                                  <p:stCondLst>
                                    <p:cond delay="0"/>
                                  </p:stCondLst>
                                  <p:childTnLst>
                                    <p:set>
                                      <p:cBhvr>
                                        <p:cTn id="22" dur="1" fill="hold">
                                          <p:stCondLst>
                                            <p:cond delay="0"/>
                                          </p:stCondLst>
                                        </p:cTn>
                                        <p:tgtEl>
                                          <p:spTgt spid="3102"/>
                                        </p:tgtEl>
                                        <p:attrNameLst>
                                          <p:attrName>style.visibility</p:attrName>
                                        </p:attrNameLst>
                                      </p:cBhvr>
                                      <p:to>
                                        <p:strVal val="visible"/>
                                      </p:to>
                                    </p:set>
                                    <p:animEffect transition="in" filter="checkerboard(across)">
                                      <p:cBhvr>
                                        <p:cTn id="23" dur="500"/>
                                        <p:tgtEl>
                                          <p:spTgt spid="310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02" grpId="0"/>
      <p:bldP spid="3105" grpId="0"/>
      <p:bldP spid="3107"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Box 2"/>
          <p:cNvSpPr txBox="1">
            <a:spLocks noChangeArrowheads="1"/>
          </p:cNvSpPr>
          <p:nvPr/>
        </p:nvSpPr>
        <p:spPr bwMode="auto">
          <a:xfrm>
            <a:off x="0" y="0"/>
            <a:ext cx="9144000" cy="579438"/>
          </a:xfrm>
          <a:prstGeom prst="rect">
            <a:avLst/>
          </a:prstGeom>
          <a:solidFill>
            <a:srgbClr val="FFFF00"/>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eaLnBrk="0" hangingPunct="0">
              <a:spcBef>
                <a:spcPct val="50000"/>
              </a:spcBef>
              <a:defRPr/>
            </a:pPr>
            <a:r>
              <a:rPr lang="en-US" sz="3200" b="1" dirty="0" smtClean="0">
                <a:solidFill>
                  <a:srgbClr val="CC6600"/>
                </a:solidFill>
                <a:effectLst>
                  <a:outerShdw blurRad="38100" dist="38100" dir="2700000" algn="tl">
                    <a:srgbClr val="000000"/>
                  </a:outerShdw>
                </a:effectLst>
                <a:latin typeface="Times New Roman" pitchFamily="18" charset="0"/>
              </a:rPr>
              <a:t>D. PHA </a:t>
            </a:r>
            <a:r>
              <a:rPr lang="en-US" sz="3200" b="1" dirty="0">
                <a:solidFill>
                  <a:srgbClr val="CC6600"/>
                </a:solidFill>
                <a:effectLst>
                  <a:outerShdw blurRad="38100" dist="38100" dir="2700000" algn="tl">
                    <a:srgbClr val="000000"/>
                  </a:outerShdw>
                </a:effectLst>
                <a:latin typeface="Times New Roman" pitchFamily="18" charset="0"/>
              </a:rPr>
              <a:t>CHẾ DUNG DỊCH (</a:t>
            </a:r>
            <a:r>
              <a:rPr lang="en-US" sz="3200" b="1" dirty="0" err="1">
                <a:solidFill>
                  <a:srgbClr val="CC6600"/>
                </a:solidFill>
                <a:effectLst>
                  <a:outerShdw blurRad="38100" dist="38100" dir="2700000" algn="tl">
                    <a:srgbClr val="000000"/>
                  </a:outerShdw>
                </a:effectLst>
                <a:latin typeface="Times New Roman" pitchFamily="18" charset="0"/>
              </a:rPr>
              <a:t>tt</a:t>
            </a:r>
            <a:r>
              <a:rPr lang="en-US" sz="3200" b="1" dirty="0">
                <a:solidFill>
                  <a:srgbClr val="CC6600"/>
                </a:solidFill>
                <a:effectLst>
                  <a:outerShdw blurRad="38100" dist="38100" dir="2700000" algn="tl">
                    <a:srgbClr val="000000"/>
                  </a:outerShdw>
                </a:effectLst>
                <a:latin typeface="Times New Roman" pitchFamily="18" charset="0"/>
              </a:rPr>
              <a:t>)</a:t>
            </a:r>
          </a:p>
        </p:txBody>
      </p:sp>
      <p:sp>
        <p:nvSpPr>
          <p:cNvPr id="4" name="Text Box 3"/>
          <p:cNvSpPr txBox="1">
            <a:spLocks noChangeArrowheads="1"/>
          </p:cNvSpPr>
          <p:nvPr/>
        </p:nvSpPr>
        <p:spPr bwMode="auto">
          <a:xfrm>
            <a:off x="228600" y="655638"/>
            <a:ext cx="83820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eaLnBrk="0" hangingPunct="0">
              <a:spcBef>
                <a:spcPct val="50000"/>
              </a:spcBef>
              <a:defRPr/>
            </a:pPr>
            <a:r>
              <a:rPr lang="en-US" sz="3200" b="1" dirty="0">
                <a:solidFill>
                  <a:srgbClr val="00B0F0"/>
                </a:solidFill>
                <a:effectLst>
                  <a:outerShdw blurRad="38100" dist="38100" dir="2700000" algn="tl">
                    <a:srgbClr val="000000"/>
                  </a:outerShdw>
                </a:effectLst>
                <a:latin typeface="Times New Roman" pitchFamily="18" charset="0"/>
              </a:rPr>
              <a:t>II) </a:t>
            </a:r>
            <a:r>
              <a:rPr lang="en-US" sz="3200" b="1" u="sng" dirty="0">
                <a:solidFill>
                  <a:srgbClr val="00B0F0"/>
                </a:solidFill>
                <a:effectLst>
                  <a:outerShdw blurRad="38100" dist="38100" dir="2700000" algn="tl">
                    <a:srgbClr val="000000"/>
                  </a:outerShdw>
                </a:effectLst>
                <a:latin typeface="Times New Roman" pitchFamily="18" charset="0"/>
              </a:rPr>
              <a:t>CÁCH PHA LOÃNG  MỘT DUNG DỊCH</a:t>
            </a:r>
            <a:r>
              <a:rPr lang="en-US" sz="3200" u="sng" dirty="0">
                <a:solidFill>
                  <a:srgbClr val="00B0F0"/>
                </a:solidFill>
                <a:effectLst>
                  <a:outerShdw blurRad="38100" dist="38100" dir="2700000" algn="tl">
                    <a:srgbClr val="000000"/>
                  </a:outerShdw>
                </a:effectLst>
                <a:latin typeface="Times New Roman" pitchFamily="18" charset="0"/>
              </a:rPr>
              <a:t> </a:t>
            </a:r>
            <a:endParaRPr lang="en-US" sz="2800" b="1" dirty="0">
              <a:solidFill>
                <a:srgbClr val="00B0F0"/>
              </a:solidFill>
              <a:effectLst>
                <a:outerShdw blurRad="38100" dist="38100" dir="2700000" algn="tl">
                  <a:srgbClr val="000000"/>
                </a:outerShdw>
              </a:effectLst>
              <a:latin typeface="Times New Roman" pitchFamily="18" charset="0"/>
            </a:endParaRPr>
          </a:p>
        </p:txBody>
      </p:sp>
      <p:sp>
        <p:nvSpPr>
          <p:cNvPr id="5" name="Text Box 4"/>
          <p:cNvSpPr txBox="1">
            <a:spLocks noChangeArrowheads="1"/>
          </p:cNvSpPr>
          <p:nvPr/>
        </p:nvSpPr>
        <p:spPr bwMode="auto">
          <a:xfrm>
            <a:off x="838200" y="1206898"/>
            <a:ext cx="6553200"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eaLnBrk="0" hangingPunct="0">
              <a:spcBef>
                <a:spcPct val="50000"/>
              </a:spcBef>
              <a:defRPr/>
            </a:pPr>
            <a:r>
              <a:rPr lang="en-US" sz="3200" b="1" u="sng" dirty="0">
                <a:solidFill>
                  <a:srgbClr val="00B0F0"/>
                </a:solidFill>
                <a:effectLst>
                  <a:outerShdw blurRad="38100" dist="38100" dir="2700000" algn="tl">
                    <a:srgbClr val="000000"/>
                  </a:outerShdw>
                </a:effectLst>
                <a:latin typeface="Times New Roman" pitchFamily="18" charset="0"/>
              </a:rPr>
              <a:t>THEO NỒNG ĐỘ CHO TRƯỚC</a:t>
            </a:r>
            <a:r>
              <a:rPr lang="en-US" sz="3200" b="1" dirty="0">
                <a:solidFill>
                  <a:srgbClr val="00B0F0"/>
                </a:solidFill>
                <a:effectLst>
                  <a:outerShdw blurRad="38100" dist="38100" dir="2700000" algn="tl">
                    <a:srgbClr val="000000"/>
                  </a:outerShdw>
                </a:effectLst>
                <a:latin typeface="Times New Roman" pitchFamily="18" charset="0"/>
              </a:rPr>
              <a:t>:</a:t>
            </a:r>
            <a:endParaRPr lang="en-US" sz="2800" b="1" dirty="0">
              <a:solidFill>
                <a:srgbClr val="00B0F0"/>
              </a:solidFill>
              <a:effectLst>
                <a:outerShdw blurRad="38100" dist="38100" dir="2700000" algn="tl">
                  <a:srgbClr val="000000"/>
                </a:outerShdw>
              </a:effectLst>
              <a:latin typeface="Times New Roman" pitchFamily="18" charset="0"/>
            </a:endParaRPr>
          </a:p>
        </p:txBody>
      </p:sp>
      <p:sp>
        <p:nvSpPr>
          <p:cNvPr id="6" name="Text Box 6"/>
          <p:cNvSpPr txBox="1">
            <a:spLocks noChangeArrowheads="1"/>
          </p:cNvSpPr>
          <p:nvPr/>
        </p:nvSpPr>
        <p:spPr bwMode="auto">
          <a:xfrm>
            <a:off x="381000" y="2362200"/>
            <a:ext cx="22098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b="1" u="sng" dirty="0" smtClean="0">
                <a:solidFill>
                  <a:srgbClr val="FFFFFF"/>
                </a:solidFill>
              </a:rPr>
              <a:t>Bài tập 2</a:t>
            </a:r>
            <a:r>
              <a:rPr lang="en-US" dirty="0" smtClean="0">
                <a:solidFill>
                  <a:srgbClr val="FFFFFF"/>
                </a:solidFill>
              </a:rPr>
              <a:t>:</a:t>
            </a:r>
          </a:p>
        </p:txBody>
      </p:sp>
      <p:sp>
        <p:nvSpPr>
          <p:cNvPr id="7" name="Text Box 7"/>
          <p:cNvSpPr txBox="1">
            <a:spLocks noChangeArrowheads="1"/>
          </p:cNvSpPr>
          <p:nvPr/>
        </p:nvSpPr>
        <p:spPr bwMode="auto">
          <a:xfrm>
            <a:off x="685800" y="2971800"/>
            <a:ext cx="83820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smtClean="0">
                <a:solidFill>
                  <a:srgbClr val="FFFFFF"/>
                </a:solidFill>
              </a:rPr>
              <a:t>Có nước cất và những dụng cụ cần thiết hãy tính toán và giới thiệu cách pha chế:</a:t>
            </a:r>
          </a:p>
        </p:txBody>
      </p:sp>
      <p:sp>
        <p:nvSpPr>
          <p:cNvPr id="8" name="Text Box 8"/>
          <p:cNvSpPr txBox="1">
            <a:spLocks noChangeArrowheads="1"/>
          </p:cNvSpPr>
          <p:nvPr/>
        </p:nvSpPr>
        <p:spPr bwMode="auto">
          <a:xfrm>
            <a:off x="228600" y="4114800"/>
            <a:ext cx="86868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smtClean="0">
                <a:solidFill>
                  <a:srgbClr val="FFFFFF"/>
                </a:solidFill>
              </a:rPr>
              <a:t>a) 100 ml dung dịch MgSO</a:t>
            </a:r>
            <a:r>
              <a:rPr lang="en-US" baseline="-25000" smtClean="0">
                <a:solidFill>
                  <a:srgbClr val="FFFFFF"/>
                </a:solidFill>
              </a:rPr>
              <a:t>4</a:t>
            </a:r>
            <a:r>
              <a:rPr lang="en-US" smtClean="0">
                <a:solidFill>
                  <a:srgbClr val="FFFFFF"/>
                </a:solidFill>
              </a:rPr>
              <a:t> 0,4M từ dung dịch </a:t>
            </a:r>
          </a:p>
        </p:txBody>
      </p:sp>
      <p:sp>
        <p:nvSpPr>
          <p:cNvPr id="9" name="Text Box 9"/>
          <p:cNvSpPr txBox="1">
            <a:spLocks noChangeArrowheads="1"/>
          </p:cNvSpPr>
          <p:nvPr/>
        </p:nvSpPr>
        <p:spPr bwMode="auto">
          <a:xfrm>
            <a:off x="685800" y="4648200"/>
            <a:ext cx="2362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smtClean="0">
                <a:solidFill>
                  <a:srgbClr val="FFFFFF"/>
                </a:solidFill>
              </a:rPr>
              <a:t>MgSO</a:t>
            </a:r>
            <a:r>
              <a:rPr lang="en-US" baseline="-25000" smtClean="0">
                <a:solidFill>
                  <a:srgbClr val="FFFFFF"/>
                </a:solidFill>
              </a:rPr>
              <a:t>4</a:t>
            </a:r>
            <a:r>
              <a:rPr lang="en-US" smtClean="0">
                <a:solidFill>
                  <a:srgbClr val="FFFFFF"/>
                </a:solidFill>
              </a:rPr>
              <a:t> 2M.</a:t>
            </a:r>
          </a:p>
        </p:txBody>
      </p:sp>
      <p:sp>
        <p:nvSpPr>
          <p:cNvPr id="10" name="Text Box 10"/>
          <p:cNvSpPr txBox="1">
            <a:spLocks noChangeArrowheads="1"/>
          </p:cNvSpPr>
          <p:nvPr/>
        </p:nvSpPr>
        <p:spPr bwMode="auto">
          <a:xfrm>
            <a:off x="228600" y="5211763"/>
            <a:ext cx="8534400"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smtClean="0">
                <a:solidFill>
                  <a:srgbClr val="FFFFFF"/>
                </a:solidFill>
              </a:rPr>
              <a:t>b) 150 g dung dịch NaCl 2,5% từ dung dịch </a:t>
            </a:r>
          </a:p>
        </p:txBody>
      </p:sp>
      <p:sp>
        <p:nvSpPr>
          <p:cNvPr id="11" name="Text Box 11"/>
          <p:cNvSpPr txBox="1">
            <a:spLocks noChangeArrowheads="1"/>
          </p:cNvSpPr>
          <p:nvPr/>
        </p:nvSpPr>
        <p:spPr bwMode="auto">
          <a:xfrm>
            <a:off x="685800" y="5791200"/>
            <a:ext cx="2362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eaLnBrk="0" hangingPunct="0">
              <a:spcBef>
                <a:spcPct val="50000"/>
              </a:spcBef>
            </a:pPr>
            <a:r>
              <a:rPr lang="en-US" smtClean="0">
                <a:solidFill>
                  <a:srgbClr val="FFFFFF"/>
                </a:solidFill>
              </a:rPr>
              <a:t>NaCl 10%.</a:t>
            </a:r>
          </a:p>
        </p:txBody>
      </p:sp>
      <p:sp>
        <p:nvSpPr>
          <p:cNvPr id="12" name="TextBox 11"/>
          <p:cNvSpPr txBox="1"/>
          <p:nvPr/>
        </p:nvSpPr>
        <p:spPr>
          <a:xfrm>
            <a:off x="78671" y="2011680"/>
            <a:ext cx="8869680" cy="4206240"/>
          </a:xfrm>
          <a:prstGeom prst="rect">
            <a:avLst/>
          </a:prstGeom>
          <a:solidFill>
            <a:srgbClr val="FFFF00"/>
          </a:solidFill>
        </p:spPr>
        <p:txBody>
          <a:bodyPr wrap="square" rtlCol="0">
            <a:spAutoFit/>
          </a:bodyPr>
          <a:lstStyle/>
          <a:p>
            <a:r>
              <a:rPr lang="en-US" sz="3000" dirty="0" smtClean="0">
                <a:solidFill>
                  <a:schemeClr val="bg2"/>
                </a:solidFill>
                <a:latin typeface="Times New Roman" pitchFamily="18" charset="0"/>
                <a:cs typeface="Times New Roman" pitchFamily="18" charset="0"/>
              </a:rPr>
              <a:t>Dung dịch 1 và dung dịch 2</a:t>
            </a:r>
          </a:p>
          <a:p>
            <a:r>
              <a:rPr lang="en-US" sz="3000" dirty="0" smtClean="0">
                <a:solidFill>
                  <a:schemeClr val="bg2"/>
                </a:solidFill>
                <a:latin typeface="Times New Roman" pitchFamily="18" charset="0"/>
                <a:cs typeface="Times New Roman" pitchFamily="18" charset="0"/>
              </a:rPr>
              <a:t>n</a:t>
            </a:r>
            <a:r>
              <a:rPr lang="en-US" sz="2000" dirty="0" smtClean="0">
                <a:solidFill>
                  <a:schemeClr val="bg2"/>
                </a:solidFill>
                <a:latin typeface="Times New Roman" pitchFamily="18" charset="0"/>
                <a:cs typeface="Times New Roman" pitchFamily="18" charset="0"/>
              </a:rPr>
              <a:t>ct1</a:t>
            </a:r>
            <a:r>
              <a:rPr lang="en-US" sz="3000" dirty="0" smtClean="0">
                <a:solidFill>
                  <a:schemeClr val="bg2"/>
                </a:solidFill>
                <a:latin typeface="Times New Roman" pitchFamily="18" charset="0"/>
                <a:cs typeface="Times New Roman" pitchFamily="18" charset="0"/>
              </a:rPr>
              <a:t> = n</a:t>
            </a:r>
            <a:r>
              <a:rPr lang="en-US" sz="2000" dirty="0" smtClean="0">
                <a:solidFill>
                  <a:schemeClr val="bg2"/>
                </a:solidFill>
                <a:latin typeface="Times New Roman" pitchFamily="18" charset="0"/>
                <a:cs typeface="Times New Roman" pitchFamily="18" charset="0"/>
              </a:rPr>
              <a:t>ct2</a:t>
            </a:r>
            <a:r>
              <a:rPr lang="en-US" sz="3000" dirty="0" smtClean="0">
                <a:solidFill>
                  <a:schemeClr val="bg2"/>
                </a:solidFill>
                <a:latin typeface="Times New Roman" pitchFamily="18" charset="0"/>
                <a:cs typeface="Times New Roman" pitchFamily="18" charset="0"/>
              </a:rPr>
              <a:t> </a:t>
            </a:r>
          </a:p>
          <a:p>
            <a:r>
              <a:rPr lang="en-US" sz="3000" dirty="0" smtClean="0">
                <a:solidFill>
                  <a:schemeClr val="bg2"/>
                </a:solidFill>
                <a:latin typeface="Times New Roman" pitchFamily="18" charset="0"/>
                <a:cs typeface="Times New Roman" pitchFamily="18" charset="0"/>
              </a:rPr>
              <a:t>m</a:t>
            </a:r>
            <a:r>
              <a:rPr lang="en-US" sz="2000" dirty="0" smtClean="0">
                <a:solidFill>
                  <a:schemeClr val="bg2"/>
                </a:solidFill>
                <a:latin typeface="Times New Roman" pitchFamily="18" charset="0"/>
                <a:cs typeface="Times New Roman" pitchFamily="18" charset="0"/>
              </a:rPr>
              <a:t>ct1</a:t>
            </a:r>
            <a:r>
              <a:rPr lang="en-US" sz="3000" dirty="0" smtClean="0">
                <a:solidFill>
                  <a:schemeClr val="bg2"/>
                </a:solidFill>
                <a:latin typeface="Times New Roman" pitchFamily="18" charset="0"/>
                <a:cs typeface="Times New Roman" pitchFamily="18" charset="0"/>
              </a:rPr>
              <a:t> = m</a:t>
            </a:r>
            <a:r>
              <a:rPr lang="en-US" sz="2000" dirty="0" smtClean="0">
                <a:solidFill>
                  <a:schemeClr val="bg2"/>
                </a:solidFill>
                <a:latin typeface="Times New Roman" pitchFamily="18" charset="0"/>
                <a:cs typeface="Times New Roman" pitchFamily="18" charset="0"/>
              </a:rPr>
              <a:t>ct2</a:t>
            </a:r>
            <a:r>
              <a:rPr lang="en-US" sz="3000" dirty="0" smtClean="0">
                <a:solidFill>
                  <a:schemeClr val="bg2"/>
                </a:solidFill>
                <a:latin typeface="Times New Roman" pitchFamily="18" charset="0"/>
                <a:cs typeface="Times New Roman" pitchFamily="18" charset="0"/>
              </a:rPr>
              <a:t>  </a:t>
            </a:r>
            <a:endParaRPr lang="en-US" sz="2000" dirty="0">
              <a:solidFill>
                <a:schemeClr val="bg2"/>
              </a:solidFill>
              <a:latin typeface="Times New Roman" pitchFamily="18" charset="0"/>
              <a:cs typeface="Times New Roman" pitchFamily="18" charset="0"/>
            </a:endParaRPr>
          </a:p>
        </p:txBody>
      </p:sp>
    </p:spTree>
    <p:extLst>
      <p:ext uri="{BB962C8B-B14F-4D97-AF65-F5344CB8AC3E}">
        <p14:creationId xmlns:p14="http://schemas.microsoft.com/office/powerpoint/2010/main" val="24047080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8"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ipe(left)">
                                      <p:cBhvr>
                                        <p:cTn id="7" dur="10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 calcmode="lin" valueType="num">
                                      <p:cBhvr additive="base">
                                        <p:cTn id="12" dur="500" fill="hold"/>
                                        <p:tgtEl>
                                          <p:spTgt spid="12"/>
                                        </p:tgtEl>
                                        <p:attrNameLst>
                                          <p:attrName>ppt_x</p:attrName>
                                        </p:attrNameLst>
                                      </p:cBhvr>
                                      <p:tavLst>
                                        <p:tav tm="0">
                                          <p:val>
                                            <p:strVal val="#ppt_x"/>
                                          </p:val>
                                        </p:tav>
                                        <p:tav tm="100000">
                                          <p:val>
                                            <p:strVal val="#ppt_x"/>
                                          </p:val>
                                        </p:tav>
                                      </p:tavLst>
                                    </p:anim>
                                    <p:anim calcmode="lin" valueType="num">
                                      <p:cBhvr additive="base">
                                        <p:cTn id="13"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4" fill="hold">
                      <p:stCondLst>
                        <p:cond delay="indefinite"/>
                      </p:stCondLst>
                      <p:childTnLst>
                        <p:par>
                          <p:cTn id="15" fill="hold">
                            <p:stCondLst>
                              <p:cond delay="0"/>
                            </p:stCondLst>
                            <p:childTnLst>
                              <p:par>
                                <p:cTn id="16" presetID="2" presetClass="exit" presetSubtype="4" fill="hold" grpId="1" nodeType="clickEffect">
                                  <p:stCondLst>
                                    <p:cond delay="0"/>
                                  </p:stCondLst>
                                  <p:childTnLst>
                                    <p:anim calcmode="lin" valueType="num">
                                      <p:cBhvr additive="base">
                                        <p:cTn id="17" dur="500"/>
                                        <p:tgtEl>
                                          <p:spTgt spid="12"/>
                                        </p:tgtEl>
                                        <p:attrNameLst>
                                          <p:attrName>ppt_x</p:attrName>
                                        </p:attrNameLst>
                                      </p:cBhvr>
                                      <p:tavLst>
                                        <p:tav tm="0">
                                          <p:val>
                                            <p:strVal val="ppt_x"/>
                                          </p:val>
                                        </p:tav>
                                        <p:tav tm="100000">
                                          <p:val>
                                            <p:strVal val="ppt_x"/>
                                          </p:val>
                                        </p:tav>
                                      </p:tavLst>
                                    </p:anim>
                                    <p:anim calcmode="lin" valueType="num">
                                      <p:cBhvr additive="base">
                                        <p:cTn id="18" dur="500"/>
                                        <p:tgtEl>
                                          <p:spTgt spid="12"/>
                                        </p:tgtEl>
                                        <p:attrNameLst>
                                          <p:attrName>ppt_y</p:attrName>
                                        </p:attrNameLst>
                                      </p:cBhvr>
                                      <p:tavLst>
                                        <p:tav tm="0">
                                          <p:val>
                                            <p:strVal val="ppt_y"/>
                                          </p:val>
                                        </p:tav>
                                        <p:tav tm="100000">
                                          <p:val>
                                            <p:strVal val="1+ppt_h/2"/>
                                          </p:val>
                                        </p:tav>
                                      </p:tavLst>
                                    </p:anim>
                                    <p:set>
                                      <p:cBhvr>
                                        <p:cTn id="19" dur="1" fill="hold">
                                          <p:stCondLst>
                                            <p:cond delay="499"/>
                                          </p:stCondLst>
                                        </p:cTn>
                                        <p:tgtEl>
                                          <p:spTgt spid="12"/>
                                        </p:tgtEl>
                                        <p:attrNameLst>
                                          <p:attrName>style.visibility</p:attrName>
                                        </p:attrNameLst>
                                      </p:cBhvr>
                                      <p:to>
                                        <p:strVal val="hidden"/>
                                      </p:to>
                                    </p:set>
                                  </p:childTnLst>
                                </p:cTn>
                              </p:par>
                              <p:par>
                                <p:cTn id="20" presetID="22" presetClass="entr" presetSubtype="8" fill="hold" grpId="0" nodeType="withEffect">
                                  <p:stCondLst>
                                    <p:cond delay="0"/>
                                  </p:stCondLst>
                                  <p:childTnLst>
                                    <p:set>
                                      <p:cBhvr>
                                        <p:cTn id="21" dur="1" fill="hold">
                                          <p:stCondLst>
                                            <p:cond delay="0"/>
                                          </p:stCondLst>
                                        </p:cTn>
                                        <p:tgtEl>
                                          <p:spTgt spid="5"/>
                                        </p:tgtEl>
                                        <p:attrNameLst>
                                          <p:attrName>style.visibility</p:attrName>
                                        </p:attrNameLst>
                                      </p:cBhvr>
                                      <p:to>
                                        <p:strVal val="visible"/>
                                      </p:to>
                                    </p:set>
                                    <p:animEffect transition="in" filter="wipe(left)">
                                      <p:cBhvr>
                                        <p:cTn id="22" dur="1000"/>
                                        <p:tgtEl>
                                          <p:spTgt spid="5"/>
                                        </p:tgtEl>
                                      </p:cBhvr>
                                    </p:animEffect>
                                  </p:childTnLst>
                                </p:cTn>
                              </p:par>
                            </p:childTnLst>
                          </p:cTn>
                        </p:par>
                      </p:childTnLst>
                    </p:cTn>
                  </p:par>
                  <p:par>
                    <p:cTn id="23" fill="hold">
                      <p:stCondLst>
                        <p:cond delay="indefinite"/>
                      </p:stCondLst>
                      <p:childTnLst>
                        <p:par>
                          <p:cTn id="24" fill="hold">
                            <p:stCondLst>
                              <p:cond delay="0"/>
                            </p:stCondLst>
                            <p:childTnLst>
                              <p:par>
                                <p:cTn id="25" presetID="8" presetClass="entr" presetSubtype="16" fill="hold" grpId="0" nodeType="clickEffect">
                                  <p:stCondLst>
                                    <p:cond delay="0"/>
                                  </p:stCondLst>
                                  <p:childTnLst>
                                    <p:set>
                                      <p:cBhvr>
                                        <p:cTn id="26" dur="1" fill="hold">
                                          <p:stCondLst>
                                            <p:cond delay="0"/>
                                          </p:stCondLst>
                                        </p:cTn>
                                        <p:tgtEl>
                                          <p:spTgt spid="6"/>
                                        </p:tgtEl>
                                        <p:attrNameLst>
                                          <p:attrName>style.visibility</p:attrName>
                                        </p:attrNameLst>
                                      </p:cBhvr>
                                      <p:to>
                                        <p:strVal val="visible"/>
                                      </p:to>
                                    </p:set>
                                    <p:animEffect transition="in" filter="diamond(in)">
                                      <p:cBhvr>
                                        <p:cTn id="27" dur="1000"/>
                                        <p:tgtEl>
                                          <p:spTgt spid="6"/>
                                        </p:tgtEl>
                                      </p:cBhvr>
                                    </p:animEffect>
                                  </p:childTnLst>
                                </p:cTn>
                              </p:par>
                            </p:childTnLst>
                          </p:cTn>
                        </p:par>
                      </p:childTnLst>
                    </p:cTn>
                  </p:par>
                  <p:par>
                    <p:cTn id="28" fill="hold">
                      <p:stCondLst>
                        <p:cond delay="indefinite"/>
                      </p:stCondLst>
                      <p:childTnLst>
                        <p:par>
                          <p:cTn id="29" fill="hold">
                            <p:stCondLst>
                              <p:cond delay="0"/>
                            </p:stCondLst>
                            <p:childTnLst>
                              <p:par>
                                <p:cTn id="30" presetID="22" presetClass="entr" presetSubtype="8" fill="hold" grpId="0" nodeType="clickEffect">
                                  <p:stCondLst>
                                    <p:cond delay="0"/>
                                  </p:stCondLst>
                                  <p:childTnLst>
                                    <p:set>
                                      <p:cBhvr>
                                        <p:cTn id="31" dur="1" fill="hold">
                                          <p:stCondLst>
                                            <p:cond delay="0"/>
                                          </p:stCondLst>
                                        </p:cTn>
                                        <p:tgtEl>
                                          <p:spTgt spid="7"/>
                                        </p:tgtEl>
                                        <p:attrNameLst>
                                          <p:attrName>style.visibility</p:attrName>
                                        </p:attrNameLst>
                                      </p:cBhvr>
                                      <p:to>
                                        <p:strVal val="visible"/>
                                      </p:to>
                                    </p:set>
                                    <p:animEffect transition="in" filter="wipe(left)">
                                      <p:cBhvr>
                                        <p:cTn id="32" dur="2000"/>
                                        <p:tgtEl>
                                          <p:spTgt spid="7"/>
                                        </p:tgtEl>
                                      </p:cBhvr>
                                    </p:animEffect>
                                  </p:childTnLst>
                                </p:cTn>
                              </p:par>
                              <p:par>
                                <p:cTn id="33" presetID="22" presetClass="entr" presetSubtype="8" fill="hold" grpId="0" nodeType="withEffect">
                                  <p:stCondLst>
                                    <p:cond delay="0"/>
                                  </p:stCondLst>
                                  <p:childTnLst>
                                    <p:set>
                                      <p:cBhvr>
                                        <p:cTn id="34" dur="1" fill="hold">
                                          <p:stCondLst>
                                            <p:cond delay="0"/>
                                          </p:stCondLst>
                                        </p:cTn>
                                        <p:tgtEl>
                                          <p:spTgt spid="9"/>
                                        </p:tgtEl>
                                        <p:attrNameLst>
                                          <p:attrName>style.visibility</p:attrName>
                                        </p:attrNameLst>
                                      </p:cBhvr>
                                      <p:to>
                                        <p:strVal val="visible"/>
                                      </p:to>
                                    </p:set>
                                    <p:animEffect transition="in" filter="wipe(left)">
                                      <p:cBhvr>
                                        <p:cTn id="35" dur="2000"/>
                                        <p:tgtEl>
                                          <p:spTgt spid="9"/>
                                        </p:tgtEl>
                                      </p:cBhvr>
                                    </p:animEffect>
                                  </p:childTnLst>
                                </p:cTn>
                              </p:par>
                              <p:par>
                                <p:cTn id="36" presetID="22" presetClass="entr" presetSubtype="8" fill="hold" grpId="0" nodeType="withEffect">
                                  <p:stCondLst>
                                    <p:cond delay="0"/>
                                  </p:stCondLst>
                                  <p:childTnLst>
                                    <p:set>
                                      <p:cBhvr>
                                        <p:cTn id="37" dur="1" fill="hold">
                                          <p:stCondLst>
                                            <p:cond delay="0"/>
                                          </p:stCondLst>
                                        </p:cTn>
                                        <p:tgtEl>
                                          <p:spTgt spid="8"/>
                                        </p:tgtEl>
                                        <p:attrNameLst>
                                          <p:attrName>style.visibility</p:attrName>
                                        </p:attrNameLst>
                                      </p:cBhvr>
                                      <p:to>
                                        <p:strVal val="visible"/>
                                      </p:to>
                                    </p:set>
                                    <p:animEffect transition="in" filter="wipe(left)">
                                      <p:cBhvr>
                                        <p:cTn id="38" dur="2000"/>
                                        <p:tgtEl>
                                          <p:spTgt spid="8"/>
                                        </p:tgtEl>
                                      </p:cBhvr>
                                    </p:animEffect>
                                  </p:childTnLst>
                                </p:cTn>
                              </p:par>
                              <p:par>
                                <p:cTn id="39" presetID="22" presetClass="entr" presetSubtype="8" fill="hold" grpId="0" nodeType="withEffect">
                                  <p:stCondLst>
                                    <p:cond delay="0"/>
                                  </p:stCondLst>
                                  <p:childTnLst>
                                    <p:set>
                                      <p:cBhvr>
                                        <p:cTn id="40" dur="1" fill="hold">
                                          <p:stCondLst>
                                            <p:cond delay="0"/>
                                          </p:stCondLst>
                                        </p:cTn>
                                        <p:tgtEl>
                                          <p:spTgt spid="10"/>
                                        </p:tgtEl>
                                        <p:attrNameLst>
                                          <p:attrName>style.visibility</p:attrName>
                                        </p:attrNameLst>
                                      </p:cBhvr>
                                      <p:to>
                                        <p:strVal val="visible"/>
                                      </p:to>
                                    </p:set>
                                    <p:animEffect transition="in" filter="wipe(left)">
                                      <p:cBhvr>
                                        <p:cTn id="41" dur="2000"/>
                                        <p:tgtEl>
                                          <p:spTgt spid="10"/>
                                        </p:tgtEl>
                                      </p:cBhvr>
                                    </p:animEffect>
                                  </p:childTnLst>
                                </p:cTn>
                              </p:par>
                              <p:par>
                                <p:cTn id="42" presetID="22" presetClass="entr" presetSubtype="8" fill="hold" grpId="0" nodeType="withEffect">
                                  <p:stCondLst>
                                    <p:cond delay="0"/>
                                  </p:stCondLst>
                                  <p:childTnLst>
                                    <p:set>
                                      <p:cBhvr>
                                        <p:cTn id="43" dur="1" fill="hold">
                                          <p:stCondLst>
                                            <p:cond delay="0"/>
                                          </p:stCondLst>
                                        </p:cTn>
                                        <p:tgtEl>
                                          <p:spTgt spid="11"/>
                                        </p:tgtEl>
                                        <p:attrNameLst>
                                          <p:attrName>style.visibility</p:attrName>
                                        </p:attrNameLst>
                                      </p:cBhvr>
                                      <p:to>
                                        <p:strVal val="visible"/>
                                      </p:to>
                                    </p:set>
                                    <p:animEffect transition="in" filter="wipe(left)">
                                      <p:cBhvr>
                                        <p:cTn id="44" dur="20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P spid="7" grpId="0"/>
      <p:bldP spid="8" grpId="0"/>
      <p:bldP spid="9" grpId="0"/>
      <p:bldP spid="10" grpId="0"/>
      <p:bldP spid="11" grpId="0"/>
      <p:bldP spid="12" grpId="0" animBg="1"/>
      <p:bldP spid="12" grpId="1"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 name="Text Box 3"/>
          <p:cNvSpPr txBox="1">
            <a:spLocks noChangeArrowheads="1"/>
          </p:cNvSpPr>
          <p:nvPr/>
        </p:nvSpPr>
        <p:spPr bwMode="auto">
          <a:xfrm>
            <a:off x="304800" y="711200"/>
            <a:ext cx="5334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a</a:t>
            </a:r>
          </a:p>
        </p:txBody>
      </p:sp>
      <p:sp>
        <p:nvSpPr>
          <p:cNvPr id="31" name="Oval 4"/>
          <p:cNvSpPr>
            <a:spLocks noChangeArrowheads="1"/>
          </p:cNvSpPr>
          <p:nvPr/>
        </p:nvSpPr>
        <p:spPr bwMode="auto">
          <a:xfrm>
            <a:off x="228600" y="762000"/>
            <a:ext cx="571500" cy="533400"/>
          </a:xfrm>
          <a:prstGeom prst="ellipse">
            <a:avLst/>
          </a:prstGeom>
          <a:noFill/>
          <a:ln w="28575">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32" name="Text Box 5"/>
          <p:cNvSpPr txBox="1">
            <a:spLocks noChangeArrowheads="1"/>
          </p:cNvSpPr>
          <p:nvPr/>
        </p:nvSpPr>
        <p:spPr bwMode="auto">
          <a:xfrm>
            <a:off x="304800" y="1219200"/>
            <a:ext cx="22860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1" i="0" u="sng" strike="noStrike" kern="0" cap="none" spc="0" normalizeH="0" baseline="0" noProof="0" smtClean="0">
                <a:ln>
                  <a:noFill/>
                </a:ln>
                <a:solidFill>
                  <a:srgbClr val="FFFFFF"/>
                </a:solidFill>
                <a:effectLst/>
                <a:uLnTx/>
                <a:uFillTx/>
                <a:latin typeface="Times New Roman" pitchFamily="18" charset="0"/>
              </a:rPr>
              <a:t>Tính toán</a:t>
            </a:r>
          </a:p>
        </p:txBody>
      </p:sp>
      <p:graphicFrame>
        <p:nvGraphicFramePr>
          <p:cNvPr id="33" name="Object 6"/>
          <p:cNvGraphicFramePr>
            <a:graphicFrameLocks noChangeAspect="1"/>
          </p:cNvGraphicFramePr>
          <p:nvPr>
            <p:extLst>
              <p:ext uri="{D42A27DB-BD31-4B8C-83A1-F6EECF244321}">
                <p14:modId xmlns:p14="http://schemas.microsoft.com/office/powerpoint/2010/main" val="1561576754"/>
              </p:ext>
            </p:extLst>
          </p:nvPr>
        </p:nvGraphicFramePr>
        <p:xfrm>
          <a:off x="1828800" y="2508250"/>
          <a:ext cx="4076700" cy="889000"/>
        </p:xfrm>
        <a:graphic>
          <a:graphicData uri="http://schemas.openxmlformats.org/presentationml/2006/ole">
            <mc:AlternateContent xmlns:mc="http://schemas.openxmlformats.org/markup-compatibility/2006">
              <mc:Choice xmlns:v="urn:schemas-microsoft-com:vml" Requires="v">
                <p:oleObj spid="_x0000_s38932" name="Equation" r:id="rId3" imgW="4076700" imgH="889000" progId="Equation.DSMT4">
                  <p:embed/>
                </p:oleObj>
              </mc:Choice>
              <mc:Fallback>
                <p:oleObj name="Equation" r:id="rId3" imgW="4076700" imgH="889000" progId="Equation.DSMT4">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828800" y="2508250"/>
                        <a:ext cx="4076700" cy="88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34" name="Object 7"/>
          <p:cNvGraphicFramePr>
            <a:graphicFrameLocks noChangeAspect="1"/>
          </p:cNvGraphicFramePr>
          <p:nvPr>
            <p:extLst>
              <p:ext uri="{D42A27DB-BD31-4B8C-83A1-F6EECF244321}">
                <p14:modId xmlns:p14="http://schemas.microsoft.com/office/powerpoint/2010/main" val="970683648"/>
              </p:ext>
            </p:extLst>
          </p:nvPr>
        </p:nvGraphicFramePr>
        <p:xfrm>
          <a:off x="3378200" y="3352800"/>
          <a:ext cx="5003800" cy="533400"/>
        </p:xfrm>
        <a:graphic>
          <a:graphicData uri="http://schemas.openxmlformats.org/presentationml/2006/ole">
            <mc:AlternateContent xmlns:mc="http://schemas.openxmlformats.org/markup-compatibility/2006">
              <mc:Choice xmlns:v="urn:schemas-microsoft-com:vml" Requires="v">
                <p:oleObj spid="_x0000_s38933" name="Equation" r:id="rId5" imgW="5003800" imgH="533400" progId="Equation.DSMT4">
                  <p:embed/>
                </p:oleObj>
              </mc:Choice>
              <mc:Fallback>
                <p:oleObj name="Equation" r:id="rId5" imgW="5003800" imgH="533400" progId="Equation.DSMT4">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378200" y="3352800"/>
                        <a:ext cx="50038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5" name="Text Box 8"/>
          <p:cNvSpPr txBox="1">
            <a:spLocks noChangeArrowheads="1"/>
          </p:cNvSpPr>
          <p:nvPr/>
        </p:nvSpPr>
        <p:spPr bwMode="auto">
          <a:xfrm>
            <a:off x="152400" y="1889125"/>
            <a:ext cx="8839200" cy="549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000" b="0" i="0" u="none" strike="noStrike" kern="0" cap="none" spc="0" normalizeH="0" baseline="0" noProof="0" smtClean="0">
                <a:ln>
                  <a:noFill/>
                </a:ln>
                <a:solidFill>
                  <a:srgbClr val="FFFFFF"/>
                </a:solidFill>
                <a:effectLst/>
                <a:uLnTx/>
                <a:uFillTx/>
                <a:latin typeface="Times New Roman" pitchFamily="18" charset="0"/>
              </a:rPr>
              <a:t>Số mol MgSO</a:t>
            </a:r>
            <a:r>
              <a:rPr kumimoji="0" lang="en-US" sz="3000" b="0" i="0" u="none" strike="noStrike" kern="0" cap="none" spc="0" normalizeH="0" baseline="-25000" noProof="0" smtClean="0">
                <a:ln>
                  <a:noFill/>
                </a:ln>
                <a:solidFill>
                  <a:srgbClr val="FFFFFF"/>
                </a:solidFill>
                <a:effectLst/>
                <a:uLnTx/>
                <a:uFillTx/>
                <a:latin typeface="Times New Roman" pitchFamily="18" charset="0"/>
              </a:rPr>
              <a:t>4</a:t>
            </a:r>
            <a:r>
              <a:rPr kumimoji="0" lang="en-US" sz="3000" b="0" i="0" u="none" strike="noStrike" kern="0" cap="none" spc="0" normalizeH="0" baseline="0" noProof="0" smtClean="0">
                <a:ln>
                  <a:noFill/>
                </a:ln>
                <a:solidFill>
                  <a:srgbClr val="FFFFFF"/>
                </a:solidFill>
                <a:effectLst/>
                <a:uLnTx/>
                <a:uFillTx/>
                <a:latin typeface="Times New Roman" pitchFamily="18" charset="0"/>
              </a:rPr>
              <a:t> có trong 50ml dung dịch MgSO</a:t>
            </a:r>
            <a:r>
              <a:rPr kumimoji="0" lang="en-US" sz="3000" b="0" i="0" u="none" strike="noStrike" kern="0" cap="none" spc="0" normalizeH="0" baseline="-25000" noProof="0" smtClean="0">
                <a:ln>
                  <a:noFill/>
                </a:ln>
                <a:solidFill>
                  <a:srgbClr val="FFFFFF"/>
                </a:solidFill>
                <a:effectLst/>
                <a:uLnTx/>
                <a:uFillTx/>
                <a:latin typeface="Times New Roman" pitchFamily="18" charset="0"/>
              </a:rPr>
              <a:t>4</a:t>
            </a:r>
            <a:r>
              <a:rPr kumimoji="0" lang="en-US" sz="3000" b="0" i="0" u="none" strike="noStrike" kern="0" cap="none" spc="0" normalizeH="0" baseline="0" noProof="0" smtClean="0">
                <a:ln>
                  <a:noFill/>
                </a:ln>
                <a:solidFill>
                  <a:srgbClr val="FFFFFF"/>
                </a:solidFill>
                <a:effectLst/>
                <a:uLnTx/>
                <a:uFillTx/>
                <a:latin typeface="Times New Roman" pitchFamily="18" charset="0"/>
              </a:rPr>
              <a:t> 0,4M</a:t>
            </a:r>
          </a:p>
        </p:txBody>
      </p:sp>
      <p:sp>
        <p:nvSpPr>
          <p:cNvPr id="36" name="Text Box 9"/>
          <p:cNvSpPr txBox="1">
            <a:spLocks noChangeArrowheads="1"/>
          </p:cNvSpPr>
          <p:nvPr/>
        </p:nvSpPr>
        <p:spPr bwMode="auto">
          <a:xfrm>
            <a:off x="228600" y="3992563"/>
            <a:ext cx="8458200"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000" b="0" i="0" u="none" strike="noStrike" kern="0" cap="none" spc="0" normalizeH="0" baseline="0" noProof="0" smtClean="0">
                <a:ln>
                  <a:noFill/>
                </a:ln>
                <a:solidFill>
                  <a:srgbClr val="FFFFFF"/>
                </a:solidFill>
                <a:effectLst/>
                <a:uLnTx/>
                <a:uFillTx/>
                <a:latin typeface="Times New Roman" pitchFamily="18" charset="0"/>
              </a:rPr>
              <a:t>Thể tích dung dịch MgSO</a:t>
            </a:r>
            <a:r>
              <a:rPr kumimoji="0" lang="en-US" sz="3000" b="0" i="0" u="none" strike="noStrike" kern="0" cap="none" spc="0" normalizeH="0" baseline="-25000" noProof="0" smtClean="0">
                <a:ln>
                  <a:noFill/>
                </a:ln>
                <a:solidFill>
                  <a:srgbClr val="FFFFFF"/>
                </a:solidFill>
                <a:effectLst/>
                <a:uLnTx/>
                <a:uFillTx/>
                <a:latin typeface="Times New Roman" pitchFamily="18" charset="0"/>
              </a:rPr>
              <a:t>4 </a:t>
            </a:r>
            <a:r>
              <a:rPr kumimoji="0" lang="en-US" sz="3000" b="0" i="0" u="none" strike="noStrike" kern="0" cap="none" spc="0" normalizeH="0" baseline="0" noProof="0" smtClean="0">
                <a:ln>
                  <a:noFill/>
                </a:ln>
                <a:solidFill>
                  <a:srgbClr val="FFFFFF"/>
                </a:solidFill>
                <a:effectLst/>
                <a:uLnTx/>
                <a:uFillTx/>
                <a:latin typeface="Times New Roman" pitchFamily="18" charset="0"/>
              </a:rPr>
              <a:t>2M trong đó có chứa</a:t>
            </a:r>
            <a:r>
              <a:rPr kumimoji="0" lang="en-US" sz="3200" b="0" i="0" u="none" strike="noStrike" kern="0" cap="none" spc="0" normalizeH="0" baseline="0" noProof="0" smtClean="0">
                <a:ln>
                  <a:noFill/>
                </a:ln>
                <a:solidFill>
                  <a:srgbClr val="FFFFFF"/>
                </a:solidFill>
                <a:effectLst/>
                <a:uLnTx/>
                <a:uFillTx/>
                <a:latin typeface="Times New Roman" pitchFamily="18" charset="0"/>
              </a:rPr>
              <a:t>  </a:t>
            </a:r>
          </a:p>
        </p:txBody>
      </p:sp>
      <p:sp>
        <p:nvSpPr>
          <p:cNvPr id="37" name="Text Box 10"/>
          <p:cNvSpPr txBox="1">
            <a:spLocks noChangeArrowheads="1"/>
          </p:cNvSpPr>
          <p:nvPr/>
        </p:nvSpPr>
        <p:spPr bwMode="auto">
          <a:xfrm>
            <a:off x="304800" y="4708525"/>
            <a:ext cx="3352800" cy="549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000" b="0" i="0" u="none" strike="noStrike" kern="0" cap="none" spc="0" normalizeH="0" baseline="0" noProof="0" smtClean="0">
                <a:ln>
                  <a:noFill/>
                </a:ln>
                <a:solidFill>
                  <a:srgbClr val="FFFFFF"/>
                </a:solidFill>
                <a:effectLst/>
                <a:uLnTx/>
                <a:uFillTx/>
                <a:latin typeface="Times New Roman" pitchFamily="18" charset="0"/>
              </a:rPr>
              <a:t>0,04 mol MgSO</a:t>
            </a:r>
            <a:r>
              <a:rPr kumimoji="0" lang="en-US" sz="3000" b="0" i="0" u="none" strike="noStrike" kern="0" cap="none" spc="0" normalizeH="0" baseline="-25000" noProof="0" smtClean="0">
                <a:ln>
                  <a:noFill/>
                </a:ln>
                <a:solidFill>
                  <a:srgbClr val="FFFFFF"/>
                </a:solidFill>
                <a:effectLst/>
                <a:uLnTx/>
                <a:uFillTx/>
                <a:latin typeface="Times New Roman" pitchFamily="18" charset="0"/>
              </a:rPr>
              <a:t>4</a:t>
            </a:r>
            <a:endParaRPr kumimoji="0" lang="en-US" sz="3000" b="0" i="0" u="none" strike="noStrike" kern="0" cap="none" spc="0" normalizeH="0" baseline="0" noProof="0" smtClean="0">
              <a:ln>
                <a:noFill/>
              </a:ln>
              <a:solidFill>
                <a:srgbClr val="FFFFFF"/>
              </a:solidFill>
              <a:effectLst/>
              <a:uLnTx/>
              <a:uFillTx/>
              <a:latin typeface="Times New Roman" pitchFamily="18" charset="0"/>
            </a:endParaRPr>
          </a:p>
        </p:txBody>
      </p:sp>
      <p:graphicFrame>
        <p:nvGraphicFramePr>
          <p:cNvPr id="38" name="Object 11"/>
          <p:cNvGraphicFramePr>
            <a:graphicFrameLocks noChangeAspect="1"/>
          </p:cNvGraphicFramePr>
          <p:nvPr>
            <p:extLst>
              <p:ext uri="{D42A27DB-BD31-4B8C-83A1-F6EECF244321}">
                <p14:modId xmlns:p14="http://schemas.microsoft.com/office/powerpoint/2010/main" val="2557003264"/>
              </p:ext>
            </p:extLst>
          </p:nvPr>
        </p:nvGraphicFramePr>
        <p:xfrm>
          <a:off x="228600" y="5397500"/>
          <a:ext cx="8534400" cy="1155700"/>
        </p:xfrm>
        <a:graphic>
          <a:graphicData uri="http://schemas.openxmlformats.org/presentationml/2006/ole">
            <mc:AlternateContent xmlns:mc="http://schemas.openxmlformats.org/markup-compatibility/2006">
              <mc:Choice xmlns:v="urn:schemas-microsoft-com:vml" Requires="v">
                <p:oleObj spid="_x0000_s38934" name="Equation" r:id="rId7" imgW="8534400" imgH="1155700" progId="Equation.DSMT4">
                  <p:embed/>
                </p:oleObj>
              </mc:Choice>
              <mc:Fallback>
                <p:oleObj name="Equation" r:id="rId7" imgW="8534400" imgH="1155700" progId="Equation.DSMT4">
                  <p:embed/>
                  <p:pic>
                    <p:nvPicPr>
                      <p:cNvPr id="0" nam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28600" y="5397500"/>
                        <a:ext cx="8534400" cy="1155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39" name="Rectangle 13"/>
          <p:cNvSpPr>
            <a:spLocks noChangeArrowheads="1"/>
          </p:cNvSpPr>
          <p:nvPr/>
        </p:nvSpPr>
        <p:spPr bwMode="auto">
          <a:xfrm>
            <a:off x="152400" y="879475"/>
            <a:ext cx="8839200" cy="5867400"/>
          </a:xfrm>
          <a:prstGeom prst="rect">
            <a:avLst/>
          </a:prstGeom>
          <a:solidFill>
            <a:srgbClr val="3366FF"/>
          </a:solidFill>
          <a:ln w="9525">
            <a:solidFill>
              <a:srgbClr val="FFFF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algn="ctr"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40" name="Text Box 14"/>
          <p:cNvSpPr txBox="1">
            <a:spLocks noChangeArrowheads="1"/>
          </p:cNvSpPr>
          <p:nvPr/>
        </p:nvSpPr>
        <p:spPr bwMode="auto">
          <a:xfrm>
            <a:off x="152400" y="1676400"/>
            <a:ext cx="1219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Biết:</a:t>
            </a:r>
          </a:p>
        </p:txBody>
      </p:sp>
      <p:graphicFrame>
        <p:nvGraphicFramePr>
          <p:cNvPr id="41" name="Object 16"/>
          <p:cNvGraphicFramePr>
            <a:graphicFrameLocks noChangeAspect="1"/>
          </p:cNvGraphicFramePr>
          <p:nvPr>
            <p:extLst>
              <p:ext uri="{D42A27DB-BD31-4B8C-83A1-F6EECF244321}">
                <p14:modId xmlns:p14="http://schemas.microsoft.com/office/powerpoint/2010/main" val="1909820969"/>
              </p:ext>
            </p:extLst>
          </p:nvPr>
        </p:nvGraphicFramePr>
        <p:xfrm>
          <a:off x="1752600" y="1143000"/>
          <a:ext cx="3695700" cy="914400"/>
        </p:xfrm>
        <a:graphic>
          <a:graphicData uri="http://schemas.openxmlformats.org/presentationml/2006/ole">
            <mc:AlternateContent xmlns:mc="http://schemas.openxmlformats.org/markup-compatibility/2006">
              <mc:Choice xmlns:v="urn:schemas-microsoft-com:vml" Requires="v">
                <p:oleObj spid="_x0000_s38935" name="Equation" r:id="rId9" imgW="3695700" imgH="914400" progId="Equation.DSMT4">
                  <p:embed/>
                </p:oleObj>
              </mc:Choice>
              <mc:Fallback>
                <p:oleObj name="Equation" r:id="rId9" imgW="3695700" imgH="914400" progId="Equation.DSMT4">
                  <p:embed/>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752600" y="1143000"/>
                        <a:ext cx="36957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42" name="Object 17"/>
          <p:cNvGraphicFramePr>
            <a:graphicFrameLocks noChangeAspect="1"/>
          </p:cNvGraphicFramePr>
          <p:nvPr>
            <p:extLst>
              <p:ext uri="{D42A27DB-BD31-4B8C-83A1-F6EECF244321}">
                <p14:modId xmlns:p14="http://schemas.microsoft.com/office/powerpoint/2010/main" val="3392698167"/>
              </p:ext>
            </p:extLst>
          </p:nvPr>
        </p:nvGraphicFramePr>
        <p:xfrm>
          <a:off x="1752600" y="2133600"/>
          <a:ext cx="3352800" cy="1168400"/>
        </p:xfrm>
        <a:graphic>
          <a:graphicData uri="http://schemas.openxmlformats.org/presentationml/2006/ole">
            <mc:AlternateContent xmlns:mc="http://schemas.openxmlformats.org/markup-compatibility/2006">
              <mc:Choice xmlns:v="urn:schemas-microsoft-com:vml" Requires="v">
                <p:oleObj spid="_x0000_s38936" name="Equation" r:id="rId11" imgW="3352800" imgH="1168400" progId="Equation.DSMT4">
                  <p:embed/>
                </p:oleObj>
              </mc:Choice>
              <mc:Fallback>
                <p:oleObj name="Equation" r:id="rId11" imgW="3352800" imgH="1168400" progId="Equation.DSMT4">
                  <p:embed/>
                  <p:pic>
                    <p:nvPicPr>
                      <p:cNvPr id="0" name=""/>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1752600" y="2133600"/>
                        <a:ext cx="3352800" cy="116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43" name="Object 18"/>
          <p:cNvGraphicFramePr>
            <a:graphicFrameLocks noChangeAspect="1"/>
          </p:cNvGraphicFramePr>
          <p:nvPr>
            <p:extLst>
              <p:ext uri="{D42A27DB-BD31-4B8C-83A1-F6EECF244321}">
                <p14:modId xmlns:p14="http://schemas.microsoft.com/office/powerpoint/2010/main" val="507396314"/>
              </p:ext>
            </p:extLst>
          </p:nvPr>
        </p:nvGraphicFramePr>
        <p:xfrm>
          <a:off x="6096000" y="1524000"/>
          <a:ext cx="2057400" cy="901700"/>
        </p:xfrm>
        <a:graphic>
          <a:graphicData uri="http://schemas.openxmlformats.org/presentationml/2006/ole">
            <mc:AlternateContent xmlns:mc="http://schemas.openxmlformats.org/markup-compatibility/2006">
              <mc:Choice xmlns:v="urn:schemas-microsoft-com:vml" Requires="v">
                <p:oleObj spid="_x0000_s38937" name="Equation" r:id="rId13" imgW="2057400" imgH="901700" progId="Equation.DSMT4">
                  <p:embed/>
                </p:oleObj>
              </mc:Choice>
              <mc:Fallback>
                <p:oleObj name="Equation" r:id="rId13" imgW="2057400" imgH="901700" progId="Equation.DSMT4">
                  <p:embed/>
                  <p:pic>
                    <p:nvPicPr>
                      <p:cNvPr id="0" name=""/>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6096000" y="1524000"/>
                        <a:ext cx="2057400" cy="90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44" name="AutoShape 21"/>
          <p:cNvSpPr>
            <a:spLocks/>
          </p:cNvSpPr>
          <p:nvPr/>
        </p:nvSpPr>
        <p:spPr bwMode="auto">
          <a:xfrm>
            <a:off x="1371600" y="1143000"/>
            <a:ext cx="76200" cy="1905000"/>
          </a:xfrm>
          <a:prstGeom prst="leftBrace">
            <a:avLst>
              <a:gd name="adj1" fmla="val 208333"/>
              <a:gd name="adj2" fmla="val 50000"/>
            </a:avLst>
          </a:prstGeom>
          <a:noFill/>
          <a:ln w="5715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45" name="Line 22"/>
          <p:cNvSpPr>
            <a:spLocks noChangeShapeType="1"/>
          </p:cNvSpPr>
          <p:nvPr/>
        </p:nvSpPr>
        <p:spPr bwMode="auto">
          <a:xfrm>
            <a:off x="5562600" y="1219200"/>
            <a:ext cx="0" cy="1524000"/>
          </a:xfrm>
          <a:prstGeom prst="line">
            <a:avLst/>
          </a:prstGeom>
          <a:noFill/>
          <a:ln w="38100">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46" name="Line 23"/>
          <p:cNvSpPr>
            <a:spLocks noChangeShapeType="1"/>
          </p:cNvSpPr>
          <p:nvPr/>
        </p:nvSpPr>
        <p:spPr bwMode="auto">
          <a:xfrm>
            <a:off x="5562600" y="1870075"/>
            <a:ext cx="381000" cy="0"/>
          </a:xfrm>
          <a:prstGeom prst="line">
            <a:avLst/>
          </a:prstGeom>
          <a:noFill/>
          <a:ln w="76200">
            <a:solidFill>
              <a:srgbClr val="FFFFFF"/>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47" name="Line 24"/>
          <p:cNvSpPr>
            <a:spLocks noChangeShapeType="1"/>
          </p:cNvSpPr>
          <p:nvPr/>
        </p:nvSpPr>
        <p:spPr bwMode="auto">
          <a:xfrm>
            <a:off x="76200" y="3551238"/>
            <a:ext cx="8686800" cy="0"/>
          </a:xfrm>
          <a:prstGeom prst="line">
            <a:avLst/>
          </a:prstGeom>
          <a:noFill/>
          <a:ln w="9525">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48" name="AutoShape 25"/>
          <p:cNvSpPr>
            <a:spLocks noChangeArrowheads="1"/>
          </p:cNvSpPr>
          <p:nvPr/>
        </p:nvSpPr>
        <p:spPr bwMode="auto">
          <a:xfrm>
            <a:off x="3733800" y="3246438"/>
            <a:ext cx="609600" cy="457200"/>
          </a:xfrm>
          <a:prstGeom prst="downArrow">
            <a:avLst>
              <a:gd name="adj1" fmla="val 50000"/>
              <a:gd name="adj2" fmla="val 25000"/>
            </a:avLst>
          </a:prstGeom>
          <a:solidFill>
            <a:srgbClr val="FFFF00"/>
          </a:solidFill>
          <a:ln w="9525">
            <a:solidFill>
              <a:srgbClr val="FFFF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graphicFrame>
        <p:nvGraphicFramePr>
          <p:cNvPr id="49" name="Object 27"/>
          <p:cNvGraphicFramePr>
            <a:graphicFrameLocks noChangeAspect="1"/>
          </p:cNvGraphicFramePr>
          <p:nvPr>
            <p:extLst>
              <p:ext uri="{D42A27DB-BD31-4B8C-83A1-F6EECF244321}">
                <p14:modId xmlns:p14="http://schemas.microsoft.com/office/powerpoint/2010/main" val="1123486601"/>
              </p:ext>
            </p:extLst>
          </p:nvPr>
        </p:nvGraphicFramePr>
        <p:xfrm>
          <a:off x="304800" y="4165600"/>
          <a:ext cx="2781300" cy="1168400"/>
        </p:xfrm>
        <a:graphic>
          <a:graphicData uri="http://schemas.openxmlformats.org/presentationml/2006/ole">
            <mc:AlternateContent xmlns:mc="http://schemas.openxmlformats.org/markup-compatibility/2006">
              <mc:Choice xmlns:v="urn:schemas-microsoft-com:vml" Requires="v">
                <p:oleObj spid="_x0000_s38938" name="Equation" r:id="rId15" imgW="2781300" imgH="1168400" progId="Equation.DSMT4">
                  <p:embed/>
                </p:oleObj>
              </mc:Choice>
              <mc:Fallback>
                <p:oleObj name="Equation" r:id="rId15" imgW="2781300" imgH="1168400" progId="Equation.DSMT4">
                  <p:embed/>
                  <p:pic>
                    <p:nvPicPr>
                      <p:cNvPr id="0" name=""/>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304800" y="4165600"/>
                        <a:ext cx="2781300" cy="1168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50" name="Object 29"/>
          <p:cNvGraphicFramePr>
            <a:graphicFrameLocks noChangeAspect="1"/>
          </p:cNvGraphicFramePr>
          <p:nvPr>
            <p:extLst>
              <p:ext uri="{D42A27DB-BD31-4B8C-83A1-F6EECF244321}">
                <p14:modId xmlns:p14="http://schemas.microsoft.com/office/powerpoint/2010/main" val="3984723997"/>
              </p:ext>
            </p:extLst>
          </p:nvPr>
        </p:nvGraphicFramePr>
        <p:xfrm>
          <a:off x="457200" y="5346700"/>
          <a:ext cx="2057400" cy="901700"/>
        </p:xfrm>
        <a:graphic>
          <a:graphicData uri="http://schemas.openxmlformats.org/presentationml/2006/ole">
            <mc:AlternateContent xmlns:mc="http://schemas.openxmlformats.org/markup-compatibility/2006">
              <mc:Choice xmlns:v="urn:schemas-microsoft-com:vml" Requires="v">
                <p:oleObj spid="_x0000_s38939" name="Equation" r:id="rId17" imgW="2057400" imgH="901700" progId="Equation.DSMT4">
                  <p:embed/>
                </p:oleObj>
              </mc:Choice>
              <mc:Fallback>
                <p:oleObj name="Equation" r:id="rId17" imgW="2057400" imgH="901700" progId="Equation.DSMT4">
                  <p:embed/>
                  <p:pic>
                    <p:nvPicPr>
                      <p:cNvPr id="0" name=""/>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457200" y="5346700"/>
                        <a:ext cx="2057400" cy="90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51" name="Object 30"/>
          <p:cNvGraphicFramePr>
            <a:graphicFrameLocks noChangeAspect="1"/>
          </p:cNvGraphicFramePr>
          <p:nvPr>
            <p:extLst>
              <p:ext uri="{D42A27DB-BD31-4B8C-83A1-F6EECF244321}">
                <p14:modId xmlns:p14="http://schemas.microsoft.com/office/powerpoint/2010/main" val="3931787206"/>
              </p:ext>
            </p:extLst>
          </p:nvPr>
        </p:nvGraphicFramePr>
        <p:xfrm>
          <a:off x="3581400" y="4902200"/>
          <a:ext cx="2540000" cy="889000"/>
        </p:xfrm>
        <a:graphic>
          <a:graphicData uri="http://schemas.openxmlformats.org/presentationml/2006/ole">
            <mc:AlternateContent xmlns:mc="http://schemas.openxmlformats.org/markup-compatibility/2006">
              <mc:Choice xmlns:v="urn:schemas-microsoft-com:vml" Requires="v">
                <p:oleObj spid="_x0000_s38940" name="Equation" r:id="rId18" imgW="2540000" imgH="889000" progId="Equation.DSMT4">
                  <p:embed/>
                </p:oleObj>
              </mc:Choice>
              <mc:Fallback>
                <p:oleObj name="Equation" r:id="rId18" imgW="2540000" imgH="889000" progId="Equation.DSMT4">
                  <p:embed/>
                  <p:pic>
                    <p:nvPicPr>
                      <p:cNvPr id="0" name=""/>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3581400" y="4902200"/>
                        <a:ext cx="2540000" cy="889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52" name="AutoShape 31"/>
          <p:cNvSpPr>
            <a:spLocks/>
          </p:cNvSpPr>
          <p:nvPr/>
        </p:nvSpPr>
        <p:spPr bwMode="auto">
          <a:xfrm>
            <a:off x="3200400" y="4038600"/>
            <a:ext cx="152400" cy="2209800"/>
          </a:xfrm>
          <a:prstGeom prst="rightBrace">
            <a:avLst>
              <a:gd name="adj1" fmla="val 120833"/>
              <a:gd name="adj2" fmla="val 50000"/>
            </a:avLst>
          </a:prstGeom>
          <a:noFill/>
          <a:ln w="5715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53" name="Line 32"/>
          <p:cNvSpPr>
            <a:spLocks noChangeShapeType="1"/>
          </p:cNvSpPr>
          <p:nvPr/>
        </p:nvSpPr>
        <p:spPr bwMode="auto">
          <a:xfrm>
            <a:off x="3429000" y="5153025"/>
            <a:ext cx="381000" cy="0"/>
          </a:xfrm>
          <a:prstGeom prst="line">
            <a:avLst/>
          </a:prstGeom>
          <a:noFill/>
          <a:ln w="76200">
            <a:solidFill>
              <a:srgbClr val="FFFFFF"/>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54" name="Text Box 33"/>
          <p:cNvSpPr txBox="1">
            <a:spLocks noChangeArrowheads="1"/>
          </p:cNvSpPr>
          <p:nvPr/>
        </p:nvSpPr>
        <p:spPr bwMode="auto">
          <a:xfrm>
            <a:off x="6172200" y="5119688"/>
            <a:ext cx="2743200" cy="51911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2800" b="0" i="0" u="none" strike="noStrike" kern="0" cap="none" spc="0" normalizeH="0" baseline="0" noProof="0" smtClean="0">
                <a:ln>
                  <a:noFill/>
                </a:ln>
                <a:solidFill>
                  <a:srgbClr val="FFFFFF"/>
                </a:solidFill>
                <a:effectLst/>
                <a:uLnTx/>
                <a:uFillTx/>
                <a:latin typeface="Times New Roman" pitchFamily="18" charset="0"/>
              </a:rPr>
              <a:t>cần lấy pha chế</a:t>
            </a:r>
          </a:p>
        </p:txBody>
      </p:sp>
    </p:spTree>
    <p:extLst>
      <p:ext uri="{BB962C8B-B14F-4D97-AF65-F5344CB8AC3E}">
        <p14:creationId xmlns:p14="http://schemas.microsoft.com/office/powerpoint/2010/main" val="15666904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39"/>
                                        </p:tgtEl>
                                        <p:attrNameLst>
                                          <p:attrName>style.visibility</p:attrName>
                                        </p:attrNameLst>
                                      </p:cBhvr>
                                      <p:to>
                                        <p:strVal val="visible"/>
                                      </p:to>
                                    </p:set>
                                    <p:animEffect transition="in" filter="diamond(in)">
                                      <p:cBhvr>
                                        <p:cTn id="7" dur="2000"/>
                                        <p:tgtEl>
                                          <p:spTgt spid="39"/>
                                        </p:tgtEl>
                                      </p:cBhvr>
                                    </p:animEffect>
                                  </p:childTnLst>
                                </p:cTn>
                              </p:par>
                              <p:par>
                                <p:cTn id="8" presetID="8" presetClass="entr" presetSubtype="16" fill="hold" grpId="0" nodeType="withEffect">
                                  <p:stCondLst>
                                    <p:cond delay="0"/>
                                  </p:stCondLst>
                                  <p:childTnLst>
                                    <p:set>
                                      <p:cBhvr>
                                        <p:cTn id="9" dur="1" fill="hold">
                                          <p:stCondLst>
                                            <p:cond delay="0"/>
                                          </p:stCondLst>
                                        </p:cTn>
                                        <p:tgtEl>
                                          <p:spTgt spid="40"/>
                                        </p:tgtEl>
                                        <p:attrNameLst>
                                          <p:attrName>style.visibility</p:attrName>
                                        </p:attrNameLst>
                                      </p:cBhvr>
                                      <p:to>
                                        <p:strVal val="visible"/>
                                      </p:to>
                                    </p:set>
                                    <p:animEffect transition="in" filter="diamond(in)">
                                      <p:cBhvr>
                                        <p:cTn id="10" dur="2000"/>
                                        <p:tgtEl>
                                          <p:spTgt spid="40"/>
                                        </p:tgtEl>
                                      </p:cBhvr>
                                    </p:animEffect>
                                  </p:childTnLst>
                                </p:cTn>
                              </p:par>
                              <p:par>
                                <p:cTn id="11" presetID="8" presetClass="entr" presetSubtype="16" fill="hold" grpId="0" nodeType="withEffect">
                                  <p:stCondLst>
                                    <p:cond delay="0"/>
                                  </p:stCondLst>
                                  <p:childTnLst>
                                    <p:set>
                                      <p:cBhvr>
                                        <p:cTn id="12" dur="1" fill="hold">
                                          <p:stCondLst>
                                            <p:cond delay="0"/>
                                          </p:stCondLst>
                                        </p:cTn>
                                        <p:tgtEl>
                                          <p:spTgt spid="44"/>
                                        </p:tgtEl>
                                        <p:attrNameLst>
                                          <p:attrName>style.visibility</p:attrName>
                                        </p:attrNameLst>
                                      </p:cBhvr>
                                      <p:to>
                                        <p:strVal val="visible"/>
                                      </p:to>
                                    </p:set>
                                    <p:animEffect transition="in" filter="diamond(in)">
                                      <p:cBhvr>
                                        <p:cTn id="13" dur="2000"/>
                                        <p:tgtEl>
                                          <p:spTgt spid="44"/>
                                        </p:tgtEl>
                                      </p:cBhvr>
                                    </p:animEffect>
                                  </p:childTnLst>
                                </p:cTn>
                              </p:par>
                              <p:par>
                                <p:cTn id="14" presetID="8" presetClass="entr" presetSubtype="16" fill="hold" nodeType="withEffect">
                                  <p:stCondLst>
                                    <p:cond delay="0"/>
                                  </p:stCondLst>
                                  <p:childTnLst>
                                    <p:set>
                                      <p:cBhvr>
                                        <p:cTn id="15" dur="1" fill="hold">
                                          <p:stCondLst>
                                            <p:cond delay="0"/>
                                          </p:stCondLst>
                                        </p:cTn>
                                        <p:tgtEl>
                                          <p:spTgt spid="41"/>
                                        </p:tgtEl>
                                        <p:attrNameLst>
                                          <p:attrName>style.visibility</p:attrName>
                                        </p:attrNameLst>
                                      </p:cBhvr>
                                      <p:to>
                                        <p:strVal val="visible"/>
                                      </p:to>
                                    </p:set>
                                    <p:animEffect transition="in" filter="diamond(in)">
                                      <p:cBhvr>
                                        <p:cTn id="16" dur="2000"/>
                                        <p:tgtEl>
                                          <p:spTgt spid="41"/>
                                        </p:tgtEl>
                                      </p:cBhvr>
                                    </p:animEffect>
                                  </p:childTnLst>
                                </p:cTn>
                              </p:par>
                              <p:par>
                                <p:cTn id="17" presetID="8" presetClass="entr" presetSubtype="16" fill="hold" nodeType="withEffect">
                                  <p:stCondLst>
                                    <p:cond delay="0"/>
                                  </p:stCondLst>
                                  <p:childTnLst>
                                    <p:set>
                                      <p:cBhvr>
                                        <p:cTn id="18" dur="1" fill="hold">
                                          <p:stCondLst>
                                            <p:cond delay="0"/>
                                          </p:stCondLst>
                                        </p:cTn>
                                        <p:tgtEl>
                                          <p:spTgt spid="42"/>
                                        </p:tgtEl>
                                        <p:attrNameLst>
                                          <p:attrName>style.visibility</p:attrName>
                                        </p:attrNameLst>
                                      </p:cBhvr>
                                      <p:to>
                                        <p:strVal val="visible"/>
                                      </p:to>
                                    </p:set>
                                    <p:animEffect transition="in" filter="diamond(in)">
                                      <p:cBhvr>
                                        <p:cTn id="19" dur="2000"/>
                                        <p:tgtEl>
                                          <p:spTgt spid="42"/>
                                        </p:tgtEl>
                                      </p:cBhvr>
                                    </p:animEffect>
                                  </p:childTnLst>
                                </p:cTn>
                              </p:par>
                              <p:par>
                                <p:cTn id="20" presetID="8" presetClass="entr" presetSubtype="16" fill="hold" grpId="0" nodeType="withEffect">
                                  <p:stCondLst>
                                    <p:cond delay="0"/>
                                  </p:stCondLst>
                                  <p:childTnLst>
                                    <p:set>
                                      <p:cBhvr>
                                        <p:cTn id="21" dur="1" fill="hold">
                                          <p:stCondLst>
                                            <p:cond delay="0"/>
                                          </p:stCondLst>
                                        </p:cTn>
                                        <p:tgtEl>
                                          <p:spTgt spid="45"/>
                                        </p:tgtEl>
                                        <p:attrNameLst>
                                          <p:attrName>style.visibility</p:attrName>
                                        </p:attrNameLst>
                                      </p:cBhvr>
                                      <p:to>
                                        <p:strVal val="visible"/>
                                      </p:to>
                                    </p:set>
                                    <p:animEffect transition="in" filter="diamond(in)">
                                      <p:cBhvr>
                                        <p:cTn id="22" dur="2000"/>
                                        <p:tgtEl>
                                          <p:spTgt spid="45"/>
                                        </p:tgtEl>
                                      </p:cBhvr>
                                    </p:animEffect>
                                  </p:childTnLst>
                                </p:cTn>
                              </p:par>
                              <p:par>
                                <p:cTn id="23" presetID="8" presetClass="entr" presetSubtype="16" fill="hold" grpId="0" nodeType="withEffect">
                                  <p:stCondLst>
                                    <p:cond delay="0"/>
                                  </p:stCondLst>
                                  <p:childTnLst>
                                    <p:set>
                                      <p:cBhvr>
                                        <p:cTn id="24" dur="1" fill="hold">
                                          <p:stCondLst>
                                            <p:cond delay="0"/>
                                          </p:stCondLst>
                                        </p:cTn>
                                        <p:tgtEl>
                                          <p:spTgt spid="46"/>
                                        </p:tgtEl>
                                        <p:attrNameLst>
                                          <p:attrName>style.visibility</p:attrName>
                                        </p:attrNameLst>
                                      </p:cBhvr>
                                      <p:to>
                                        <p:strVal val="visible"/>
                                      </p:to>
                                    </p:set>
                                    <p:animEffect transition="in" filter="diamond(in)">
                                      <p:cBhvr>
                                        <p:cTn id="25" dur="2000"/>
                                        <p:tgtEl>
                                          <p:spTgt spid="46"/>
                                        </p:tgtEl>
                                      </p:cBhvr>
                                    </p:animEffect>
                                  </p:childTnLst>
                                </p:cTn>
                              </p:par>
                              <p:par>
                                <p:cTn id="26" presetID="8" presetClass="entr" presetSubtype="16" fill="hold" nodeType="withEffect">
                                  <p:stCondLst>
                                    <p:cond delay="0"/>
                                  </p:stCondLst>
                                  <p:childTnLst>
                                    <p:set>
                                      <p:cBhvr>
                                        <p:cTn id="27" dur="1" fill="hold">
                                          <p:stCondLst>
                                            <p:cond delay="0"/>
                                          </p:stCondLst>
                                        </p:cTn>
                                        <p:tgtEl>
                                          <p:spTgt spid="43"/>
                                        </p:tgtEl>
                                        <p:attrNameLst>
                                          <p:attrName>style.visibility</p:attrName>
                                        </p:attrNameLst>
                                      </p:cBhvr>
                                      <p:to>
                                        <p:strVal val="visible"/>
                                      </p:to>
                                    </p:set>
                                    <p:animEffect transition="in" filter="diamond(in)">
                                      <p:cBhvr>
                                        <p:cTn id="28" dur="2000"/>
                                        <p:tgtEl>
                                          <p:spTgt spid="43"/>
                                        </p:tgtEl>
                                      </p:cBhvr>
                                    </p:animEffect>
                                  </p:childTnLst>
                                </p:cTn>
                              </p:par>
                              <p:par>
                                <p:cTn id="29" presetID="8" presetClass="entr" presetSubtype="16" fill="hold" grpId="0" nodeType="withEffect">
                                  <p:stCondLst>
                                    <p:cond delay="0"/>
                                  </p:stCondLst>
                                  <p:childTnLst>
                                    <p:set>
                                      <p:cBhvr>
                                        <p:cTn id="30" dur="1" fill="hold">
                                          <p:stCondLst>
                                            <p:cond delay="0"/>
                                          </p:stCondLst>
                                        </p:cTn>
                                        <p:tgtEl>
                                          <p:spTgt spid="48"/>
                                        </p:tgtEl>
                                        <p:attrNameLst>
                                          <p:attrName>style.visibility</p:attrName>
                                        </p:attrNameLst>
                                      </p:cBhvr>
                                      <p:to>
                                        <p:strVal val="visible"/>
                                      </p:to>
                                    </p:set>
                                    <p:animEffect transition="in" filter="diamond(in)">
                                      <p:cBhvr>
                                        <p:cTn id="31" dur="2000"/>
                                        <p:tgtEl>
                                          <p:spTgt spid="48"/>
                                        </p:tgtEl>
                                      </p:cBhvr>
                                    </p:animEffect>
                                  </p:childTnLst>
                                </p:cTn>
                              </p:par>
                              <p:par>
                                <p:cTn id="32" presetID="8" presetClass="entr" presetSubtype="16" fill="hold" grpId="0" nodeType="withEffect">
                                  <p:stCondLst>
                                    <p:cond delay="0"/>
                                  </p:stCondLst>
                                  <p:childTnLst>
                                    <p:set>
                                      <p:cBhvr>
                                        <p:cTn id="33" dur="1" fill="hold">
                                          <p:stCondLst>
                                            <p:cond delay="0"/>
                                          </p:stCondLst>
                                        </p:cTn>
                                        <p:tgtEl>
                                          <p:spTgt spid="47"/>
                                        </p:tgtEl>
                                        <p:attrNameLst>
                                          <p:attrName>style.visibility</p:attrName>
                                        </p:attrNameLst>
                                      </p:cBhvr>
                                      <p:to>
                                        <p:strVal val="visible"/>
                                      </p:to>
                                    </p:set>
                                    <p:animEffect transition="in" filter="diamond(in)">
                                      <p:cBhvr>
                                        <p:cTn id="34" dur="2000"/>
                                        <p:tgtEl>
                                          <p:spTgt spid="47"/>
                                        </p:tgtEl>
                                      </p:cBhvr>
                                    </p:animEffect>
                                  </p:childTnLst>
                                </p:cTn>
                              </p:par>
                              <p:par>
                                <p:cTn id="35" presetID="8" presetClass="entr" presetSubtype="16" fill="hold" nodeType="withEffect">
                                  <p:stCondLst>
                                    <p:cond delay="0"/>
                                  </p:stCondLst>
                                  <p:childTnLst>
                                    <p:set>
                                      <p:cBhvr>
                                        <p:cTn id="36" dur="1" fill="hold">
                                          <p:stCondLst>
                                            <p:cond delay="0"/>
                                          </p:stCondLst>
                                        </p:cTn>
                                        <p:tgtEl>
                                          <p:spTgt spid="49"/>
                                        </p:tgtEl>
                                        <p:attrNameLst>
                                          <p:attrName>style.visibility</p:attrName>
                                        </p:attrNameLst>
                                      </p:cBhvr>
                                      <p:to>
                                        <p:strVal val="visible"/>
                                      </p:to>
                                    </p:set>
                                    <p:animEffect transition="in" filter="diamond(in)">
                                      <p:cBhvr>
                                        <p:cTn id="37" dur="2000"/>
                                        <p:tgtEl>
                                          <p:spTgt spid="49"/>
                                        </p:tgtEl>
                                      </p:cBhvr>
                                    </p:animEffect>
                                  </p:childTnLst>
                                </p:cTn>
                              </p:par>
                              <p:par>
                                <p:cTn id="38" presetID="8" presetClass="entr" presetSubtype="16" fill="hold" nodeType="withEffect">
                                  <p:stCondLst>
                                    <p:cond delay="0"/>
                                  </p:stCondLst>
                                  <p:childTnLst>
                                    <p:set>
                                      <p:cBhvr>
                                        <p:cTn id="39" dur="1" fill="hold">
                                          <p:stCondLst>
                                            <p:cond delay="0"/>
                                          </p:stCondLst>
                                        </p:cTn>
                                        <p:tgtEl>
                                          <p:spTgt spid="50"/>
                                        </p:tgtEl>
                                        <p:attrNameLst>
                                          <p:attrName>style.visibility</p:attrName>
                                        </p:attrNameLst>
                                      </p:cBhvr>
                                      <p:to>
                                        <p:strVal val="visible"/>
                                      </p:to>
                                    </p:set>
                                    <p:animEffect transition="in" filter="diamond(in)">
                                      <p:cBhvr>
                                        <p:cTn id="40" dur="2000"/>
                                        <p:tgtEl>
                                          <p:spTgt spid="50"/>
                                        </p:tgtEl>
                                      </p:cBhvr>
                                    </p:animEffect>
                                  </p:childTnLst>
                                </p:cTn>
                              </p:par>
                              <p:par>
                                <p:cTn id="41" presetID="8" presetClass="entr" presetSubtype="16" fill="hold" grpId="0" nodeType="withEffect">
                                  <p:stCondLst>
                                    <p:cond delay="0"/>
                                  </p:stCondLst>
                                  <p:childTnLst>
                                    <p:set>
                                      <p:cBhvr>
                                        <p:cTn id="42" dur="1" fill="hold">
                                          <p:stCondLst>
                                            <p:cond delay="0"/>
                                          </p:stCondLst>
                                        </p:cTn>
                                        <p:tgtEl>
                                          <p:spTgt spid="52"/>
                                        </p:tgtEl>
                                        <p:attrNameLst>
                                          <p:attrName>style.visibility</p:attrName>
                                        </p:attrNameLst>
                                      </p:cBhvr>
                                      <p:to>
                                        <p:strVal val="visible"/>
                                      </p:to>
                                    </p:set>
                                    <p:animEffect transition="in" filter="diamond(in)">
                                      <p:cBhvr>
                                        <p:cTn id="43" dur="2000"/>
                                        <p:tgtEl>
                                          <p:spTgt spid="52"/>
                                        </p:tgtEl>
                                      </p:cBhvr>
                                    </p:animEffect>
                                  </p:childTnLst>
                                </p:cTn>
                              </p:par>
                              <p:par>
                                <p:cTn id="44" presetID="8" presetClass="entr" presetSubtype="16" fill="hold" grpId="0" nodeType="withEffect">
                                  <p:stCondLst>
                                    <p:cond delay="0"/>
                                  </p:stCondLst>
                                  <p:childTnLst>
                                    <p:set>
                                      <p:cBhvr>
                                        <p:cTn id="45" dur="1" fill="hold">
                                          <p:stCondLst>
                                            <p:cond delay="0"/>
                                          </p:stCondLst>
                                        </p:cTn>
                                        <p:tgtEl>
                                          <p:spTgt spid="53"/>
                                        </p:tgtEl>
                                        <p:attrNameLst>
                                          <p:attrName>style.visibility</p:attrName>
                                        </p:attrNameLst>
                                      </p:cBhvr>
                                      <p:to>
                                        <p:strVal val="visible"/>
                                      </p:to>
                                    </p:set>
                                    <p:animEffect transition="in" filter="diamond(in)">
                                      <p:cBhvr>
                                        <p:cTn id="46" dur="2000"/>
                                        <p:tgtEl>
                                          <p:spTgt spid="53"/>
                                        </p:tgtEl>
                                      </p:cBhvr>
                                    </p:animEffect>
                                  </p:childTnLst>
                                </p:cTn>
                              </p:par>
                              <p:par>
                                <p:cTn id="47" presetID="8" presetClass="entr" presetSubtype="16" fill="hold" nodeType="withEffect">
                                  <p:stCondLst>
                                    <p:cond delay="0"/>
                                  </p:stCondLst>
                                  <p:childTnLst>
                                    <p:set>
                                      <p:cBhvr>
                                        <p:cTn id="48" dur="1" fill="hold">
                                          <p:stCondLst>
                                            <p:cond delay="0"/>
                                          </p:stCondLst>
                                        </p:cTn>
                                        <p:tgtEl>
                                          <p:spTgt spid="51"/>
                                        </p:tgtEl>
                                        <p:attrNameLst>
                                          <p:attrName>style.visibility</p:attrName>
                                        </p:attrNameLst>
                                      </p:cBhvr>
                                      <p:to>
                                        <p:strVal val="visible"/>
                                      </p:to>
                                    </p:set>
                                    <p:animEffect transition="in" filter="diamond(in)">
                                      <p:cBhvr>
                                        <p:cTn id="49" dur="2000"/>
                                        <p:tgtEl>
                                          <p:spTgt spid="51"/>
                                        </p:tgtEl>
                                      </p:cBhvr>
                                    </p:animEffect>
                                  </p:childTnLst>
                                </p:cTn>
                              </p:par>
                              <p:par>
                                <p:cTn id="50" presetID="8" presetClass="entr" presetSubtype="16" fill="hold" grpId="0" nodeType="withEffect">
                                  <p:stCondLst>
                                    <p:cond delay="0"/>
                                  </p:stCondLst>
                                  <p:childTnLst>
                                    <p:set>
                                      <p:cBhvr>
                                        <p:cTn id="51" dur="1" fill="hold">
                                          <p:stCondLst>
                                            <p:cond delay="0"/>
                                          </p:stCondLst>
                                        </p:cTn>
                                        <p:tgtEl>
                                          <p:spTgt spid="54"/>
                                        </p:tgtEl>
                                        <p:attrNameLst>
                                          <p:attrName>style.visibility</p:attrName>
                                        </p:attrNameLst>
                                      </p:cBhvr>
                                      <p:to>
                                        <p:strVal val="visible"/>
                                      </p:to>
                                    </p:set>
                                    <p:animEffect transition="in" filter="diamond(in)">
                                      <p:cBhvr>
                                        <p:cTn id="52" dur="2000"/>
                                        <p:tgtEl>
                                          <p:spTgt spid="54"/>
                                        </p:tgtEl>
                                      </p:cBhvr>
                                    </p:animEffect>
                                  </p:childTnLst>
                                </p:cTn>
                              </p:par>
                            </p:childTnLst>
                          </p:cTn>
                        </p:par>
                      </p:childTnLst>
                    </p:cTn>
                  </p:par>
                  <p:par>
                    <p:cTn id="53" fill="hold">
                      <p:stCondLst>
                        <p:cond delay="indefinite"/>
                      </p:stCondLst>
                      <p:childTnLst>
                        <p:par>
                          <p:cTn id="54" fill="hold">
                            <p:stCondLst>
                              <p:cond delay="0"/>
                            </p:stCondLst>
                            <p:childTnLst>
                              <p:par>
                                <p:cTn id="55" presetID="4" presetClass="exit" presetSubtype="16" fill="hold" grpId="1" nodeType="clickEffect">
                                  <p:stCondLst>
                                    <p:cond delay="0"/>
                                  </p:stCondLst>
                                  <p:childTnLst>
                                    <p:animEffect transition="out" filter="box(in)">
                                      <p:cBhvr>
                                        <p:cTn id="56" dur="3000"/>
                                        <p:tgtEl>
                                          <p:spTgt spid="39"/>
                                        </p:tgtEl>
                                      </p:cBhvr>
                                    </p:animEffect>
                                    <p:set>
                                      <p:cBhvr>
                                        <p:cTn id="57" dur="1" fill="hold">
                                          <p:stCondLst>
                                            <p:cond delay="2999"/>
                                          </p:stCondLst>
                                        </p:cTn>
                                        <p:tgtEl>
                                          <p:spTgt spid="39"/>
                                        </p:tgtEl>
                                        <p:attrNameLst>
                                          <p:attrName>style.visibility</p:attrName>
                                        </p:attrNameLst>
                                      </p:cBhvr>
                                      <p:to>
                                        <p:strVal val="hidden"/>
                                      </p:to>
                                    </p:set>
                                  </p:childTnLst>
                                </p:cTn>
                              </p:par>
                              <p:par>
                                <p:cTn id="58" presetID="4" presetClass="exit" presetSubtype="16" fill="hold" grpId="1" nodeType="withEffect">
                                  <p:stCondLst>
                                    <p:cond delay="0"/>
                                  </p:stCondLst>
                                  <p:childTnLst>
                                    <p:animEffect transition="out" filter="box(in)">
                                      <p:cBhvr>
                                        <p:cTn id="59" dur="3000"/>
                                        <p:tgtEl>
                                          <p:spTgt spid="40"/>
                                        </p:tgtEl>
                                      </p:cBhvr>
                                    </p:animEffect>
                                    <p:set>
                                      <p:cBhvr>
                                        <p:cTn id="60" dur="1" fill="hold">
                                          <p:stCondLst>
                                            <p:cond delay="2999"/>
                                          </p:stCondLst>
                                        </p:cTn>
                                        <p:tgtEl>
                                          <p:spTgt spid="40"/>
                                        </p:tgtEl>
                                        <p:attrNameLst>
                                          <p:attrName>style.visibility</p:attrName>
                                        </p:attrNameLst>
                                      </p:cBhvr>
                                      <p:to>
                                        <p:strVal val="hidden"/>
                                      </p:to>
                                    </p:set>
                                  </p:childTnLst>
                                </p:cTn>
                              </p:par>
                              <p:par>
                                <p:cTn id="61" presetID="4" presetClass="exit" presetSubtype="16" fill="hold" grpId="1" nodeType="withEffect">
                                  <p:stCondLst>
                                    <p:cond delay="0"/>
                                  </p:stCondLst>
                                  <p:childTnLst>
                                    <p:animEffect transition="out" filter="box(in)">
                                      <p:cBhvr>
                                        <p:cTn id="62" dur="3000"/>
                                        <p:tgtEl>
                                          <p:spTgt spid="44"/>
                                        </p:tgtEl>
                                      </p:cBhvr>
                                    </p:animEffect>
                                    <p:set>
                                      <p:cBhvr>
                                        <p:cTn id="63" dur="1" fill="hold">
                                          <p:stCondLst>
                                            <p:cond delay="2999"/>
                                          </p:stCondLst>
                                        </p:cTn>
                                        <p:tgtEl>
                                          <p:spTgt spid="44"/>
                                        </p:tgtEl>
                                        <p:attrNameLst>
                                          <p:attrName>style.visibility</p:attrName>
                                        </p:attrNameLst>
                                      </p:cBhvr>
                                      <p:to>
                                        <p:strVal val="hidden"/>
                                      </p:to>
                                    </p:set>
                                  </p:childTnLst>
                                </p:cTn>
                              </p:par>
                              <p:par>
                                <p:cTn id="64" presetID="4" presetClass="exit" presetSubtype="16" fill="hold" nodeType="withEffect">
                                  <p:stCondLst>
                                    <p:cond delay="0"/>
                                  </p:stCondLst>
                                  <p:childTnLst>
                                    <p:animEffect transition="out" filter="box(in)">
                                      <p:cBhvr>
                                        <p:cTn id="65" dur="3000"/>
                                        <p:tgtEl>
                                          <p:spTgt spid="41"/>
                                        </p:tgtEl>
                                      </p:cBhvr>
                                    </p:animEffect>
                                    <p:set>
                                      <p:cBhvr>
                                        <p:cTn id="66" dur="1" fill="hold">
                                          <p:stCondLst>
                                            <p:cond delay="2999"/>
                                          </p:stCondLst>
                                        </p:cTn>
                                        <p:tgtEl>
                                          <p:spTgt spid="41"/>
                                        </p:tgtEl>
                                        <p:attrNameLst>
                                          <p:attrName>style.visibility</p:attrName>
                                        </p:attrNameLst>
                                      </p:cBhvr>
                                      <p:to>
                                        <p:strVal val="hidden"/>
                                      </p:to>
                                    </p:set>
                                  </p:childTnLst>
                                </p:cTn>
                              </p:par>
                              <p:par>
                                <p:cTn id="67" presetID="4" presetClass="exit" presetSubtype="16" fill="hold" nodeType="withEffect">
                                  <p:stCondLst>
                                    <p:cond delay="0"/>
                                  </p:stCondLst>
                                  <p:childTnLst>
                                    <p:animEffect transition="out" filter="box(in)">
                                      <p:cBhvr>
                                        <p:cTn id="68" dur="3000"/>
                                        <p:tgtEl>
                                          <p:spTgt spid="42"/>
                                        </p:tgtEl>
                                      </p:cBhvr>
                                    </p:animEffect>
                                    <p:set>
                                      <p:cBhvr>
                                        <p:cTn id="69" dur="1" fill="hold">
                                          <p:stCondLst>
                                            <p:cond delay="2999"/>
                                          </p:stCondLst>
                                        </p:cTn>
                                        <p:tgtEl>
                                          <p:spTgt spid="42"/>
                                        </p:tgtEl>
                                        <p:attrNameLst>
                                          <p:attrName>style.visibility</p:attrName>
                                        </p:attrNameLst>
                                      </p:cBhvr>
                                      <p:to>
                                        <p:strVal val="hidden"/>
                                      </p:to>
                                    </p:set>
                                  </p:childTnLst>
                                </p:cTn>
                              </p:par>
                              <p:par>
                                <p:cTn id="70" presetID="4" presetClass="exit" presetSubtype="16" fill="hold" grpId="1" nodeType="withEffect">
                                  <p:stCondLst>
                                    <p:cond delay="0"/>
                                  </p:stCondLst>
                                  <p:childTnLst>
                                    <p:animEffect transition="out" filter="box(in)">
                                      <p:cBhvr>
                                        <p:cTn id="71" dur="3000"/>
                                        <p:tgtEl>
                                          <p:spTgt spid="45"/>
                                        </p:tgtEl>
                                      </p:cBhvr>
                                    </p:animEffect>
                                    <p:set>
                                      <p:cBhvr>
                                        <p:cTn id="72" dur="1" fill="hold">
                                          <p:stCondLst>
                                            <p:cond delay="2999"/>
                                          </p:stCondLst>
                                        </p:cTn>
                                        <p:tgtEl>
                                          <p:spTgt spid="45"/>
                                        </p:tgtEl>
                                        <p:attrNameLst>
                                          <p:attrName>style.visibility</p:attrName>
                                        </p:attrNameLst>
                                      </p:cBhvr>
                                      <p:to>
                                        <p:strVal val="hidden"/>
                                      </p:to>
                                    </p:set>
                                  </p:childTnLst>
                                </p:cTn>
                              </p:par>
                              <p:par>
                                <p:cTn id="73" presetID="4" presetClass="exit" presetSubtype="16" fill="hold" grpId="1" nodeType="withEffect">
                                  <p:stCondLst>
                                    <p:cond delay="0"/>
                                  </p:stCondLst>
                                  <p:childTnLst>
                                    <p:animEffect transition="out" filter="box(in)">
                                      <p:cBhvr>
                                        <p:cTn id="74" dur="3000"/>
                                        <p:tgtEl>
                                          <p:spTgt spid="46"/>
                                        </p:tgtEl>
                                      </p:cBhvr>
                                    </p:animEffect>
                                    <p:set>
                                      <p:cBhvr>
                                        <p:cTn id="75" dur="1" fill="hold">
                                          <p:stCondLst>
                                            <p:cond delay="2999"/>
                                          </p:stCondLst>
                                        </p:cTn>
                                        <p:tgtEl>
                                          <p:spTgt spid="46"/>
                                        </p:tgtEl>
                                        <p:attrNameLst>
                                          <p:attrName>style.visibility</p:attrName>
                                        </p:attrNameLst>
                                      </p:cBhvr>
                                      <p:to>
                                        <p:strVal val="hidden"/>
                                      </p:to>
                                    </p:set>
                                  </p:childTnLst>
                                </p:cTn>
                              </p:par>
                              <p:par>
                                <p:cTn id="76" presetID="4" presetClass="exit" presetSubtype="16" fill="hold" nodeType="withEffect">
                                  <p:stCondLst>
                                    <p:cond delay="0"/>
                                  </p:stCondLst>
                                  <p:childTnLst>
                                    <p:animEffect transition="out" filter="box(in)">
                                      <p:cBhvr>
                                        <p:cTn id="77" dur="3000"/>
                                        <p:tgtEl>
                                          <p:spTgt spid="43"/>
                                        </p:tgtEl>
                                      </p:cBhvr>
                                    </p:animEffect>
                                    <p:set>
                                      <p:cBhvr>
                                        <p:cTn id="78" dur="1" fill="hold">
                                          <p:stCondLst>
                                            <p:cond delay="2999"/>
                                          </p:stCondLst>
                                        </p:cTn>
                                        <p:tgtEl>
                                          <p:spTgt spid="43"/>
                                        </p:tgtEl>
                                        <p:attrNameLst>
                                          <p:attrName>style.visibility</p:attrName>
                                        </p:attrNameLst>
                                      </p:cBhvr>
                                      <p:to>
                                        <p:strVal val="hidden"/>
                                      </p:to>
                                    </p:set>
                                  </p:childTnLst>
                                </p:cTn>
                              </p:par>
                              <p:par>
                                <p:cTn id="79" presetID="4" presetClass="exit" presetSubtype="16" fill="hold" grpId="1" nodeType="withEffect">
                                  <p:stCondLst>
                                    <p:cond delay="0"/>
                                  </p:stCondLst>
                                  <p:childTnLst>
                                    <p:animEffect transition="out" filter="box(in)">
                                      <p:cBhvr>
                                        <p:cTn id="80" dur="3000"/>
                                        <p:tgtEl>
                                          <p:spTgt spid="47"/>
                                        </p:tgtEl>
                                      </p:cBhvr>
                                    </p:animEffect>
                                    <p:set>
                                      <p:cBhvr>
                                        <p:cTn id="81" dur="1" fill="hold">
                                          <p:stCondLst>
                                            <p:cond delay="2999"/>
                                          </p:stCondLst>
                                        </p:cTn>
                                        <p:tgtEl>
                                          <p:spTgt spid="47"/>
                                        </p:tgtEl>
                                        <p:attrNameLst>
                                          <p:attrName>style.visibility</p:attrName>
                                        </p:attrNameLst>
                                      </p:cBhvr>
                                      <p:to>
                                        <p:strVal val="hidden"/>
                                      </p:to>
                                    </p:set>
                                  </p:childTnLst>
                                </p:cTn>
                              </p:par>
                              <p:par>
                                <p:cTn id="82" presetID="4" presetClass="exit" presetSubtype="16" fill="hold" grpId="1" nodeType="withEffect">
                                  <p:stCondLst>
                                    <p:cond delay="0"/>
                                  </p:stCondLst>
                                  <p:childTnLst>
                                    <p:animEffect transition="out" filter="box(in)">
                                      <p:cBhvr>
                                        <p:cTn id="83" dur="3000"/>
                                        <p:tgtEl>
                                          <p:spTgt spid="48"/>
                                        </p:tgtEl>
                                      </p:cBhvr>
                                    </p:animEffect>
                                    <p:set>
                                      <p:cBhvr>
                                        <p:cTn id="84" dur="1" fill="hold">
                                          <p:stCondLst>
                                            <p:cond delay="2999"/>
                                          </p:stCondLst>
                                        </p:cTn>
                                        <p:tgtEl>
                                          <p:spTgt spid="48"/>
                                        </p:tgtEl>
                                        <p:attrNameLst>
                                          <p:attrName>style.visibility</p:attrName>
                                        </p:attrNameLst>
                                      </p:cBhvr>
                                      <p:to>
                                        <p:strVal val="hidden"/>
                                      </p:to>
                                    </p:set>
                                  </p:childTnLst>
                                </p:cTn>
                              </p:par>
                              <p:par>
                                <p:cTn id="85" presetID="4" presetClass="exit" presetSubtype="16" fill="hold" nodeType="withEffect">
                                  <p:stCondLst>
                                    <p:cond delay="0"/>
                                  </p:stCondLst>
                                  <p:childTnLst>
                                    <p:animEffect transition="out" filter="box(in)">
                                      <p:cBhvr>
                                        <p:cTn id="86" dur="3000"/>
                                        <p:tgtEl>
                                          <p:spTgt spid="49"/>
                                        </p:tgtEl>
                                      </p:cBhvr>
                                    </p:animEffect>
                                    <p:set>
                                      <p:cBhvr>
                                        <p:cTn id="87" dur="1" fill="hold">
                                          <p:stCondLst>
                                            <p:cond delay="2999"/>
                                          </p:stCondLst>
                                        </p:cTn>
                                        <p:tgtEl>
                                          <p:spTgt spid="49"/>
                                        </p:tgtEl>
                                        <p:attrNameLst>
                                          <p:attrName>style.visibility</p:attrName>
                                        </p:attrNameLst>
                                      </p:cBhvr>
                                      <p:to>
                                        <p:strVal val="hidden"/>
                                      </p:to>
                                    </p:set>
                                  </p:childTnLst>
                                </p:cTn>
                              </p:par>
                              <p:par>
                                <p:cTn id="88" presetID="4" presetClass="exit" presetSubtype="16" fill="hold" nodeType="withEffect">
                                  <p:stCondLst>
                                    <p:cond delay="0"/>
                                  </p:stCondLst>
                                  <p:childTnLst>
                                    <p:animEffect transition="out" filter="box(in)">
                                      <p:cBhvr>
                                        <p:cTn id="89" dur="3000"/>
                                        <p:tgtEl>
                                          <p:spTgt spid="50"/>
                                        </p:tgtEl>
                                      </p:cBhvr>
                                    </p:animEffect>
                                    <p:set>
                                      <p:cBhvr>
                                        <p:cTn id="90" dur="1" fill="hold">
                                          <p:stCondLst>
                                            <p:cond delay="2999"/>
                                          </p:stCondLst>
                                        </p:cTn>
                                        <p:tgtEl>
                                          <p:spTgt spid="50"/>
                                        </p:tgtEl>
                                        <p:attrNameLst>
                                          <p:attrName>style.visibility</p:attrName>
                                        </p:attrNameLst>
                                      </p:cBhvr>
                                      <p:to>
                                        <p:strVal val="hidden"/>
                                      </p:to>
                                    </p:set>
                                  </p:childTnLst>
                                </p:cTn>
                              </p:par>
                              <p:par>
                                <p:cTn id="91" presetID="4" presetClass="exit" presetSubtype="16" fill="hold" grpId="1" nodeType="withEffect">
                                  <p:stCondLst>
                                    <p:cond delay="0"/>
                                  </p:stCondLst>
                                  <p:childTnLst>
                                    <p:animEffect transition="out" filter="box(in)">
                                      <p:cBhvr>
                                        <p:cTn id="92" dur="3000"/>
                                        <p:tgtEl>
                                          <p:spTgt spid="52"/>
                                        </p:tgtEl>
                                      </p:cBhvr>
                                    </p:animEffect>
                                    <p:set>
                                      <p:cBhvr>
                                        <p:cTn id="93" dur="1" fill="hold">
                                          <p:stCondLst>
                                            <p:cond delay="2999"/>
                                          </p:stCondLst>
                                        </p:cTn>
                                        <p:tgtEl>
                                          <p:spTgt spid="52"/>
                                        </p:tgtEl>
                                        <p:attrNameLst>
                                          <p:attrName>style.visibility</p:attrName>
                                        </p:attrNameLst>
                                      </p:cBhvr>
                                      <p:to>
                                        <p:strVal val="hidden"/>
                                      </p:to>
                                    </p:set>
                                  </p:childTnLst>
                                </p:cTn>
                              </p:par>
                              <p:par>
                                <p:cTn id="94" presetID="4" presetClass="exit" presetSubtype="16" fill="hold" grpId="1" nodeType="withEffect">
                                  <p:stCondLst>
                                    <p:cond delay="0"/>
                                  </p:stCondLst>
                                  <p:childTnLst>
                                    <p:animEffect transition="out" filter="box(in)">
                                      <p:cBhvr>
                                        <p:cTn id="95" dur="3000"/>
                                        <p:tgtEl>
                                          <p:spTgt spid="53"/>
                                        </p:tgtEl>
                                      </p:cBhvr>
                                    </p:animEffect>
                                    <p:set>
                                      <p:cBhvr>
                                        <p:cTn id="96" dur="1" fill="hold">
                                          <p:stCondLst>
                                            <p:cond delay="2999"/>
                                          </p:stCondLst>
                                        </p:cTn>
                                        <p:tgtEl>
                                          <p:spTgt spid="53"/>
                                        </p:tgtEl>
                                        <p:attrNameLst>
                                          <p:attrName>style.visibility</p:attrName>
                                        </p:attrNameLst>
                                      </p:cBhvr>
                                      <p:to>
                                        <p:strVal val="hidden"/>
                                      </p:to>
                                    </p:set>
                                  </p:childTnLst>
                                </p:cTn>
                              </p:par>
                              <p:par>
                                <p:cTn id="97" presetID="4" presetClass="exit" presetSubtype="16" fill="hold" nodeType="withEffect">
                                  <p:stCondLst>
                                    <p:cond delay="0"/>
                                  </p:stCondLst>
                                  <p:childTnLst>
                                    <p:animEffect transition="out" filter="box(in)">
                                      <p:cBhvr>
                                        <p:cTn id="98" dur="3000"/>
                                        <p:tgtEl>
                                          <p:spTgt spid="51"/>
                                        </p:tgtEl>
                                      </p:cBhvr>
                                    </p:animEffect>
                                    <p:set>
                                      <p:cBhvr>
                                        <p:cTn id="99" dur="1" fill="hold">
                                          <p:stCondLst>
                                            <p:cond delay="2999"/>
                                          </p:stCondLst>
                                        </p:cTn>
                                        <p:tgtEl>
                                          <p:spTgt spid="51"/>
                                        </p:tgtEl>
                                        <p:attrNameLst>
                                          <p:attrName>style.visibility</p:attrName>
                                        </p:attrNameLst>
                                      </p:cBhvr>
                                      <p:to>
                                        <p:strVal val="hidden"/>
                                      </p:to>
                                    </p:set>
                                  </p:childTnLst>
                                </p:cTn>
                              </p:par>
                              <p:par>
                                <p:cTn id="100" presetID="4" presetClass="exit" presetSubtype="16" fill="hold" grpId="1" nodeType="withEffect">
                                  <p:stCondLst>
                                    <p:cond delay="0"/>
                                  </p:stCondLst>
                                  <p:childTnLst>
                                    <p:animEffect transition="out" filter="box(in)">
                                      <p:cBhvr>
                                        <p:cTn id="101" dur="3000"/>
                                        <p:tgtEl>
                                          <p:spTgt spid="54"/>
                                        </p:tgtEl>
                                      </p:cBhvr>
                                    </p:animEffect>
                                    <p:set>
                                      <p:cBhvr>
                                        <p:cTn id="102" dur="1" fill="hold">
                                          <p:stCondLst>
                                            <p:cond delay="2999"/>
                                          </p:stCondLst>
                                        </p:cTn>
                                        <p:tgtEl>
                                          <p:spTgt spid="54"/>
                                        </p:tgtEl>
                                        <p:attrNameLst>
                                          <p:attrName>style.visibility</p:attrName>
                                        </p:attrNameLst>
                                      </p:cBhvr>
                                      <p:to>
                                        <p:strVal val="hidden"/>
                                      </p:to>
                                    </p:set>
                                  </p:childTnLst>
                                </p:cTn>
                              </p:par>
                            </p:childTnLst>
                          </p:cTn>
                        </p:par>
                      </p:childTnLst>
                    </p:cTn>
                  </p:par>
                  <p:par>
                    <p:cTn id="103" fill="hold">
                      <p:stCondLst>
                        <p:cond delay="indefinite"/>
                      </p:stCondLst>
                      <p:childTnLst>
                        <p:par>
                          <p:cTn id="104" fill="hold">
                            <p:stCondLst>
                              <p:cond delay="0"/>
                            </p:stCondLst>
                            <p:childTnLst>
                              <p:par>
                                <p:cTn id="105" presetID="20" presetClass="entr" presetSubtype="0" fill="hold" grpId="0" nodeType="clickEffect">
                                  <p:stCondLst>
                                    <p:cond delay="0"/>
                                  </p:stCondLst>
                                  <p:childTnLst>
                                    <p:set>
                                      <p:cBhvr>
                                        <p:cTn id="106" dur="1" fill="hold">
                                          <p:stCondLst>
                                            <p:cond delay="0"/>
                                          </p:stCondLst>
                                        </p:cTn>
                                        <p:tgtEl>
                                          <p:spTgt spid="31"/>
                                        </p:tgtEl>
                                        <p:attrNameLst>
                                          <p:attrName>style.visibility</p:attrName>
                                        </p:attrNameLst>
                                      </p:cBhvr>
                                      <p:to>
                                        <p:strVal val="visible"/>
                                      </p:to>
                                    </p:set>
                                    <p:animEffect transition="in" filter="wedge">
                                      <p:cBhvr>
                                        <p:cTn id="107" dur="2000"/>
                                        <p:tgtEl>
                                          <p:spTgt spid="31"/>
                                        </p:tgtEl>
                                      </p:cBhvr>
                                    </p:animEffect>
                                  </p:childTnLst>
                                </p:cTn>
                              </p:par>
                              <p:par>
                                <p:cTn id="108" presetID="20" presetClass="entr" presetSubtype="0" fill="hold" grpId="0" nodeType="withEffect">
                                  <p:stCondLst>
                                    <p:cond delay="0"/>
                                  </p:stCondLst>
                                  <p:childTnLst>
                                    <p:set>
                                      <p:cBhvr>
                                        <p:cTn id="109" dur="1" fill="hold">
                                          <p:stCondLst>
                                            <p:cond delay="0"/>
                                          </p:stCondLst>
                                        </p:cTn>
                                        <p:tgtEl>
                                          <p:spTgt spid="30"/>
                                        </p:tgtEl>
                                        <p:attrNameLst>
                                          <p:attrName>style.visibility</p:attrName>
                                        </p:attrNameLst>
                                      </p:cBhvr>
                                      <p:to>
                                        <p:strVal val="visible"/>
                                      </p:to>
                                    </p:set>
                                    <p:animEffect transition="in" filter="wedge">
                                      <p:cBhvr>
                                        <p:cTn id="110" dur="2000"/>
                                        <p:tgtEl>
                                          <p:spTgt spid="30"/>
                                        </p:tgtEl>
                                      </p:cBhvr>
                                    </p:animEffect>
                                  </p:childTnLst>
                                </p:cTn>
                              </p:par>
                              <p:par>
                                <p:cTn id="111" presetID="20" presetClass="entr" presetSubtype="0" fill="hold" grpId="0" nodeType="withEffect">
                                  <p:stCondLst>
                                    <p:cond delay="0"/>
                                  </p:stCondLst>
                                  <p:childTnLst>
                                    <p:set>
                                      <p:cBhvr>
                                        <p:cTn id="112" dur="1" fill="hold">
                                          <p:stCondLst>
                                            <p:cond delay="0"/>
                                          </p:stCondLst>
                                        </p:cTn>
                                        <p:tgtEl>
                                          <p:spTgt spid="32"/>
                                        </p:tgtEl>
                                        <p:attrNameLst>
                                          <p:attrName>style.visibility</p:attrName>
                                        </p:attrNameLst>
                                      </p:cBhvr>
                                      <p:to>
                                        <p:strVal val="visible"/>
                                      </p:to>
                                    </p:set>
                                    <p:animEffect transition="in" filter="wedge">
                                      <p:cBhvr>
                                        <p:cTn id="113" dur="2000"/>
                                        <p:tgtEl>
                                          <p:spTgt spid="32"/>
                                        </p:tgtEl>
                                      </p:cBhvr>
                                    </p:animEffect>
                                  </p:childTnLst>
                                </p:cTn>
                              </p:par>
                            </p:childTnLst>
                          </p:cTn>
                        </p:par>
                      </p:childTnLst>
                    </p:cTn>
                  </p:par>
                  <p:par>
                    <p:cTn id="114" fill="hold">
                      <p:stCondLst>
                        <p:cond delay="indefinite"/>
                      </p:stCondLst>
                      <p:childTnLst>
                        <p:par>
                          <p:cTn id="115" fill="hold">
                            <p:stCondLst>
                              <p:cond delay="0"/>
                            </p:stCondLst>
                            <p:childTnLst>
                              <p:par>
                                <p:cTn id="116" presetID="22" presetClass="entr" presetSubtype="8" fill="hold" grpId="0" nodeType="clickEffect">
                                  <p:stCondLst>
                                    <p:cond delay="0"/>
                                  </p:stCondLst>
                                  <p:childTnLst>
                                    <p:set>
                                      <p:cBhvr>
                                        <p:cTn id="117" dur="1" fill="hold">
                                          <p:stCondLst>
                                            <p:cond delay="0"/>
                                          </p:stCondLst>
                                        </p:cTn>
                                        <p:tgtEl>
                                          <p:spTgt spid="35"/>
                                        </p:tgtEl>
                                        <p:attrNameLst>
                                          <p:attrName>style.visibility</p:attrName>
                                        </p:attrNameLst>
                                      </p:cBhvr>
                                      <p:to>
                                        <p:strVal val="visible"/>
                                      </p:to>
                                    </p:set>
                                    <p:animEffect transition="in" filter="wipe(left)">
                                      <p:cBhvr>
                                        <p:cTn id="118" dur="2000"/>
                                        <p:tgtEl>
                                          <p:spTgt spid="35"/>
                                        </p:tgtEl>
                                      </p:cBhvr>
                                    </p:animEffect>
                                  </p:childTnLst>
                                </p:cTn>
                              </p:par>
                              <p:par>
                                <p:cTn id="119" presetID="22" presetClass="entr" presetSubtype="8" fill="hold" nodeType="withEffect">
                                  <p:stCondLst>
                                    <p:cond delay="0"/>
                                  </p:stCondLst>
                                  <p:childTnLst>
                                    <p:set>
                                      <p:cBhvr>
                                        <p:cTn id="120" dur="1" fill="hold">
                                          <p:stCondLst>
                                            <p:cond delay="0"/>
                                          </p:stCondLst>
                                        </p:cTn>
                                        <p:tgtEl>
                                          <p:spTgt spid="33"/>
                                        </p:tgtEl>
                                        <p:attrNameLst>
                                          <p:attrName>style.visibility</p:attrName>
                                        </p:attrNameLst>
                                      </p:cBhvr>
                                      <p:to>
                                        <p:strVal val="visible"/>
                                      </p:to>
                                    </p:set>
                                    <p:animEffect transition="in" filter="wipe(left)">
                                      <p:cBhvr>
                                        <p:cTn id="121" dur="2000"/>
                                        <p:tgtEl>
                                          <p:spTgt spid="33"/>
                                        </p:tgtEl>
                                      </p:cBhvr>
                                    </p:animEffect>
                                  </p:childTnLst>
                                </p:cTn>
                              </p:par>
                              <p:par>
                                <p:cTn id="122" presetID="22" presetClass="entr" presetSubtype="8" fill="hold" nodeType="withEffect">
                                  <p:stCondLst>
                                    <p:cond delay="0"/>
                                  </p:stCondLst>
                                  <p:childTnLst>
                                    <p:set>
                                      <p:cBhvr>
                                        <p:cTn id="123" dur="1" fill="hold">
                                          <p:stCondLst>
                                            <p:cond delay="0"/>
                                          </p:stCondLst>
                                        </p:cTn>
                                        <p:tgtEl>
                                          <p:spTgt spid="34"/>
                                        </p:tgtEl>
                                        <p:attrNameLst>
                                          <p:attrName>style.visibility</p:attrName>
                                        </p:attrNameLst>
                                      </p:cBhvr>
                                      <p:to>
                                        <p:strVal val="visible"/>
                                      </p:to>
                                    </p:set>
                                    <p:animEffect transition="in" filter="wipe(left)">
                                      <p:cBhvr>
                                        <p:cTn id="124" dur="2000"/>
                                        <p:tgtEl>
                                          <p:spTgt spid="34"/>
                                        </p:tgtEl>
                                      </p:cBhvr>
                                    </p:animEffect>
                                  </p:childTnLst>
                                </p:cTn>
                              </p:par>
                            </p:childTnLst>
                          </p:cTn>
                        </p:par>
                      </p:childTnLst>
                    </p:cTn>
                  </p:par>
                  <p:par>
                    <p:cTn id="125" fill="hold">
                      <p:stCondLst>
                        <p:cond delay="indefinite"/>
                      </p:stCondLst>
                      <p:childTnLst>
                        <p:par>
                          <p:cTn id="126" fill="hold">
                            <p:stCondLst>
                              <p:cond delay="0"/>
                            </p:stCondLst>
                            <p:childTnLst>
                              <p:par>
                                <p:cTn id="127" presetID="22" presetClass="entr" presetSubtype="8" fill="hold" grpId="0" nodeType="clickEffect">
                                  <p:stCondLst>
                                    <p:cond delay="0"/>
                                  </p:stCondLst>
                                  <p:childTnLst>
                                    <p:set>
                                      <p:cBhvr>
                                        <p:cTn id="128" dur="1" fill="hold">
                                          <p:stCondLst>
                                            <p:cond delay="0"/>
                                          </p:stCondLst>
                                        </p:cTn>
                                        <p:tgtEl>
                                          <p:spTgt spid="36"/>
                                        </p:tgtEl>
                                        <p:attrNameLst>
                                          <p:attrName>style.visibility</p:attrName>
                                        </p:attrNameLst>
                                      </p:cBhvr>
                                      <p:to>
                                        <p:strVal val="visible"/>
                                      </p:to>
                                    </p:set>
                                    <p:animEffect transition="in" filter="wipe(left)">
                                      <p:cBhvr>
                                        <p:cTn id="129" dur="2000"/>
                                        <p:tgtEl>
                                          <p:spTgt spid="36"/>
                                        </p:tgtEl>
                                      </p:cBhvr>
                                    </p:animEffect>
                                  </p:childTnLst>
                                </p:cTn>
                              </p:par>
                              <p:par>
                                <p:cTn id="130" presetID="22" presetClass="entr" presetSubtype="8" fill="hold" grpId="0" nodeType="withEffect">
                                  <p:stCondLst>
                                    <p:cond delay="0"/>
                                  </p:stCondLst>
                                  <p:childTnLst>
                                    <p:set>
                                      <p:cBhvr>
                                        <p:cTn id="131" dur="1" fill="hold">
                                          <p:stCondLst>
                                            <p:cond delay="0"/>
                                          </p:stCondLst>
                                        </p:cTn>
                                        <p:tgtEl>
                                          <p:spTgt spid="37"/>
                                        </p:tgtEl>
                                        <p:attrNameLst>
                                          <p:attrName>style.visibility</p:attrName>
                                        </p:attrNameLst>
                                      </p:cBhvr>
                                      <p:to>
                                        <p:strVal val="visible"/>
                                      </p:to>
                                    </p:set>
                                    <p:animEffect transition="in" filter="wipe(left)">
                                      <p:cBhvr>
                                        <p:cTn id="132" dur="2000"/>
                                        <p:tgtEl>
                                          <p:spTgt spid="37"/>
                                        </p:tgtEl>
                                      </p:cBhvr>
                                    </p:animEffect>
                                  </p:childTnLst>
                                </p:cTn>
                              </p:par>
                              <p:par>
                                <p:cTn id="133" presetID="22" presetClass="entr" presetSubtype="8" fill="hold" nodeType="withEffect">
                                  <p:stCondLst>
                                    <p:cond delay="0"/>
                                  </p:stCondLst>
                                  <p:childTnLst>
                                    <p:set>
                                      <p:cBhvr>
                                        <p:cTn id="134" dur="1" fill="hold">
                                          <p:stCondLst>
                                            <p:cond delay="0"/>
                                          </p:stCondLst>
                                        </p:cTn>
                                        <p:tgtEl>
                                          <p:spTgt spid="38"/>
                                        </p:tgtEl>
                                        <p:attrNameLst>
                                          <p:attrName>style.visibility</p:attrName>
                                        </p:attrNameLst>
                                      </p:cBhvr>
                                      <p:to>
                                        <p:strVal val="visible"/>
                                      </p:to>
                                    </p:set>
                                    <p:animEffect transition="in" filter="wipe(left)">
                                      <p:cBhvr>
                                        <p:cTn id="135" dur="20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p:bldP spid="31" grpId="0" animBg="1"/>
      <p:bldP spid="32" grpId="0"/>
      <p:bldP spid="35" grpId="0"/>
      <p:bldP spid="36" grpId="0"/>
      <p:bldP spid="37" grpId="0"/>
      <p:bldP spid="39" grpId="0" animBg="1"/>
      <p:bldP spid="39" grpId="1" animBg="1"/>
      <p:bldP spid="40" grpId="0"/>
      <p:bldP spid="40" grpId="1"/>
      <p:bldP spid="44" grpId="0" animBg="1"/>
      <p:bldP spid="44" grpId="1" animBg="1"/>
      <p:bldP spid="45" grpId="0" animBg="1"/>
      <p:bldP spid="45" grpId="1" animBg="1"/>
      <p:bldP spid="46" grpId="0" animBg="1"/>
      <p:bldP spid="46" grpId="1" animBg="1"/>
      <p:bldP spid="47" grpId="0" animBg="1"/>
      <p:bldP spid="47" grpId="1" animBg="1"/>
      <p:bldP spid="48" grpId="0" animBg="1"/>
      <p:bldP spid="48" grpId="1" animBg="1"/>
      <p:bldP spid="52" grpId="0" animBg="1"/>
      <p:bldP spid="52" grpId="1" animBg="1"/>
      <p:bldP spid="53" grpId="0" animBg="1"/>
      <p:bldP spid="53" grpId="1" animBg="1"/>
      <p:bldP spid="54" grpId="0"/>
      <p:bldP spid="54" grpId="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6"/>
          <p:cNvSpPr txBox="1">
            <a:spLocks noChangeArrowheads="1"/>
          </p:cNvSpPr>
          <p:nvPr/>
        </p:nvSpPr>
        <p:spPr bwMode="auto">
          <a:xfrm>
            <a:off x="1066800" y="868363"/>
            <a:ext cx="6248400" cy="5794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1" i="0" u="sng" strike="noStrike" kern="0" cap="none" spc="0" normalizeH="0" baseline="0" noProof="0" smtClean="0">
                <a:ln>
                  <a:noFill/>
                </a:ln>
                <a:effectLst/>
                <a:uLnTx/>
                <a:uFillTx/>
                <a:latin typeface="Times New Roman" pitchFamily="18" charset="0"/>
              </a:rPr>
              <a:t>Cách pha chế</a:t>
            </a:r>
            <a:r>
              <a:rPr kumimoji="0" lang="en-US" sz="3200" b="1" i="0" u="none" strike="noStrike" kern="0" cap="none" spc="0" normalizeH="0" baseline="0" noProof="0" smtClean="0">
                <a:ln>
                  <a:noFill/>
                </a:ln>
                <a:effectLst/>
                <a:uLnTx/>
                <a:uFillTx/>
                <a:latin typeface="Times New Roman" pitchFamily="18" charset="0"/>
              </a:rPr>
              <a:t>: (làm thí nghiệm)</a:t>
            </a:r>
          </a:p>
        </p:txBody>
      </p:sp>
      <p:sp>
        <p:nvSpPr>
          <p:cNvPr id="5" name="Text Box 7"/>
          <p:cNvSpPr txBox="1">
            <a:spLocks noChangeArrowheads="1"/>
          </p:cNvSpPr>
          <p:nvPr/>
        </p:nvSpPr>
        <p:spPr bwMode="auto">
          <a:xfrm>
            <a:off x="533400" y="1676400"/>
            <a:ext cx="83820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effectLst/>
                <a:uLnTx/>
                <a:uFillTx/>
                <a:latin typeface="Times New Roman" pitchFamily="18" charset="0"/>
              </a:rPr>
              <a:t>- Đong 20 ml dung dịch MgSO</a:t>
            </a:r>
            <a:r>
              <a:rPr kumimoji="0" lang="en-US" sz="3200" b="0" i="0" u="none" strike="noStrike" kern="0" cap="none" spc="0" normalizeH="0" baseline="-25000" noProof="0" smtClean="0">
                <a:ln>
                  <a:noFill/>
                </a:ln>
                <a:effectLst/>
                <a:uLnTx/>
                <a:uFillTx/>
                <a:latin typeface="Times New Roman" pitchFamily="18" charset="0"/>
              </a:rPr>
              <a:t>4</a:t>
            </a:r>
            <a:r>
              <a:rPr kumimoji="0" lang="en-US" sz="3200" b="0" i="0" u="none" strike="noStrike" kern="0" cap="none" spc="0" normalizeH="0" baseline="0" noProof="0" smtClean="0">
                <a:ln>
                  <a:noFill/>
                </a:ln>
                <a:effectLst/>
                <a:uLnTx/>
                <a:uFillTx/>
                <a:latin typeface="Times New Roman" pitchFamily="18" charset="0"/>
              </a:rPr>
              <a:t> 2M cho vào cốc có chia độ (có dung tích 200ml)</a:t>
            </a:r>
          </a:p>
        </p:txBody>
      </p:sp>
      <p:sp>
        <p:nvSpPr>
          <p:cNvPr id="6" name="Text Box 8"/>
          <p:cNvSpPr txBox="1">
            <a:spLocks noChangeArrowheads="1"/>
          </p:cNvSpPr>
          <p:nvPr/>
        </p:nvSpPr>
        <p:spPr bwMode="auto">
          <a:xfrm>
            <a:off x="533400" y="2743200"/>
            <a:ext cx="8382000" cy="156966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effectLst/>
                <a:uLnTx/>
                <a:uFillTx/>
                <a:latin typeface="Times New Roman" pitchFamily="18" charset="0"/>
              </a:rPr>
              <a:t>- Thêm từ từ nước cất vào cốc đến vạch 100 ml và khuấy đều </a:t>
            </a:r>
            <a:r>
              <a:rPr kumimoji="0" lang="en-US" sz="3200" b="0" i="0" u="none" strike="noStrike" kern="0" cap="none" spc="0" normalizeH="0" baseline="0" noProof="0" smtClean="0">
                <a:ln>
                  <a:noFill/>
                </a:ln>
                <a:effectLst/>
                <a:uLnTx/>
                <a:uFillTx/>
                <a:latin typeface="Times New Roman" pitchFamily="18" charset="0"/>
                <a:sym typeface="Wingdings 3" pitchFamily="18" charset="2"/>
              </a:rPr>
              <a:t>    </a:t>
            </a:r>
            <a:r>
              <a:rPr kumimoji="0" lang="en-US" sz="3200" b="0" i="0" u="none" strike="noStrike" kern="0" cap="none" spc="0" normalizeH="0" baseline="0" noProof="0" smtClean="0">
                <a:ln>
                  <a:noFill/>
                </a:ln>
                <a:effectLst/>
                <a:uLnTx/>
                <a:uFillTx/>
                <a:latin typeface="Times New Roman" pitchFamily="18" charset="0"/>
              </a:rPr>
              <a:t>   ta được: 100 ml dung dịch MgSO</a:t>
            </a:r>
            <a:r>
              <a:rPr kumimoji="0" lang="en-US" sz="3200" b="0" i="0" u="none" strike="noStrike" kern="0" cap="none" spc="0" normalizeH="0" baseline="-25000" noProof="0" smtClean="0">
                <a:ln>
                  <a:noFill/>
                </a:ln>
                <a:effectLst/>
                <a:uLnTx/>
                <a:uFillTx/>
                <a:latin typeface="Times New Roman" pitchFamily="18" charset="0"/>
              </a:rPr>
              <a:t>4</a:t>
            </a:r>
            <a:r>
              <a:rPr kumimoji="0" lang="en-US" sz="3200" b="0" i="0" u="none" strike="noStrike" kern="0" cap="none" spc="0" normalizeH="0" baseline="0" noProof="0" smtClean="0">
                <a:ln>
                  <a:noFill/>
                </a:ln>
                <a:effectLst/>
                <a:uLnTx/>
                <a:uFillTx/>
                <a:latin typeface="Times New Roman" pitchFamily="18" charset="0"/>
              </a:rPr>
              <a:t> 0,4M </a:t>
            </a:r>
          </a:p>
        </p:txBody>
      </p:sp>
      <p:sp>
        <p:nvSpPr>
          <p:cNvPr id="7" name="Line 9"/>
          <p:cNvSpPr>
            <a:spLocks noChangeShapeType="1"/>
          </p:cNvSpPr>
          <p:nvPr/>
        </p:nvSpPr>
        <p:spPr bwMode="auto">
          <a:xfrm>
            <a:off x="2425700" y="3581400"/>
            <a:ext cx="609600" cy="0"/>
          </a:xfrm>
          <a:prstGeom prst="line">
            <a:avLst/>
          </a:prstGeom>
          <a:ln>
            <a:headEnd/>
            <a:tailEnd type="triangle" w="med" len="med"/>
          </a:ln>
          <a:extLst/>
        </p:spPr>
        <p:style>
          <a:lnRef idx="1">
            <a:schemeClr val="accent2"/>
          </a:lnRef>
          <a:fillRef idx="0">
            <a:schemeClr val="accent2"/>
          </a:fillRef>
          <a:effectRef idx="0">
            <a:schemeClr val="accent2"/>
          </a:effectRef>
          <a:fontRef idx="minor">
            <a:schemeClr val="tx1"/>
          </a:fontRef>
        </p:style>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effectLst/>
              <a:uLnTx/>
              <a:uFillTx/>
              <a:latin typeface="Times New Roman" pitchFamily="18" charset="0"/>
            </a:endParaRPr>
          </a:p>
        </p:txBody>
      </p:sp>
      <p:sp>
        <p:nvSpPr>
          <p:cNvPr id="8" name="Text Box 10"/>
          <p:cNvSpPr txBox="1">
            <a:spLocks noChangeArrowheads="1"/>
          </p:cNvSpPr>
          <p:nvPr/>
        </p:nvSpPr>
        <p:spPr bwMode="auto">
          <a:xfrm>
            <a:off x="457200" y="5191126"/>
            <a:ext cx="8534400" cy="1077218"/>
          </a:xfrm>
          <a:prstGeom prst="rect">
            <a:avLst/>
          </a:prstGeom>
          <a:solidFill>
            <a:srgbClr val="006C00"/>
          </a:solidFill>
          <a:ln>
            <a:noFill/>
          </a:ln>
          <a:effec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dirty="0" smtClean="0">
                <a:ln>
                  <a:noFill/>
                </a:ln>
                <a:solidFill>
                  <a:srgbClr val="FFFFFF"/>
                </a:solidFill>
                <a:effectLst/>
                <a:uLnTx/>
                <a:uFillTx/>
                <a:latin typeface="Times New Roman" pitchFamily="18" charset="0"/>
              </a:rPr>
              <a:t>b) Pha chế 150 g dung dịch NaCl 2,5% từ dung dịch </a:t>
            </a:r>
          </a:p>
        </p:txBody>
      </p:sp>
      <p:sp>
        <p:nvSpPr>
          <p:cNvPr id="9" name="Text Box 11"/>
          <p:cNvSpPr txBox="1">
            <a:spLocks noChangeArrowheads="1"/>
          </p:cNvSpPr>
          <p:nvPr/>
        </p:nvSpPr>
        <p:spPr bwMode="auto">
          <a:xfrm>
            <a:off x="914400" y="5770563"/>
            <a:ext cx="2362200" cy="579438"/>
          </a:xfrm>
          <a:prstGeom prst="rect">
            <a:avLst/>
          </a:prstGeom>
          <a:solidFill>
            <a:srgbClr val="006C00"/>
          </a:solidFill>
          <a:ln>
            <a:noFill/>
          </a:ln>
          <a:effec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NaCl 10%.</a:t>
            </a:r>
          </a:p>
        </p:txBody>
      </p:sp>
    </p:spTree>
    <p:extLst>
      <p:ext uri="{BB962C8B-B14F-4D97-AF65-F5344CB8AC3E}">
        <p14:creationId xmlns:p14="http://schemas.microsoft.com/office/powerpoint/2010/main" val="3639676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wedge">
                                      <p:cBhvr>
                                        <p:cTn id="7" dur="10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wipe(left)">
                                      <p:cBhvr>
                                        <p:cTn id="12" dur="20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22" presetClass="entr" presetSubtype="8" fill="hold" grpId="0"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wipe(left)">
                                      <p:cBhvr>
                                        <p:cTn id="17" dur="2000"/>
                                        <p:tgtEl>
                                          <p:spTgt spid="7"/>
                                        </p:tgtEl>
                                      </p:cBhvr>
                                    </p:animEffect>
                                  </p:childTnLst>
                                </p:cTn>
                              </p:par>
                              <p:par>
                                <p:cTn id="18" presetID="22" presetClass="entr" presetSubtype="8" fill="hold" grpId="0" nodeType="withEffect">
                                  <p:stCondLst>
                                    <p:cond delay="0"/>
                                  </p:stCondLst>
                                  <p:childTnLst>
                                    <p:set>
                                      <p:cBhvr>
                                        <p:cTn id="19" dur="1" fill="hold">
                                          <p:stCondLst>
                                            <p:cond delay="0"/>
                                          </p:stCondLst>
                                        </p:cTn>
                                        <p:tgtEl>
                                          <p:spTgt spid="6"/>
                                        </p:tgtEl>
                                        <p:attrNameLst>
                                          <p:attrName>style.visibility</p:attrName>
                                        </p:attrNameLst>
                                      </p:cBhvr>
                                      <p:to>
                                        <p:strVal val="visible"/>
                                      </p:to>
                                    </p:set>
                                    <p:animEffect transition="in" filter="wipe(left)">
                                      <p:cBhvr>
                                        <p:cTn id="20" dur="2000"/>
                                        <p:tgtEl>
                                          <p:spTgt spid="6"/>
                                        </p:tgtEl>
                                      </p:cBhvr>
                                    </p:animEffect>
                                  </p:childTnLst>
                                </p:cTn>
                              </p:par>
                              <p:par>
                                <p:cTn id="21" presetID="22" presetClass="entr" presetSubtype="8" fill="hold" grpId="0" nodeType="withEffect">
                                  <p:stCondLst>
                                    <p:cond delay="0"/>
                                  </p:stCondLst>
                                  <p:childTnLst>
                                    <p:set>
                                      <p:cBhvr>
                                        <p:cTn id="22" dur="1" fill="hold">
                                          <p:stCondLst>
                                            <p:cond delay="0"/>
                                          </p:stCondLst>
                                        </p:cTn>
                                        <p:tgtEl>
                                          <p:spTgt spid="8"/>
                                        </p:tgtEl>
                                        <p:attrNameLst>
                                          <p:attrName>style.visibility</p:attrName>
                                        </p:attrNameLst>
                                      </p:cBhvr>
                                      <p:to>
                                        <p:strVal val="visible"/>
                                      </p:to>
                                    </p:set>
                                    <p:animEffect transition="in" filter="wipe(left)">
                                      <p:cBhvr>
                                        <p:cTn id="23" dur="2000"/>
                                        <p:tgtEl>
                                          <p:spTgt spid="8"/>
                                        </p:tgtEl>
                                      </p:cBhvr>
                                    </p:animEffect>
                                  </p:childTnLst>
                                </p:cTn>
                              </p:par>
                              <p:par>
                                <p:cTn id="24" presetID="22" presetClass="entr" presetSubtype="8" fill="hold" grpId="0" nodeType="withEffect">
                                  <p:stCondLst>
                                    <p:cond delay="0"/>
                                  </p:stCondLst>
                                  <p:childTnLst>
                                    <p:set>
                                      <p:cBhvr>
                                        <p:cTn id="25" dur="1" fill="hold">
                                          <p:stCondLst>
                                            <p:cond delay="0"/>
                                          </p:stCondLst>
                                        </p:cTn>
                                        <p:tgtEl>
                                          <p:spTgt spid="9"/>
                                        </p:tgtEl>
                                        <p:attrNameLst>
                                          <p:attrName>style.visibility</p:attrName>
                                        </p:attrNameLst>
                                      </p:cBhvr>
                                      <p:to>
                                        <p:strVal val="visible"/>
                                      </p:to>
                                    </p:set>
                                    <p:animEffect transition="in" filter="wipe(left)">
                                      <p:cBhvr>
                                        <p:cTn id="26" dur="20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P spid="7" grpId="0" animBg="1"/>
      <p:bldP spid="8" grpId="0" animBg="1"/>
      <p:bldP spid="9"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3"/>
          <p:cNvSpPr txBox="1">
            <a:spLocks noChangeArrowheads="1"/>
          </p:cNvSpPr>
          <p:nvPr/>
        </p:nvSpPr>
        <p:spPr bwMode="auto">
          <a:xfrm>
            <a:off x="228600" y="685800"/>
            <a:ext cx="7620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 b</a:t>
            </a:r>
          </a:p>
        </p:txBody>
      </p:sp>
      <p:sp>
        <p:nvSpPr>
          <p:cNvPr id="5" name="Oval 4"/>
          <p:cNvSpPr>
            <a:spLocks noChangeArrowheads="1"/>
          </p:cNvSpPr>
          <p:nvPr/>
        </p:nvSpPr>
        <p:spPr bwMode="auto">
          <a:xfrm>
            <a:off x="228600" y="711200"/>
            <a:ext cx="571500" cy="533400"/>
          </a:xfrm>
          <a:prstGeom prst="ellipse">
            <a:avLst/>
          </a:prstGeom>
          <a:noFill/>
          <a:ln w="28575">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6" name="Text Box 5"/>
          <p:cNvSpPr txBox="1">
            <a:spLocks noChangeArrowheads="1"/>
          </p:cNvSpPr>
          <p:nvPr/>
        </p:nvSpPr>
        <p:spPr bwMode="auto">
          <a:xfrm>
            <a:off x="990600" y="685800"/>
            <a:ext cx="22860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1" i="0" u="sng" strike="noStrike" kern="0" cap="none" spc="0" normalizeH="0" baseline="0" noProof="0" smtClean="0">
                <a:ln>
                  <a:noFill/>
                </a:ln>
                <a:solidFill>
                  <a:srgbClr val="FFFFFF"/>
                </a:solidFill>
                <a:effectLst/>
                <a:uLnTx/>
                <a:uFillTx/>
                <a:latin typeface="Times New Roman" pitchFamily="18" charset="0"/>
              </a:rPr>
              <a:t>Tính toán:</a:t>
            </a:r>
          </a:p>
        </p:txBody>
      </p:sp>
      <p:sp>
        <p:nvSpPr>
          <p:cNvPr id="7" name="Text Box 6"/>
          <p:cNvSpPr txBox="1">
            <a:spLocks noChangeArrowheads="1"/>
          </p:cNvSpPr>
          <p:nvPr/>
        </p:nvSpPr>
        <p:spPr bwMode="auto">
          <a:xfrm>
            <a:off x="381000" y="1219200"/>
            <a:ext cx="81534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ts val="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 Khối lượng  NaCl  có  trong 150g  dung  dịch NaCl 2,5%</a:t>
            </a:r>
          </a:p>
        </p:txBody>
      </p:sp>
      <p:graphicFrame>
        <p:nvGraphicFramePr>
          <p:cNvPr id="8" name="Object 7"/>
          <p:cNvGraphicFramePr>
            <a:graphicFrameLocks noChangeAspect="1"/>
          </p:cNvGraphicFramePr>
          <p:nvPr>
            <p:extLst>
              <p:ext uri="{D42A27DB-BD31-4B8C-83A1-F6EECF244321}">
                <p14:modId xmlns:p14="http://schemas.microsoft.com/office/powerpoint/2010/main" val="1130399866"/>
              </p:ext>
            </p:extLst>
          </p:nvPr>
        </p:nvGraphicFramePr>
        <p:xfrm>
          <a:off x="2032000" y="2070100"/>
          <a:ext cx="5130800" cy="901700"/>
        </p:xfrm>
        <a:graphic>
          <a:graphicData uri="http://schemas.openxmlformats.org/presentationml/2006/ole">
            <mc:AlternateContent xmlns:mc="http://schemas.openxmlformats.org/markup-compatibility/2006">
              <mc:Choice xmlns:v="urn:schemas-microsoft-com:vml" Requires="v">
                <p:oleObj spid="_x0000_s39958" name="Equation" r:id="rId3" imgW="5130800" imgH="901700" progId="Equation.DSMT4">
                  <p:embed/>
                </p:oleObj>
              </mc:Choice>
              <mc:Fallback>
                <p:oleObj name="Equation" r:id="rId3" imgW="5130800" imgH="901700" progId="Equation.DSMT4">
                  <p:embed/>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32000" y="2070100"/>
                        <a:ext cx="5130800" cy="90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9" name="Text Box 8"/>
          <p:cNvSpPr txBox="1">
            <a:spLocks noChangeArrowheads="1"/>
          </p:cNvSpPr>
          <p:nvPr/>
        </p:nvSpPr>
        <p:spPr bwMode="auto">
          <a:xfrm>
            <a:off x="457200" y="2895600"/>
            <a:ext cx="81534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 Khối lượng dung dịch NaCl ban đầu có chứa 3,75g NaCl:</a:t>
            </a:r>
          </a:p>
        </p:txBody>
      </p:sp>
      <p:graphicFrame>
        <p:nvGraphicFramePr>
          <p:cNvPr id="10" name="Object 9"/>
          <p:cNvGraphicFramePr>
            <a:graphicFrameLocks noChangeAspect="1"/>
          </p:cNvGraphicFramePr>
          <p:nvPr>
            <p:extLst>
              <p:ext uri="{D42A27DB-BD31-4B8C-83A1-F6EECF244321}">
                <p14:modId xmlns:p14="http://schemas.microsoft.com/office/powerpoint/2010/main" val="3498928840"/>
              </p:ext>
            </p:extLst>
          </p:nvPr>
        </p:nvGraphicFramePr>
        <p:xfrm>
          <a:off x="1981200" y="3898900"/>
          <a:ext cx="5562600" cy="901700"/>
        </p:xfrm>
        <a:graphic>
          <a:graphicData uri="http://schemas.openxmlformats.org/presentationml/2006/ole">
            <mc:AlternateContent xmlns:mc="http://schemas.openxmlformats.org/markup-compatibility/2006">
              <mc:Choice xmlns:v="urn:schemas-microsoft-com:vml" Requires="v">
                <p:oleObj spid="_x0000_s39959" name="Equation" r:id="rId5" imgW="5562600" imgH="901700" progId="Equation.DSMT4">
                  <p:embed/>
                </p:oleObj>
              </mc:Choice>
              <mc:Fallback>
                <p:oleObj name="Equation" r:id="rId5" imgW="5562600" imgH="901700" progId="Equation.DSMT4">
                  <p:embed/>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981200" y="3898900"/>
                        <a:ext cx="5562600" cy="901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11" name="Text Box 10"/>
          <p:cNvSpPr txBox="1">
            <a:spLocks noChangeArrowheads="1"/>
          </p:cNvSpPr>
          <p:nvPr/>
        </p:nvSpPr>
        <p:spPr bwMode="auto">
          <a:xfrm>
            <a:off x="762000" y="4876800"/>
            <a:ext cx="6934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Khối lượng nước cần dùng để pha chế:</a:t>
            </a:r>
          </a:p>
        </p:txBody>
      </p:sp>
      <p:graphicFrame>
        <p:nvGraphicFramePr>
          <p:cNvPr id="12" name="Object 11"/>
          <p:cNvGraphicFramePr>
            <a:graphicFrameLocks noChangeAspect="1"/>
          </p:cNvGraphicFramePr>
          <p:nvPr>
            <p:extLst>
              <p:ext uri="{D42A27DB-BD31-4B8C-83A1-F6EECF244321}">
                <p14:modId xmlns:p14="http://schemas.microsoft.com/office/powerpoint/2010/main" val="200340689"/>
              </p:ext>
            </p:extLst>
          </p:nvPr>
        </p:nvGraphicFramePr>
        <p:xfrm>
          <a:off x="1905000" y="5753100"/>
          <a:ext cx="5791200" cy="952500"/>
        </p:xfrm>
        <a:graphic>
          <a:graphicData uri="http://schemas.openxmlformats.org/presentationml/2006/ole">
            <mc:AlternateContent xmlns:mc="http://schemas.openxmlformats.org/markup-compatibility/2006">
              <mc:Choice xmlns:v="urn:schemas-microsoft-com:vml" Requires="v">
                <p:oleObj spid="_x0000_s39960" name="Equation" r:id="rId7" imgW="5791200" imgH="952500" progId="Equation.DSMT4">
                  <p:embed/>
                </p:oleObj>
              </mc:Choice>
              <mc:Fallback>
                <p:oleObj name="Equation" r:id="rId7" imgW="5791200" imgH="952500" progId="Equation.DSMT4">
                  <p:embed/>
                  <p:pic>
                    <p:nvPicPr>
                      <p:cNvPr id="0" nam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905000" y="5753100"/>
                        <a:ext cx="5791200" cy="952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13" name="Rectangle 12"/>
          <p:cNvSpPr>
            <a:spLocks noChangeArrowheads="1"/>
          </p:cNvSpPr>
          <p:nvPr/>
        </p:nvSpPr>
        <p:spPr bwMode="auto">
          <a:xfrm>
            <a:off x="25400" y="838200"/>
            <a:ext cx="8915400" cy="5753100"/>
          </a:xfrm>
          <a:prstGeom prst="rect">
            <a:avLst/>
          </a:prstGeom>
          <a:solidFill>
            <a:srgbClr val="3366FF"/>
          </a:solidFill>
          <a:ln w="9525">
            <a:solidFill>
              <a:srgbClr val="FFFF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14" name="Text Box 13"/>
          <p:cNvSpPr txBox="1">
            <a:spLocks noChangeArrowheads="1"/>
          </p:cNvSpPr>
          <p:nvPr/>
        </p:nvSpPr>
        <p:spPr bwMode="auto">
          <a:xfrm>
            <a:off x="327025" y="1600200"/>
            <a:ext cx="1371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3200" b="0" i="0" u="none" strike="noStrike" kern="0" cap="none" spc="0" normalizeH="0" baseline="0" noProof="0" smtClean="0">
                <a:ln>
                  <a:noFill/>
                </a:ln>
                <a:solidFill>
                  <a:srgbClr val="FFFFFF"/>
                </a:solidFill>
                <a:effectLst/>
                <a:uLnTx/>
                <a:uFillTx/>
                <a:latin typeface="Times New Roman" pitchFamily="18" charset="0"/>
              </a:rPr>
              <a:t>Biết:</a:t>
            </a:r>
          </a:p>
        </p:txBody>
      </p:sp>
      <p:graphicFrame>
        <p:nvGraphicFramePr>
          <p:cNvPr id="15" name="Object 14"/>
          <p:cNvGraphicFramePr>
            <a:graphicFrameLocks noChangeAspect="1"/>
          </p:cNvGraphicFramePr>
          <p:nvPr>
            <p:extLst>
              <p:ext uri="{D42A27DB-BD31-4B8C-83A1-F6EECF244321}">
                <p14:modId xmlns:p14="http://schemas.microsoft.com/office/powerpoint/2010/main" val="2256875484"/>
              </p:ext>
            </p:extLst>
          </p:nvPr>
        </p:nvGraphicFramePr>
        <p:xfrm>
          <a:off x="1939925" y="1200150"/>
          <a:ext cx="2501900" cy="571500"/>
        </p:xfrm>
        <a:graphic>
          <a:graphicData uri="http://schemas.openxmlformats.org/presentationml/2006/ole">
            <mc:AlternateContent xmlns:mc="http://schemas.openxmlformats.org/markup-compatibility/2006">
              <mc:Choice xmlns:v="urn:schemas-microsoft-com:vml" Requires="v">
                <p:oleObj spid="_x0000_s39961" name="Equation" r:id="rId9" imgW="2501900" imgH="571500" progId="Equation.DSMT4">
                  <p:embed/>
                </p:oleObj>
              </mc:Choice>
              <mc:Fallback>
                <p:oleObj name="Equation" r:id="rId9" imgW="2501900" imgH="571500" progId="Equation.DSMT4">
                  <p:embed/>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1939925" y="1200150"/>
                        <a:ext cx="2501900" cy="57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16" name="Object 15"/>
          <p:cNvGraphicFramePr>
            <a:graphicFrameLocks noChangeAspect="1"/>
          </p:cNvGraphicFramePr>
          <p:nvPr>
            <p:extLst>
              <p:ext uri="{D42A27DB-BD31-4B8C-83A1-F6EECF244321}">
                <p14:modId xmlns:p14="http://schemas.microsoft.com/office/powerpoint/2010/main" val="4096415901"/>
              </p:ext>
            </p:extLst>
          </p:nvPr>
        </p:nvGraphicFramePr>
        <p:xfrm>
          <a:off x="5791200" y="1485900"/>
          <a:ext cx="1752600" cy="571500"/>
        </p:xfrm>
        <a:graphic>
          <a:graphicData uri="http://schemas.openxmlformats.org/presentationml/2006/ole">
            <mc:AlternateContent xmlns:mc="http://schemas.openxmlformats.org/markup-compatibility/2006">
              <mc:Choice xmlns:v="urn:schemas-microsoft-com:vml" Requires="v">
                <p:oleObj spid="_x0000_s39962" name="Equation" r:id="rId11" imgW="1752600" imgH="571500" progId="Equation.DSMT4">
                  <p:embed/>
                </p:oleObj>
              </mc:Choice>
              <mc:Fallback>
                <p:oleObj name="Equation" r:id="rId11" imgW="1752600" imgH="571500" progId="Equation.DSMT4">
                  <p:embed/>
                  <p:pic>
                    <p:nvPicPr>
                      <p:cNvPr id="0" name=""/>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5791200" y="1485900"/>
                        <a:ext cx="1752600" cy="57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17" name="Object 16"/>
          <p:cNvGraphicFramePr>
            <a:graphicFrameLocks noChangeAspect="1"/>
          </p:cNvGraphicFramePr>
          <p:nvPr>
            <p:extLst>
              <p:ext uri="{D42A27DB-BD31-4B8C-83A1-F6EECF244321}">
                <p14:modId xmlns:p14="http://schemas.microsoft.com/office/powerpoint/2010/main" val="135609377"/>
              </p:ext>
            </p:extLst>
          </p:nvPr>
        </p:nvGraphicFramePr>
        <p:xfrm>
          <a:off x="1812925" y="1905000"/>
          <a:ext cx="2781300" cy="647700"/>
        </p:xfrm>
        <a:graphic>
          <a:graphicData uri="http://schemas.openxmlformats.org/presentationml/2006/ole">
            <mc:AlternateContent xmlns:mc="http://schemas.openxmlformats.org/markup-compatibility/2006">
              <mc:Choice xmlns:v="urn:schemas-microsoft-com:vml" Requires="v">
                <p:oleObj spid="_x0000_s39963" name="Equation" r:id="rId13" imgW="2781300" imgH="647700" progId="Equation.DSMT4">
                  <p:embed/>
                </p:oleObj>
              </mc:Choice>
              <mc:Fallback>
                <p:oleObj name="Equation" r:id="rId13" imgW="2781300" imgH="647700" progId="Equation.DSMT4">
                  <p:embed/>
                  <p:pic>
                    <p:nvPicPr>
                      <p:cNvPr id="0" name=""/>
                      <p:cNvPicPr>
                        <a:picLocks noChangeAspect="1" noChangeArrowheads="1"/>
                      </p:cNvPicPr>
                      <p:nvPr/>
                    </p:nvPicPr>
                    <p:blipFill>
                      <a:blip r:embed="rId14">
                        <a:extLst>
                          <a:ext uri="{28A0092B-C50C-407E-A947-70E740481C1C}">
                            <a14:useLocalDpi xmlns:a14="http://schemas.microsoft.com/office/drawing/2010/main" val="0"/>
                          </a:ext>
                        </a:extLst>
                      </a:blip>
                      <a:srcRect/>
                      <a:stretch>
                        <a:fillRect/>
                      </a:stretch>
                    </p:blipFill>
                    <p:spPr bwMode="auto">
                      <a:xfrm>
                        <a:off x="1812925" y="1905000"/>
                        <a:ext cx="2781300" cy="647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18" name="Object 17"/>
          <p:cNvGraphicFramePr>
            <a:graphicFrameLocks noChangeAspect="1"/>
          </p:cNvGraphicFramePr>
          <p:nvPr>
            <p:extLst>
              <p:ext uri="{D42A27DB-BD31-4B8C-83A1-F6EECF244321}">
                <p14:modId xmlns:p14="http://schemas.microsoft.com/office/powerpoint/2010/main" val="3237277953"/>
              </p:ext>
            </p:extLst>
          </p:nvPr>
        </p:nvGraphicFramePr>
        <p:xfrm>
          <a:off x="228600" y="3352800"/>
          <a:ext cx="2679700" cy="647700"/>
        </p:xfrm>
        <a:graphic>
          <a:graphicData uri="http://schemas.openxmlformats.org/presentationml/2006/ole">
            <mc:AlternateContent xmlns:mc="http://schemas.openxmlformats.org/markup-compatibility/2006">
              <mc:Choice xmlns:v="urn:schemas-microsoft-com:vml" Requires="v">
                <p:oleObj spid="_x0000_s39964" name="Equation" r:id="rId15" imgW="2679700" imgH="647700" progId="Equation.DSMT4">
                  <p:embed/>
                </p:oleObj>
              </mc:Choice>
              <mc:Fallback>
                <p:oleObj name="Equation" r:id="rId15" imgW="2679700" imgH="647700" progId="Equation.DSMT4">
                  <p:embed/>
                  <p:pic>
                    <p:nvPicPr>
                      <p:cNvPr id="0" name=""/>
                      <p:cNvPicPr>
                        <a:picLocks noChangeAspect="1" noChangeArrowheads="1"/>
                      </p:cNvPicPr>
                      <p:nvPr/>
                    </p:nvPicPr>
                    <p:blipFill>
                      <a:blip r:embed="rId16">
                        <a:extLst>
                          <a:ext uri="{28A0092B-C50C-407E-A947-70E740481C1C}">
                            <a14:useLocalDpi xmlns:a14="http://schemas.microsoft.com/office/drawing/2010/main" val="0"/>
                          </a:ext>
                        </a:extLst>
                      </a:blip>
                      <a:srcRect/>
                      <a:stretch>
                        <a:fillRect/>
                      </a:stretch>
                    </p:blipFill>
                    <p:spPr bwMode="auto">
                      <a:xfrm>
                        <a:off x="228600" y="3352800"/>
                        <a:ext cx="2679700" cy="6477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graphicFrame>
        <p:nvGraphicFramePr>
          <p:cNvPr id="19" name="Object 18"/>
          <p:cNvGraphicFramePr>
            <a:graphicFrameLocks noChangeAspect="1"/>
          </p:cNvGraphicFramePr>
          <p:nvPr>
            <p:extLst>
              <p:ext uri="{D42A27DB-BD31-4B8C-83A1-F6EECF244321}">
                <p14:modId xmlns:p14="http://schemas.microsoft.com/office/powerpoint/2010/main" val="1750327409"/>
              </p:ext>
            </p:extLst>
          </p:nvPr>
        </p:nvGraphicFramePr>
        <p:xfrm>
          <a:off x="381000" y="4343400"/>
          <a:ext cx="1752600" cy="571500"/>
        </p:xfrm>
        <a:graphic>
          <a:graphicData uri="http://schemas.openxmlformats.org/presentationml/2006/ole">
            <mc:AlternateContent xmlns:mc="http://schemas.openxmlformats.org/markup-compatibility/2006">
              <mc:Choice xmlns:v="urn:schemas-microsoft-com:vml" Requires="v">
                <p:oleObj spid="_x0000_s39965" name="Equation" r:id="rId17" imgW="1752600" imgH="571500" progId="Equation.DSMT4">
                  <p:embed/>
                </p:oleObj>
              </mc:Choice>
              <mc:Fallback>
                <p:oleObj name="Equation" r:id="rId17" imgW="1752600" imgH="571500" progId="Equation.DSMT4">
                  <p:embed/>
                  <p:pic>
                    <p:nvPicPr>
                      <p:cNvPr id="0" name=""/>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381000" y="4343400"/>
                        <a:ext cx="1752600" cy="5715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20" name="AutoShape 19"/>
          <p:cNvSpPr>
            <a:spLocks/>
          </p:cNvSpPr>
          <p:nvPr/>
        </p:nvSpPr>
        <p:spPr bwMode="auto">
          <a:xfrm>
            <a:off x="4876800" y="990600"/>
            <a:ext cx="76200" cy="1524000"/>
          </a:xfrm>
          <a:prstGeom prst="rightBrace">
            <a:avLst>
              <a:gd name="adj1" fmla="val 166667"/>
              <a:gd name="adj2" fmla="val 50000"/>
            </a:avLst>
          </a:prstGeom>
          <a:noFill/>
          <a:ln w="5715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21" name="AutoShape 20"/>
          <p:cNvSpPr>
            <a:spLocks/>
          </p:cNvSpPr>
          <p:nvPr/>
        </p:nvSpPr>
        <p:spPr bwMode="auto">
          <a:xfrm>
            <a:off x="2971800" y="3200400"/>
            <a:ext cx="152400" cy="1828800"/>
          </a:xfrm>
          <a:prstGeom prst="rightBrace">
            <a:avLst>
              <a:gd name="adj1" fmla="val 100000"/>
              <a:gd name="adj2" fmla="val 50000"/>
            </a:avLst>
          </a:prstGeom>
          <a:noFill/>
          <a:ln w="57150">
            <a:solidFill>
              <a:srgbClr val="FFFFFF"/>
            </a:solidFill>
            <a:round/>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22" name="Line 21"/>
          <p:cNvSpPr>
            <a:spLocks noChangeShapeType="1"/>
          </p:cNvSpPr>
          <p:nvPr/>
        </p:nvSpPr>
        <p:spPr bwMode="auto">
          <a:xfrm>
            <a:off x="5105400" y="1676400"/>
            <a:ext cx="457200" cy="0"/>
          </a:xfrm>
          <a:prstGeom prst="line">
            <a:avLst/>
          </a:prstGeom>
          <a:noFill/>
          <a:ln w="76200">
            <a:solidFill>
              <a:srgbClr val="FFFFFF"/>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23" name="Line 22"/>
          <p:cNvSpPr>
            <a:spLocks noChangeShapeType="1"/>
          </p:cNvSpPr>
          <p:nvPr/>
        </p:nvSpPr>
        <p:spPr bwMode="auto">
          <a:xfrm>
            <a:off x="3200400" y="4114800"/>
            <a:ext cx="381000" cy="0"/>
          </a:xfrm>
          <a:prstGeom prst="line">
            <a:avLst/>
          </a:prstGeom>
          <a:noFill/>
          <a:ln w="76200">
            <a:solidFill>
              <a:srgbClr val="FFFFFF"/>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graphicFrame>
        <p:nvGraphicFramePr>
          <p:cNvPr id="24" name="Object 23"/>
          <p:cNvGraphicFramePr>
            <a:graphicFrameLocks noChangeAspect="1"/>
          </p:cNvGraphicFramePr>
          <p:nvPr>
            <p:extLst>
              <p:ext uri="{D42A27DB-BD31-4B8C-83A1-F6EECF244321}">
                <p14:modId xmlns:p14="http://schemas.microsoft.com/office/powerpoint/2010/main" val="3234160513"/>
              </p:ext>
            </p:extLst>
          </p:nvPr>
        </p:nvGraphicFramePr>
        <p:xfrm>
          <a:off x="3695700" y="3886200"/>
          <a:ext cx="2400300" cy="609600"/>
        </p:xfrm>
        <a:graphic>
          <a:graphicData uri="http://schemas.openxmlformats.org/presentationml/2006/ole">
            <mc:AlternateContent xmlns:mc="http://schemas.openxmlformats.org/markup-compatibility/2006">
              <mc:Choice xmlns:v="urn:schemas-microsoft-com:vml" Requires="v">
                <p:oleObj spid="_x0000_s39966" name="Equation" r:id="rId18" imgW="2400300" imgH="609600" progId="Equation.DSMT4">
                  <p:embed/>
                </p:oleObj>
              </mc:Choice>
              <mc:Fallback>
                <p:oleObj name="Equation" r:id="rId18" imgW="2400300" imgH="609600" progId="Equation.DSMT4">
                  <p:embed/>
                  <p:pic>
                    <p:nvPicPr>
                      <p:cNvPr id="0" name=""/>
                      <p:cNvPicPr>
                        <a:picLocks noChangeAspect="1" noChangeArrowheads="1"/>
                      </p:cNvPicPr>
                      <p:nvPr/>
                    </p:nvPicPr>
                    <p:blipFill>
                      <a:blip r:embed="rId19">
                        <a:extLst>
                          <a:ext uri="{28A0092B-C50C-407E-A947-70E740481C1C}">
                            <a14:useLocalDpi xmlns:a14="http://schemas.microsoft.com/office/drawing/2010/main" val="0"/>
                          </a:ext>
                        </a:extLst>
                      </a:blip>
                      <a:srcRect/>
                      <a:stretch>
                        <a:fillRect/>
                      </a:stretch>
                    </p:blipFill>
                    <p:spPr bwMode="auto">
                      <a:xfrm>
                        <a:off x="3695700" y="3886200"/>
                        <a:ext cx="24003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25" name="Line 24"/>
          <p:cNvSpPr>
            <a:spLocks noChangeShapeType="1"/>
          </p:cNvSpPr>
          <p:nvPr/>
        </p:nvSpPr>
        <p:spPr bwMode="auto">
          <a:xfrm>
            <a:off x="4038600" y="5029200"/>
            <a:ext cx="685800" cy="0"/>
          </a:xfrm>
          <a:prstGeom prst="line">
            <a:avLst/>
          </a:prstGeom>
          <a:noFill/>
          <a:ln w="57150">
            <a:solidFill>
              <a:srgbClr val="FFFFFF"/>
            </a:solidFill>
            <a:round/>
            <a:headEnd/>
            <a:tailEnd type="triangle" w="med" len="me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26" name="Text Box 25"/>
          <p:cNvSpPr txBox="1">
            <a:spLocks noChangeArrowheads="1"/>
          </p:cNvSpPr>
          <p:nvPr/>
        </p:nvSpPr>
        <p:spPr bwMode="auto">
          <a:xfrm>
            <a:off x="6096000" y="3962400"/>
            <a:ext cx="25908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ct val="50000"/>
              </a:spcBef>
              <a:spcAft>
                <a:spcPts val="0"/>
              </a:spcAft>
              <a:buClrTx/>
              <a:buSzTx/>
              <a:buFontTx/>
              <a:buNone/>
              <a:tabLst/>
              <a:defRPr/>
            </a:pPr>
            <a:r>
              <a:rPr kumimoji="0" lang="en-US" sz="2800" b="0" i="0" u="none" strike="noStrike" kern="0" cap="none" spc="0" normalizeH="0" baseline="0" noProof="0" smtClean="0">
                <a:ln>
                  <a:noFill/>
                </a:ln>
                <a:solidFill>
                  <a:srgbClr val="FFFFFF"/>
                </a:solidFill>
                <a:effectLst/>
                <a:uLnTx/>
                <a:uFillTx/>
                <a:latin typeface="Times New Roman" pitchFamily="18" charset="0"/>
              </a:rPr>
              <a:t>cần lấy pha chế</a:t>
            </a:r>
          </a:p>
        </p:txBody>
      </p:sp>
      <p:graphicFrame>
        <p:nvGraphicFramePr>
          <p:cNvPr id="27" name="Object 26"/>
          <p:cNvGraphicFramePr>
            <a:graphicFrameLocks noChangeAspect="1"/>
          </p:cNvGraphicFramePr>
          <p:nvPr>
            <p:extLst>
              <p:ext uri="{D42A27DB-BD31-4B8C-83A1-F6EECF244321}">
                <p14:modId xmlns:p14="http://schemas.microsoft.com/office/powerpoint/2010/main" val="4110351904"/>
              </p:ext>
            </p:extLst>
          </p:nvPr>
        </p:nvGraphicFramePr>
        <p:xfrm>
          <a:off x="5003800" y="4699000"/>
          <a:ext cx="2082800" cy="939800"/>
        </p:xfrm>
        <a:graphic>
          <a:graphicData uri="http://schemas.openxmlformats.org/presentationml/2006/ole">
            <mc:AlternateContent xmlns:mc="http://schemas.openxmlformats.org/markup-compatibility/2006">
              <mc:Choice xmlns:v="urn:schemas-microsoft-com:vml" Requires="v">
                <p:oleObj spid="_x0000_s39967" name="Equation" r:id="rId20" imgW="2082800" imgH="939800" progId="Equation.DSMT4">
                  <p:embed/>
                </p:oleObj>
              </mc:Choice>
              <mc:Fallback>
                <p:oleObj name="Equation" r:id="rId20" imgW="2082800" imgH="939800" progId="Equation.DSMT4">
                  <p:embed/>
                  <p:pic>
                    <p:nvPicPr>
                      <p:cNvPr id="0" name=""/>
                      <p:cNvPicPr>
                        <a:picLocks noChangeAspect="1" noChangeArrowheads="1"/>
                      </p:cNvPicPr>
                      <p:nvPr/>
                    </p:nvPicPr>
                    <p:blipFill>
                      <a:blip r:embed="rId21">
                        <a:extLst>
                          <a:ext uri="{28A0092B-C50C-407E-A947-70E740481C1C}">
                            <a14:useLocalDpi xmlns:a14="http://schemas.microsoft.com/office/drawing/2010/main" val="0"/>
                          </a:ext>
                        </a:extLst>
                      </a:blip>
                      <a:srcRect/>
                      <a:stretch>
                        <a:fillRect/>
                      </a:stretch>
                    </p:blipFill>
                    <p:spPr bwMode="auto">
                      <a:xfrm>
                        <a:off x="5003800" y="4699000"/>
                        <a:ext cx="2082800" cy="939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oleObj>
              </mc:Fallback>
            </mc:AlternateContent>
          </a:graphicData>
        </a:graphic>
      </p:graphicFrame>
      <p:sp>
        <p:nvSpPr>
          <p:cNvPr id="28" name="Line 27"/>
          <p:cNvSpPr>
            <a:spLocks noChangeShapeType="1"/>
          </p:cNvSpPr>
          <p:nvPr/>
        </p:nvSpPr>
        <p:spPr bwMode="auto">
          <a:xfrm>
            <a:off x="185738" y="2819400"/>
            <a:ext cx="8839200" cy="0"/>
          </a:xfrm>
          <a:prstGeom prst="line">
            <a:avLst/>
          </a:prstGeom>
          <a:noFill/>
          <a:ln w="9525">
            <a:solidFill>
              <a:srgbClr val="FFFFFF"/>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
        <p:nvSpPr>
          <p:cNvPr id="29" name="AutoShape 28"/>
          <p:cNvSpPr>
            <a:spLocks noChangeArrowheads="1"/>
          </p:cNvSpPr>
          <p:nvPr/>
        </p:nvSpPr>
        <p:spPr bwMode="auto">
          <a:xfrm>
            <a:off x="4038600" y="2667000"/>
            <a:ext cx="533400" cy="381000"/>
          </a:xfrm>
          <a:prstGeom prst="downArrow">
            <a:avLst>
              <a:gd name="adj1" fmla="val 50000"/>
              <a:gd name="adj2" fmla="val 25000"/>
            </a:avLst>
          </a:prstGeom>
          <a:solidFill>
            <a:srgbClr val="FFFF00"/>
          </a:solidFill>
          <a:ln w="9525">
            <a:solidFill>
              <a:srgbClr val="FFFFFF"/>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0" fontAlgn="auto" latinLnBrk="0" hangingPunct="0">
              <a:lnSpc>
                <a:spcPct val="100000"/>
              </a:lnSpc>
              <a:spcBef>
                <a:spcPts val="0"/>
              </a:spcBef>
              <a:spcAft>
                <a:spcPts val="0"/>
              </a:spcAft>
              <a:buClrTx/>
              <a:buSzTx/>
              <a:buFontTx/>
              <a:buNone/>
              <a:tabLst/>
              <a:defRPr/>
            </a:pPr>
            <a:endParaRPr kumimoji="0" lang="en-US" sz="3200" b="0" i="0" u="none" strike="noStrike" kern="0" cap="none" spc="0" normalizeH="0" baseline="0" noProof="0" smtClean="0">
              <a:ln>
                <a:noFill/>
              </a:ln>
              <a:solidFill>
                <a:srgbClr val="FFFFFF"/>
              </a:solidFill>
              <a:effectLst/>
              <a:uLnTx/>
              <a:uFillTx/>
              <a:latin typeface="Times New Roman" pitchFamily="18" charset="0"/>
            </a:endParaRPr>
          </a:p>
        </p:txBody>
      </p:sp>
    </p:spTree>
    <p:extLst>
      <p:ext uri="{BB962C8B-B14F-4D97-AF65-F5344CB8AC3E}">
        <p14:creationId xmlns:p14="http://schemas.microsoft.com/office/powerpoint/2010/main" val="3603526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diamond(in)">
                                      <p:cBhvr>
                                        <p:cTn id="7" dur="2000"/>
                                        <p:tgtEl>
                                          <p:spTgt spid="14"/>
                                        </p:tgtEl>
                                      </p:cBhvr>
                                    </p:animEffect>
                                  </p:childTnLst>
                                </p:cTn>
                              </p:par>
                              <p:par>
                                <p:cTn id="8" presetID="8" presetClass="entr" presetSubtype="16" fill="hold" nodeType="withEffect">
                                  <p:stCondLst>
                                    <p:cond delay="0"/>
                                  </p:stCondLst>
                                  <p:childTnLst>
                                    <p:set>
                                      <p:cBhvr>
                                        <p:cTn id="9" dur="1" fill="hold">
                                          <p:stCondLst>
                                            <p:cond delay="0"/>
                                          </p:stCondLst>
                                        </p:cTn>
                                        <p:tgtEl>
                                          <p:spTgt spid="15"/>
                                        </p:tgtEl>
                                        <p:attrNameLst>
                                          <p:attrName>style.visibility</p:attrName>
                                        </p:attrNameLst>
                                      </p:cBhvr>
                                      <p:to>
                                        <p:strVal val="visible"/>
                                      </p:to>
                                    </p:set>
                                    <p:animEffect transition="in" filter="diamond(in)">
                                      <p:cBhvr>
                                        <p:cTn id="10" dur="2000"/>
                                        <p:tgtEl>
                                          <p:spTgt spid="15"/>
                                        </p:tgtEl>
                                      </p:cBhvr>
                                    </p:animEffect>
                                  </p:childTnLst>
                                </p:cTn>
                              </p:par>
                              <p:par>
                                <p:cTn id="11" presetID="8" presetClass="entr" presetSubtype="16" fill="hold" nodeType="with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diamond(in)">
                                      <p:cBhvr>
                                        <p:cTn id="13" dur="2000"/>
                                        <p:tgtEl>
                                          <p:spTgt spid="17"/>
                                        </p:tgtEl>
                                      </p:cBhvr>
                                    </p:animEffect>
                                  </p:childTnLst>
                                </p:cTn>
                              </p:par>
                              <p:par>
                                <p:cTn id="14" presetID="8" presetClass="entr" presetSubtype="16" fill="hold" grpId="0" nodeType="withEffect">
                                  <p:stCondLst>
                                    <p:cond delay="0"/>
                                  </p:stCondLst>
                                  <p:childTnLst>
                                    <p:set>
                                      <p:cBhvr>
                                        <p:cTn id="15" dur="1" fill="hold">
                                          <p:stCondLst>
                                            <p:cond delay="0"/>
                                          </p:stCondLst>
                                        </p:cTn>
                                        <p:tgtEl>
                                          <p:spTgt spid="20"/>
                                        </p:tgtEl>
                                        <p:attrNameLst>
                                          <p:attrName>style.visibility</p:attrName>
                                        </p:attrNameLst>
                                      </p:cBhvr>
                                      <p:to>
                                        <p:strVal val="visible"/>
                                      </p:to>
                                    </p:set>
                                    <p:animEffect transition="in" filter="diamond(in)">
                                      <p:cBhvr>
                                        <p:cTn id="16" dur="2000"/>
                                        <p:tgtEl>
                                          <p:spTgt spid="20"/>
                                        </p:tgtEl>
                                      </p:cBhvr>
                                    </p:animEffect>
                                  </p:childTnLst>
                                </p:cTn>
                              </p:par>
                              <p:par>
                                <p:cTn id="17" presetID="8" presetClass="entr" presetSubtype="16" fill="hold" nodeType="withEffect">
                                  <p:stCondLst>
                                    <p:cond delay="0"/>
                                  </p:stCondLst>
                                  <p:childTnLst>
                                    <p:set>
                                      <p:cBhvr>
                                        <p:cTn id="18" dur="1" fill="hold">
                                          <p:stCondLst>
                                            <p:cond delay="0"/>
                                          </p:stCondLst>
                                        </p:cTn>
                                        <p:tgtEl>
                                          <p:spTgt spid="16"/>
                                        </p:tgtEl>
                                        <p:attrNameLst>
                                          <p:attrName>style.visibility</p:attrName>
                                        </p:attrNameLst>
                                      </p:cBhvr>
                                      <p:to>
                                        <p:strVal val="visible"/>
                                      </p:to>
                                    </p:set>
                                    <p:animEffect transition="in" filter="diamond(in)">
                                      <p:cBhvr>
                                        <p:cTn id="19" dur="2000"/>
                                        <p:tgtEl>
                                          <p:spTgt spid="16"/>
                                        </p:tgtEl>
                                      </p:cBhvr>
                                    </p:animEffect>
                                  </p:childTnLst>
                                </p:cTn>
                              </p:par>
                              <p:par>
                                <p:cTn id="20" presetID="8" presetClass="entr" presetSubtype="16" fill="hold" grpId="0" nodeType="withEffect">
                                  <p:stCondLst>
                                    <p:cond delay="0"/>
                                  </p:stCondLst>
                                  <p:childTnLst>
                                    <p:set>
                                      <p:cBhvr>
                                        <p:cTn id="21" dur="1" fill="hold">
                                          <p:stCondLst>
                                            <p:cond delay="0"/>
                                          </p:stCondLst>
                                        </p:cTn>
                                        <p:tgtEl>
                                          <p:spTgt spid="28"/>
                                        </p:tgtEl>
                                        <p:attrNameLst>
                                          <p:attrName>style.visibility</p:attrName>
                                        </p:attrNameLst>
                                      </p:cBhvr>
                                      <p:to>
                                        <p:strVal val="visible"/>
                                      </p:to>
                                    </p:set>
                                    <p:animEffect transition="in" filter="diamond(in)">
                                      <p:cBhvr>
                                        <p:cTn id="22" dur="2000"/>
                                        <p:tgtEl>
                                          <p:spTgt spid="28"/>
                                        </p:tgtEl>
                                      </p:cBhvr>
                                    </p:animEffect>
                                  </p:childTnLst>
                                </p:cTn>
                              </p:par>
                              <p:par>
                                <p:cTn id="23" presetID="8" presetClass="entr" presetSubtype="16" fill="hold" grpId="0" nodeType="withEffect">
                                  <p:stCondLst>
                                    <p:cond delay="0"/>
                                  </p:stCondLst>
                                  <p:childTnLst>
                                    <p:set>
                                      <p:cBhvr>
                                        <p:cTn id="24" dur="1" fill="hold">
                                          <p:stCondLst>
                                            <p:cond delay="0"/>
                                          </p:stCondLst>
                                        </p:cTn>
                                        <p:tgtEl>
                                          <p:spTgt spid="29"/>
                                        </p:tgtEl>
                                        <p:attrNameLst>
                                          <p:attrName>style.visibility</p:attrName>
                                        </p:attrNameLst>
                                      </p:cBhvr>
                                      <p:to>
                                        <p:strVal val="visible"/>
                                      </p:to>
                                    </p:set>
                                    <p:animEffect transition="in" filter="diamond(in)">
                                      <p:cBhvr>
                                        <p:cTn id="25" dur="2000"/>
                                        <p:tgtEl>
                                          <p:spTgt spid="29"/>
                                        </p:tgtEl>
                                      </p:cBhvr>
                                    </p:animEffect>
                                  </p:childTnLst>
                                </p:cTn>
                              </p:par>
                              <p:par>
                                <p:cTn id="26" presetID="8" presetClass="entr" presetSubtype="16" fill="hold" nodeType="withEffect">
                                  <p:stCondLst>
                                    <p:cond delay="0"/>
                                  </p:stCondLst>
                                  <p:childTnLst>
                                    <p:set>
                                      <p:cBhvr>
                                        <p:cTn id="27" dur="1" fill="hold">
                                          <p:stCondLst>
                                            <p:cond delay="0"/>
                                          </p:stCondLst>
                                        </p:cTn>
                                        <p:tgtEl>
                                          <p:spTgt spid="18"/>
                                        </p:tgtEl>
                                        <p:attrNameLst>
                                          <p:attrName>style.visibility</p:attrName>
                                        </p:attrNameLst>
                                      </p:cBhvr>
                                      <p:to>
                                        <p:strVal val="visible"/>
                                      </p:to>
                                    </p:set>
                                    <p:animEffect transition="in" filter="diamond(in)">
                                      <p:cBhvr>
                                        <p:cTn id="28" dur="2000"/>
                                        <p:tgtEl>
                                          <p:spTgt spid="18"/>
                                        </p:tgtEl>
                                      </p:cBhvr>
                                    </p:animEffect>
                                  </p:childTnLst>
                                </p:cTn>
                              </p:par>
                              <p:par>
                                <p:cTn id="29" presetID="8" presetClass="entr" presetSubtype="16" fill="hold" nodeType="withEffect">
                                  <p:stCondLst>
                                    <p:cond delay="0"/>
                                  </p:stCondLst>
                                  <p:childTnLst>
                                    <p:set>
                                      <p:cBhvr>
                                        <p:cTn id="30" dur="1" fill="hold">
                                          <p:stCondLst>
                                            <p:cond delay="0"/>
                                          </p:stCondLst>
                                        </p:cTn>
                                        <p:tgtEl>
                                          <p:spTgt spid="19"/>
                                        </p:tgtEl>
                                        <p:attrNameLst>
                                          <p:attrName>style.visibility</p:attrName>
                                        </p:attrNameLst>
                                      </p:cBhvr>
                                      <p:to>
                                        <p:strVal val="visible"/>
                                      </p:to>
                                    </p:set>
                                    <p:animEffect transition="in" filter="diamond(in)">
                                      <p:cBhvr>
                                        <p:cTn id="31" dur="2000"/>
                                        <p:tgtEl>
                                          <p:spTgt spid="19"/>
                                        </p:tgtEl>
                                      </p:cBhvr>
                                    </p:animEffect>
                                  </p:childTnLst>
                                </p:cTn>
                              </p:par>
                              <p:par>
                                <p:cTn id="32" presetID="8" presetClass="entr" presetSubtype="16" fill="hold" grpId="0" nodeType="withEffect">
                                  <p:stCondLst>
                                    <p:cond delay="0"/>
                                  </p:stCondLst>
                                  <p:childTnLst>
                                    <p:set>
                                      <p:cBhvr>
                                        <p:cTn id="33" dur="1" fill="hold">
                                          <p:stCondLst>
                                            <p:cond delay="0"/>
                                          </p:stCondLst>
                                        </p:cTn>
                                        <p:tgtEl>
                                          <p:spTgt spid="21"/>
                                        </p:tgtEl>
                                        <p:attrNameLst>
                                          <p:attrName>style.visibility</p:attrName>
                                        </p:attrNameLst>
                                      </p:cBhvr>
                                      <p:to>
                                        <p:strVal val="visible"/>
                                      </p:to>
                                    </p:set>
                                    <p:animEffect transition="in" filter="diamond(in)">
                                      <p:cBhvr>
                                        <p:cTn id="34" dur="2000"/>
                                        <p:tgtEl>
                                          <p:spTgt spid="21"/>
                                        </p:tgtEl>
                                      </p:cBhvr>
                                    </p:animEffect>
                                  </p:childTnLst>
                                </p:cTn>
                              </p:par>
                              <p:par>
                                <p:cTn id="35" presetID="8" presetClass="entr" presetSubtype="16" fill="hold" grpId="0" nodeType="withEffect">
                                  <p:stCondLst>
                                    <p:cond delay="0"/>
                                  </p:stCondLst>
                                  <p:childTnLst>
                                    <p:set>
                                      <p:cBhvr>
                                        <p:cTn id="36" dur="1" fill="hold">
                                          <p:stCondLst>
                                            <p:cond delay="0"/>
                                          </p:stCondLst>
                                        </p:cTn>
                                        <p:tgtEl>
                                          <p:spTgt spid="13"/>
                                        </p:tgtEl>
                                        <p:attrNameLst>
                                          <p:attrName>style.visibility</p:attrName>
                                        </p:attrNameLst>
                                      </p:cBhvr>
                                      <p:to>
                                        <p:strVal val="visible"/>
                                      </p:to>
                                    </p:set>
                                    <p:animEffect transition="in" filter="diamond(in)">
                                      <p:cBhvr>
                                        <p:cTn id="37" dur="2000"/>
                                        <p:tgtEl>
                                          <p:spTgt spid="13"/>
                                        </p:tgtEl>
                                      </p:cBhvr>
                                    </p:animEffect>
                                  </p:childTnLst>
                                </p:cTn>
                              </p:par>
                              <p:par>
                                <p:cTn id="38" presetID="8" presetClass="entr" presetSubtype="16" fill="hold" grpId="0" nodeType="withEffect">
                                  <p:stCondLst>
                                    <p:cond delay="0"/>
                                  </p:stCondLst>
                                  <p:childTnLst>
                                    <p:set>
                                      <p:cBhvr>
                                        <p:cTn id="39" dur="1" fill="hold">
                                          <p:stCondLst>
                                            <p:cond delay="0"/>
                                          </p:stCondLst>
                                        </p:cTn>
                                        <p:tgtEl>
                                          <p:spTgt spid="22"/>
                                        </p:tgtEl>
                                        <p:attrNameLst>
                                          <p:attrName>style.visibility</p:attrName>
                                        </p:attrNameLst>
                                      </p:cBhvr>
                                      <p:to>
                                        <p:strVal val="visible"/>
                                      </p:to>
                                    </p:set>
                                    <p:animEffect transition="in" filter="diamond(in)">
                                      <p:cBhvr>
                                        <p:cTn id="40" dur="2000"/>
                                        <p:tgtEl>
                                          <p:spTgt spid="22"/>
                                        </p:tgtEl>
                                      </p:cBhvr>
                                    </p:animEffect>
                                  </p:childTnLst>
                                </p:cTn>
                              </p:par>
                              <p:par>
                                <p:cTn id="41" presetID="8" presetClass="entr" presetSubtype="16" fill="hold" grpId="0" nodeType="withEffect">
                                  <p:stCondLst>
                                    <p:cond delay="0"/>
                                  </p:stCondLst>
                                  <p:childTnLst>
                                    <p:set>
                                      <p:cBhvr>
                                        <p:cTn id="42" dur="1" fill="hold">
                                          <p:stCondLst>
                                            <p:cond delay="0"/>
                                          </p:stCondLst>
                                        </p:cTn>
                                        <p:tgtEl>
                                          <p:spTgt spid="23"/>
                                        </p:tgtEl>
                                        <p:attrNameLst>
                                          <p:attrName>style.visibility</p:attrName>
                                        </p:attrNameLst>
                                      </p:cBhvr>
                                      <p:to>
                                        <p:strVal val="visible"/>
                                      </p:to>
                                    </p:set>
                                    <p:animEffect transition="in" filter="diamond(in)">
                                      <p:cBhvr>
                                        <p:cTn id="43" dur="2000"/>
                                        <p:tgtEl>
                                          <p:spTgt spid="23"/>
                                        </p:tgtEl>
                                      </p:cBhvr>
                                    </p:animEffect>
                                  </p:childTnLst>
                                </p:cTn>
                              </p:par>
                              <p:par>
                                <p:cTn id="44" presetID="8" presetClass="entr" presetSubtype="16" fill="hold" nodeType="withEffect">
                                  <p:stCondLst>
                                    <p:cond delay="0"/>
                                  </p:stCondLst>
                                  <p:childTnLst>
                                    <p:set>
                                      <p:cBhvr>
                                        <p:cTn id="45" dur="1" fill="hold">
                                          <p:stCondLst>
                                            <p:cond delay="0"/>
                                          </p:stCondLst>
                                        </p:cTn>
                                        <p:tgtEl>
                                          <p:spTgt spid="24"/>
                                        </p:tgtEl>
                                        <p:attrNameLst>
                                          <p:attrName>style.visibility</p:attrName>
                                        </p:attrNameLst>
                                      </p:cBhvr>
                                      <p:to>
                                        <p:strVal val="visible"/>
                                      </p:to>
                                    </p:set>
                                    <p:animEffect transition="in" filter="diamond(in)">
                                      <p:cBhvr>
                                        <p:cTn id="46" dur="2000"/>
                                        <p:tgtEl>
                                          <p:spTgt spid="24"/>
                                        </p:tgtEl>
                                      </p:cBhvr>
                                    </p:animEffect>
                                  </p:childTnLst>
                                </p:cTn>
                              </p:par>
                              <p:par>
                                <p:cTn id="47" presetID="8" presetClass="entr" presetSubtype="16" fill="hold" grpId="0" nodeType="withEffect">
                                  <p:stCondLst>
                                    <p:cond delay="0"/>
                                  </p:stCondLst>
                                  <p:childTnLst>
                                    <p:set>
                                      <p:cBhvr>
                                        <p:cTn id="48" dur="1" fill="hold">
                                          <p:stCondLst>
                                            <p:cond delay="0"/>
                                          </p:stCondLst>
                                        </p:cTn>
                                        <p:tgtEl>
                                          <p:spTgt spid="26"/>
                                        </p:tgtEl>
                                        <p:attrNameLst>
                                          <p:attrName>style.visibility</p:attrName>
                                        </p:attrNameLst>
                                      </p:cBhvr>
                                      <p:to>
                                        <p:strVal val="visible"/>
                                      </p:to>
                                    </p:set>
                                    <p:animEffect transition="in" filter="diamond(in)">
                                      <p:cBhvr>
                                        <p:cTn id="49" dur="2000"/>
                                        <p:tgtEl>
                                          <p:spTgt spid="26"/>
                                        </p:tgtEl>
                                      </p:cBhvr>
                                    </p:animEffect>
                                  </p:childTnLst>
                                </p:cTn>
                              </p:par>
                              <p:par>
                                <p:cTn id="50" presetID="8" presetClass="entr" presetSubtype="16" fill="hold" grpId="0" nodeType="withEffect">
                                  <p:stCondLst>
                                    <p:cond delay="0"/>
                                  </p:stCondLst>
                                  <p:childTnLst>
                                    <p:set>
                                      <p:cBhvr>
                                        <p:cTn id="51" dur="1" fill="hold">
                                          <p:stCondLst>
                                            <p:cond delay="0"/>
                                          </p:stCondLst>
                                        </p:cTn>
                                        <p:tgtEl>
                                          <p:spTgt spid="25"/>
                                        </p:tgtEl>
                                        <p:attrNameLst>
                                          <p:attrName>style.visibility</p:attrName>
                                        </p:attrNameLst>
                                      </p:cBhvr>
                                      <p:to>
                                        <p:strVal val="visible"/>
                                      </p:to>
                                    </p:set>
                                    <p:animEffect transition="in" filter="diamond(in)">
                                      <p:cBhvr>
                                        <p:cTn id="52" dur="2000"/>
                                        <p:tgtEl>
                                          <p:spTgt spid="25"/>
                                        </p:tgtEl>
                                      </p:cBhvr>
                                    </p:animEffect>
                                  </p:childTnLst>
                                </p:cTn>
                              </p:par>
                              <p:par>
                                <p:cTn id="53" presetID="8" presetClass="entr" presetSubtype="16" fill="hold" nodeType="withEffect">
                                  <p:stCondLst>
                                    <p:cond delay="0"/>
                                  </p:stCondLst>
                                  <p:childTnLst>
                                    <p:set>
                                      <p:cBhvr>
                                        <p:cTn id="54" dur="1" fill="hold">
                                          <p:stCondLst>
                                            <p:cond delay="0"/>
                                          </p:stCondLst>
                                        </p:cTn>
                                        <p:tgtEl>
                                          <p:spTgt spid="27"/>
                                        </p:tgtEl>
                                        <p:attrNameLst>
                                          <p:attrName>style.visibility</p:attrName>
                                        </p:attrNameLst>
                                      </p:cBhvr>
                                      <p:to>
                                        <p:strVal val="visible"/>
                                      </p:to>
                                    </p:set>
                                    <p:animEffect transition="in" filter="diamond(in)">
                                      <p:cBhvr>
                                        <p:cTn id="55" dur="2000"/>
                                        <p:tgtEl>
                                          <p:spTgt spid="27"/>
                                        </p:tgtEl>
                                      </p:cBhvr>
                                    </p:animEffect>
                                  </p:childTnLst>
                                </p:cTn>
                              </p:par>
                            </p:childTnLst>
                          </p:cTn>
                        </p:par>
                      </p:childTnLst>
                    </p:cTn>
                  </p:par>
                  <p:par>
                    <p:cTn id="56" fill="hold">
                      <p:stCondLst>
                        <p:cond delay="indefinite"/>
                      </p:stCondLst>
                      <p:childTnLst>
                        <p:par>
                          <p:cTn id="57" fill="hold">
                            <p:stCondLst>
                              <p:cond delay="0"/>
                            </p:stCondLst>
                            <p:childTnLst>
                              <p:par>
                                <p:cTn id="58" presetID="8" presetClass="exit" presetSubtype="16" fill="hold" grpId="1" nodeType="clickEffect">
                                  <p:stCondLst>
                                    <p:cond delay="0"/>
                                  </p:stCondLst>
                                  <p:childTnLst>
                                    <p:animEffect transition="out" filter="diamond(in)">
                                      <p:cBhvr>
                                        <p:cTn id="59" dur="2000"/>
                                        <p:tgtEl>
                                          <p:spTgt spid="13"/>
                                        </p:tgtEl>
                                      </p:cBhvr>
                                    </p:animEffect>
                                    <p:set>
                                      <p:cBhvr>
                                        <p:cTn id="60" dur="1" fill="hold">
                                          <p:stCondLst>
                                            <p:cond delay="1999"/>
                                          </p:stCondLst>
                                        </p:cTn>
                                        <p:tgtEl>
                                          <p:spTgt spid="13"/>
                                        </p:tgtEl>
                                        <p:attrNameLst>
                                          <p:attrName>style.visibility</p:attrName>
                                        </p:attrNameLst>
                                      </p:cBhvr>
                                      <p:to>
                                        <p:strVal val="hidden"/>
                                      </p:to>
                                    </p:set>
                                  </p:childTnLst>
                                </p:cTn>
                              </p:par>
                              <p:par>
                                <p:cTn id="61" presetID="8" presetClass="exit" presetSubtype="16" fill="hold" grpId="1" nodeType="withEffect">
                                  <p:stCondLst>
                                    <p:cond delay="0"/>
                                  </p:stCondLst>
                                  <p:childTnLst>
                                    <p:animEffect transition="out" filter="diamond(in)">
                                      <p:cBhvr>
                                        <p:cTn id="62" dur="2000"/>
                                        <p:tgtEl>
                                          <p:spTgt spid="14"/>
                                        </p:tgtEl>
                                      </p:cBhvr>
                                    </p:animEffect>
                                    <p:set>
                                      <p:cBhvr>
                                        <p:cTn id="63" dur="1" fill="hold">
                                          <p:stCondLst>
                                            <p:cond delay="1999"/>
                                          </p:stCondLst>
                                        </p:cTn>
                                        <p:tgtEl>
                                          <p:spTgt spid="14"/>
                                        </p:tgtEl>
                                        <p:attrNameLst>
                                          <p:attrName>style.visibility</p:attrName>
                                        </p:attrNameLst>
                                      </p:cBhvr>
                                      <p:to>
                                        <p:strVal val="hidden"/>
                                      </p:to>
                                    </p:set>
                                  </p:childTnLst>
                                </p:cTn>
                              </p:par>
                              <p:par>
                                <p:cTn id="64" presetID="8" presetClass="exit" presetSubtype="16" fill="hold" nodeType="withEffect">
                                  <p:stCondLst>
                                    <p:cond delay="0"/>
                                  </p:stCondLst>
                                  <p:childTnLst>
                                    <p:animEffect transition="out" filter="diamond(in)">
                                      <p:cBhvr>
                                        <p:cTn id="65" dur="2000"/>
                                        <p:tgtEl>
                                          <p:spTgt spid="15"/>
                                        </p:tgtEl>
                                      </p:cBhvr>
                                    </p:animEffect>
                                    <p:set>
                                      <p:cBhvr>
                                        <p:cTn id="66" dur="1" fill="hold">
                                          <p:stCondLst>
                                            <p:cond delay="1999"/>
                                          </p:stCondLst>
                                        </p:cTn>
                                        <p:tgtEl>
                                          <p:spTgt spid="15"/>
                                        </p:tgtEl>
                                        <p:attrNameLst>
                                          <p:attrName>style.visibility</p:attrName>
                                        </p:attrNameLst>
                                      </p:cBhvr>
                                      <p:to>
                                        <p:strVal val="hidden"/>
                                      </p:to>
                                    </p:set>
                                  </p:childTnLst>
                                </p:cTn>
                              </p:par>
                              <p:par>
                                <p:cTn id="67" presetID="8" presetClass="exit" presetSubtype="16" fill="hold" nodeType="withEffect">
                                  <p:stCondLst>
                                    <p:cond delay="0"/>
                                  </p:stCondLst>
                                  <p:childTnLst>
                                    <p:animEffect transition="out" filter="diamond(in)">
                                      <p:cBhvr>
                                        <p:cTn id="68" dur="2000"/>
                                        <p:tgtEl>
                                          <p:spTgt spid="17"/>
                                        </p:tgtEl>
                                      </p:cBhvr>
                                    </p:animEffect>
                                    <p:set>
                                      <p:cBhvr>
                                        <p:cTn id="69" dur="1" fill="hold">
                                          <p:stCondLst>
                                            <p:cond delay="1999"/>
                                          </p:stCondLst>
                                        </p:cTn>
                                        <p:tgtEl>
                                          <p:spTgt spid="17"/>
                                        </p:tgtEl>
                                        <p:attrNameLst>
                                          <p:attrName>style.visibility</p:attrName>
                                        </p:attrNameLst>
                                      </p:cBhvr>
                                      <p:to>
                                        <p:strVal val="hidden"/>
                                      </p:to>
                                    </p:set>
                                  </p:childTnLst>
                                </p:cTn>
                              </p:par>
                              <p:par>
                                <p:cTn id="70" presetID="8" presetClass="exit" presetSubtype="16" fill="hold" grpId="1" nodeType="withEffect">
                                  <p:stCondLst>
                                    <p:cond delay="0"/>
                                  </p:stCondLst>
                                  <p:childTnLst>
                                    <p:animEffect transition="out" filter="diamond(in)">
                                      <p:cBhvr>
                                        <p:cTn id="71" dur="2000"/>
                                        <p:tgtEl>
                                          <p:spTgt spid="20"/>
                                        </p:tgtEl>
                                      </p:cBhvr>
                                    </p:animEffect>
                                    <p:set>
                                      <p:cBhvr>
                                        <p:cTn id="72" dur="1" fill="hold">
                                          <p:stCondLst>
                                            <p:cond delay="1999"/>
                                          </p:stCondLst>
                                        </p:cTn>
                                        <p:tgtEl>
                                          <p:spTgt spid="20"/>
                                        </p:tgtEl>
                                        <p:attrNameLst>
                                          <p:attrName>style.visibility</p:attrName>
                                        </p:attrNameLst>
                                      </p:cBhvr>
                                      <p:to>
                                        <p:strVal val="hidden"/>
                                      </p:to>
                                    </p:set>
                                  </p:childTnLst>
                                </p:cTn>
                              </p:par>
                              <p:par>
                                <p:cTn id="73" presetID="8" presetClass="exit" presetSubtype="16" fill="hold" grpId="1" nodeType="withEffect">
                                  <p:stCondLst>
                                    <p:cond delay="0"/>
                                  </p:stCondLst>
                                  <p:childTnLst>
                                    <p:animEffect transition="out" filter="diamond(in)">
                                      <p:cBhvr>
                                        <p:cTn id="74" dur="2000"/>
                                        <p:tgtEl>
                                          <p:spTgt spid="22"/>
                                        </p:tgtEl>
                                      </p:cBhvr>
                                    </p:animEffect>
                                    <p:set>
                                      <p:cBhvr>
                                        <p:cTn id="75" dur="1" fill="hold">
                                          <p:stCondLst>
                                            <p:cond delay="1999"/>
                                          </p:stCondLst>
                                        </p:cTn>
                                        <p:tgtEl>
                                          <p:spTgt spid="22"/>
                                        </p:tgtEl>
                                        <p:attrNameLst>
                                          <p:attrName>style.visibility</p:attrName>
                                        </p:attrNameLst>
                                      </p:cBhvr>
                                      <p:to>
                                        <p:strVal val="hidden"/>
                                      </p:to>
                                    </p:set>
                                  </p:childTnLst>
                                </p:cTn>
                              </p:par>
                              <p:par>
                                <p:cTn id="76" presetID="8" presetClass="exit" presetSubtype="16" fill="hold" nodeType="withEffect">
                                  <p:stCondLst>
                                    <p:cond delay="0"/>
                                  </p:stCondLst>
                                  <p:childTnLst>
                                    <p:animEffect transition="out" filter="diamond(in)">
                                      <p:cBhvr>
                                        <p:cTn id="77" dur="2000"/>
                                        <p:tgtEl>
                                          <p:spTgt spid="16"/>
                                        </p:tgtEl>
                                      </p:cBhvr>
                                    </p:animEffect>
                                    <p:set>
                                      <p:cBhvr>
                                        <p:cTn id="78" dur="1" fill="hold">
                                          <p:stCondLst>
                                            <p:cond delay="1999"/>
                                          </p:stCondLst>
                                        </p:cTn>
                                        <p:tgtEl>
                                          <p:spTgt spid="16"/>
                                        </p:tgtEl>
                                        <p:attrNameLst>
                                          <p:attrName>style.visibility</p:attrName>
                                        </p:attrNameLst>
                                      </p:cBhvr>
                                      <p:to>
                                        <p:strVal val="hidden"/>
                                      </p:to>
                                    </p:set>
                                  </p:childTnLst>
                                </p:cTn>
                              </p:par>
                              <p:par>
                                <p:cTn id="79" presetID="8" presetClass="exit" presetSubtype="16" fill="hold" grpId="1" nodeType="withEffect">
                                  <p:stCondLst>
                                    <p:cond delay="0"/>
                                  </p:stCondLst>
                                  <p:childTnLst>
                                    <p:animEffect transition="out" filter="diamond(in)">
                                      <p:cBhvr>
                                        <p:cTn id="80" dur="2000"/>
                                        <p:tgtEl>
                                          <p:spTgt spid="28"/>
                                        </p:tgtEl>
                                      </p:cBhvr>
                                    </p:animEffect>
                                    <p:set>
                                      <p:cBhvr>
                                        <p:cTn id="81" dur="1" fill="hold">
                                          <p:stCondLst>
                                            <p:cond delay="1999"/>
                                          </p:stCondLst>
                                        </p:cTn>
                                        <p:tgtEl>
                                          <p:spTgt spid="28"/>
                                        </p:tgtEl>
                                        <p:attrNameLst>
                                          <p:attrName>style.visibility</p:attrName>
                                        </p:attrNameLst>
                                      </p:cBhvr>
                                      <p:to>
                                        <p:strVal val="hidden"/>
                                      </p:to>
                                    </p:set>
                                  </p:childTnLst>
                                </p:cTn>
                              </p:par>
                              <p:par>
                                <p:cTn id="82" presetID="8" presetClass="exit" presetSubtype="16" fill="hold" grpId="1" nodeType="withEffect">
                                  <p:stCondLst>
                                    <p:cond delay="0"/>
                                  </p:stCondLst>
                                  <p:childTnLst>
                                    <p:animEffect transition="out" filter="diamond(in)">
                                      <p:cBhvr>
                                        <p:cTn id="83" dur="2000"/>
                                        <p:tgtEl>
                                          <p:spTgt spid="29"/>
                                        </p:tgtEl>
                                      </p:cBhvr>
                                    </p:animEffect>
                                    <p:set>
                                      <p:cBhvr>
                                        <p:cTn id="84" dur="1" fill="hold">
                                          <p:stCondLst>
                                            <p:cond delay="1999"/>
                                          </p:stCondLst>
                                        </p:cTn>
                                        <p:tgtEl>
                                          <p:spTgt spid="29"/>
                                        </p:tgtEl>
                                        <p:attrNameLst>
                                          <p:attrName>style.visibility</p:attrName>
                                        </p:attrNameLst>
                                      </p:cBhvr>
                                      <p:to>
                                        <p:strVal val="hidden"/>
                                      </p:to>
                                    </p:set>
                                  </p:childTnLst>
                                </p:cTn>
                              </p:par>
                              <p:par>
                                <p:cTn id="85" presetID="8" presetClass="exit" presetSubtype="16" fill="hold" nodeType="withEffect">
                                  <p:stCondLst>
                                    <p:cond delay="0"/>
                                  </p:stCondLst>
                                  <p:childTnLst>
                                    <p:animEffect transition="out" filter="diamond(in)">
                                      <p:cBhvr>
                                        <p:cTn id="86" dur="2000"/>
                                        <p:tgtEl>
                                          <p:spTgt spid="18"/>
                                        </p:tgtEl>
                                      </p:cBhvr>
                                    </p:animEffect>
                                    <p:set>
                                      <p:cBhvr>
                                        <p:cTn id="87" dur="1" fill="hold">
                                          <p:stCondLst>
                                            <p:cond delay="1999"/>
                                          </p:stCondLst>
                                        </p:cTn>
                                        <p:tgtEl>
                                          <p:spTgt spid="18"/>
                                        </p:tgtEl>
                                        <p:attrNameLst>
                                          <p:attrName>style.visibility</p:attrName>
                                        </p:attrNameLst>
                                      </p:cBhvr>
                                      <p:to>
                                        <p:strVal val="hidden"/>
                                      </p:to>
                                    </p:set>
                                  </p:childTnLst>
                                </p:cTn>
                              </p:par>
                              <p:par>
                                <p:cTn id="88" presetID="8" presetClass="exit" presetSubtype="16" fill="hold" nodeType="withEffect">
                                  <p:stCondLst>
                                    <p:cond delay="0"/>
                                  </p:stCondLst>
                                  <p:childTnLst>
                                    <p:animEffect transition="out" filter="diamond(in)">
                                      <p:cBhvr>
                                        <p:cTn id="89" dur="2000"/>
                                        <p:tgtEl>
                                          <p:spTgt spid="19"/>
                                        </p:tgtEl>
                                      </p:cBhvr>
                                    </p:animEffect>
                                    <p:set>
                                      <p:cBhvr>
                                        <p:cTn id="90" dur="1" fill="hold">
                                          <p:stCondLst>
                                            <p:cond delay="1999"/>
                                          </p:stCondLst>
                                        </p:cTn>
                                        <p:tgtEl>
                                          <p:spTgt spid="19"/>
                                        </p:tgtEl>
                                        <p:attrNameLst>
                                          <p:attrName>style.visibility</p:attrName>
                                        </p:attrNameLst>
                                      </p:cBhvr>
                                      <p:to>
                                        <p:strVal val="hidden"/>
                                      </p:to>
                                    </p:set>
                                  </p:childTnLst>
                                </p:cTn>
                              </p:par>
                              <p:par>
                                <p:cTn id="91" presetID="8" presetClass="exit" presetSubtype="16" fill="hold" grpId="1" nodeType="withEffect">
                                  <p:stCondLst>
                                    <p:cond delay="0"/>
                                  </p:stCondLst>
                                  <p:childTnLst>
                                    <p:animEffect transition="out" filter="diamond(in)">
                                      <p:cBhvr>
                                        <p:cTn id="92" dur="2000"/>
                                        <p:tgtEl>
                                          <p:spTgt spid="21"/>
                                        </p:tgtEl>
                                      </p:cBhvr>
                                    </p:animEffect>
                                    <p:set>
                                      <p:cBhvr>
                                        <p:cTn id="93" dur="1" fill="hold">
                                          <p:stCondLst>
                                            <p:cond delay="1999"/>
                                          </p:stCondLst>
                                        </p:cTn>
                                        <p:tgtEl>
                                          <p:spTgt spid="21"/>
                                        </p:tgtEl>
                                        <p:attrNameLst>
                                          <p:attrName>style.visibility</p:attrName>
                                        </p:attrNameLst>
                                      </p:cBhvr>
                                      <p:to>
                                        <p:strVal val="hidden"/>
                                      </p:to>
                                    </p:set>
                                  </p:childTnLst>
                                </p:cTn>
                              </p:par>
                              <p:par>
                                <p:cTn id="94" presetID="8" presetClass="exit" presetSubtype="16" fill="hold" grpId="1" nodeType="withEffect">
                                  <p:stCondLst>
                                    <p:cond delay="0"/>
                                  </p:stCondLst>
                                  <p:childTnLst>
                                    <p:animEffect transition="out" filter="diamond(in)">
                                      <p:cBhvr>
                                        <p:cTn id="95" dur="2000"/>
                                        <p:tgtEl>
                                          <p:spTgt spid="23"/>
                                        </p:tgtEl>
                                      </p:cBhvr>
                                    </p:animEffect>
                                    <p:set>
                                      <p:cBhvr>
                                        <p:cTn id="96" dur="1" fill="hold">
                                          <p:stCondLst>
                                            <p:cond delay="1999"/>
                                          </p:stCondLst>
                                        </p:cTn>
                                        <p:tgtEl>
                                          <p:spTgt spid="23"/>
                                        </p:tgtEl>
                                        <p:attrNameLst>
                                          <p:attrName>style.visibility</p:attrName>
                                        </p:attrNameLst>
                                      </p:cBhvr>
                                      <p:to>
                                        <p:strVal val="hidden"/>
                                      </p:to>
                                    </p:set>
                                  </p:childTnLst>
                                </p:cTn>
                              </p:par>
                              <p:par>
                                <p:cTn id="97" presetID="8" presetClass="exit" presetSubtype="16" fill="hold" nodeType="withEffect">
                                  <p:stCondLst>
                                    <p:cond delay="0"/>
                                  </p:stCondLst>
                                  <p:childTnLst>
                                    <p:animEffect transition="out" filter="diamond(in)">
                                      <p:cBhvr>
                                        <p:cTn id="98" dur="2000"/>
                                        <p:tgtEl>
                                          <p:spTgt spid="24"/>
                                        </p:tgtEl>
                                      </p:cBhvr>
                                    </p:animEffect>
                                    <p:set>
                                      <p:cBhvr>
                                        <p:cTn id="99" dur="1" fill="hold">
                                          <p:stCondLst>
                                            <p:cond delay="1999"/>
                                          </p:stCondLst>
                                        </p:cTn>
                                        <p:tgtEl>
                                          <p:spTgt spid="24"/>
                                        </p:tgtEl>
                                        <p:attrNameLst>
                                          <p:attrName>style.visibility</p:attrName>
                                        </p:attrNameLst>
                                      </p:cBhvr>
                                      <p:to>
                                        <p:strVal val="hidden"/>
                                      </p:to>
                                    </p:set>
                                  </p:childTnLst>
                                </p:cTn>
                              </p:par>
                              <p:par>
                                <p:cTn id="100" presetID="8" presetClass="exit" presetSubtype="16" fill="hold" grpId="1" nodeType="withEffect">
                                  <p:stCondLst>
                                    <p:cond delay="0"/>
                                  </p:stCondLst>
                                  <p:childTnLst>
                                    <p:animEffect transition="out" filter="diamond(in)">
                                      <p:cBhvr>
                                        <p:cTn id="101" dur="2000"/>
                                        <p:tgtEl>
                                          <p:spTgt spid="26"/>
                                        </p:tgtEl>
                                      </p:cBhvr>
                                    </p:animEffect>
                                    <p:set>
                                      <p:cBhvr>
                                        <p:cTn id="102" dur="1" fill="hold">
                                          <p:stCondLst>
                                            <p:cond delay="1999"/>
                                          </p:stCondLst>
                                        </p:cTn>
                                        <p:tgtEl>
                                          <p:spTgt spid="26"/>
                                        </p:tgtEl>
                                        <p:attrNameLst>
                                          <p:attrName>style.visibility</p:attrName>
                                        </p:attrNameLst>
                                      </p:cBhvr>
                                      <p:to>
                                        <p:strVal val="hidden"/>
                                      </p:to>
                                    </p:set>
                                  </p:childTnLst>
                                </p:cTn>
                              </p:par>
                              <p:par>
                                <p:cTn id="103" presetID="8" presetClass="exit" presetSubtype="16" fill="hold" grpId="1" nodeType="withEffect">
                                  <p:stCondLst>
                                    <p:cond delay="0"/>
                                  </p:stCondLst>
                                  <p:childTnLst>
                                    <p:animEffect transition="out" filter="diamond(in)">
                                      <p:cBhvr>
                                        <p:cTn id="104" dur="2000"/>
                                        <p:tgtEl>
                                          <p:spTgt spid="25"/>
                                        </p:tgtEl>
                                      </p:cBhvr>
                                    </p:animEffect>
                                    <p:set>
                                      <p:cBhvr>
                                        <p:cTn id="105" dur="1" fill="hold">
                                          <p:stCondLst>
                                            <p:cond delay="1999"/>
                                          </p:stCondLst>
                                        </p:cTn>
                                        <p:tgtEl>
                                          <p:spTgt spid="25"/>
                                        </p:tgtEl>
                                        <p:attrNameLst>
                                          <p:attrName>style.visibility</p:attrName>
                                        </p:attrNameLst>
                                      </p:cBhvr>
                                      <p:to>
                                        <p:strVal val="hidden"/>
                                      </p:to>
                                    </p:set>
                                  </p:childTnLst>
                                </p:cTn>
                              </p:par>
                              <p:par>
                                <p:cTn id="106" presetID="8" presetClass="exit" presetSubtype="16" fill="hold" nodeType="withEffect">
                                  <p:stCondLst>
                                    <p:cond delay="0"/>
                                  </p:stCondLst>
                                  <p:childTnLst>
                                    <p:animEffect transition="out" filter="diamond(in)">
                                      <p:cBhvr>
                                        <p:cTn id="107" dur="2000"/>
                                        <p:tgtEl>
                                          <p:spTgt spid="27"/>
                                        </p:tgtEl>
                                      </p:cBhvr>
                                    </p:animEffect>
                                    <p:set>
                                      <p:cBhvr>
                                        <p:cTn id="108" dur="1" fill="hold">
                                          <p:stCondLst>
                                            <p:cond delay="1999"/>
                                          </p:stCondLst>
                                        </p:cTn>
                                        <p:tgtEl>
                                          <p:spTgt spid="27"/>
                                        </p:tgtEl>
                                        <p:attrNameLst>
                                          <p:attrName>style.visibility</p:attrName>
                                        </p:attrNameLst>
                                      </p:cBhvr>
                                      <p:to>
                                        <p:strVal val="hidden"/>
                                      </p:to>
                                    </p:set>
                                  </p:childTnLst>
                                </p:cTn>
                              </p:par>
                            </p:childTnLst>
                          </p:cTn>
                        </p:par>
                      </p:childTnLst>
                    </p:cTn>
                  </p:par>
                  <p:par>
                    <p:cTn id="109" fill="hold">
                      <p:stCondLst>
                        <p:cond delay="indefinite"/>
                      </p:stCondLst>
                      <p:childTnLst>
                        <p:par>
                          <p:cTn id="110" fill="hold">
                            <p:stCondLst>
                              <p:cond delay="0"/>
                            </p:stCondLst>
                            <p:childTnLst>
                              <p:par>
                                <p:cTn id="111" presetID="8" presetClass="entr" presetSubtype="16" fill="hold" grpId="0" nodeType="clickEffect">
                                  <p:stCondLst>
                                    <p:cond delay="0"/>
                                  </p:stCondLst>
                                  <p:childTnLst>
                                    <p:set>
                                      <p:cBhvr>
                                        <p:cTn id="112" dur="1" fill="hold">
                                          <p:stCondLst>
                                            <p:cond delay="0"/>
                                          </p:stCondLst>
                                        </p:cTn>
                                        <p:tgtEl>
                                          <p:spTgt spid="5"/>
                                        </p:tgtEl>
                                        <p:attrNameLst>
                                          <p:attrName>style.visibility</p:attrName>
                                        </p:attrNameLst>
                                      </p:cBhvr>
                                      <p:to>
                                        <p:strVal val="visible"/>
                                      </p:to>
                                    </p:set>
                                    <p:animEffect transition="in" filter="diamond(in)">
                                      <p:cBhvr>
                                        <p:cTn id="113" dur="1000"/>
                                        <p:tgtEl>
                                          <p:spTgt spid="5"/>
                                        </p:tgtEl>
                                      </p:cBhvr>
                                    </p:animEffect>
                                  </p:childTnLst>
                                </p:cTn>
                              </p:par>
                              <p:par>
                                <p:cTn id="114" presetID="8" presetClass="entr" presetSubtype="16" fill="hold" grpId="0" nodeType="withEffect">
                                  <p:stCondLst>
                                    <p:cond delay="0"/>
                                  </p:stCondLst>
                                  <p:childTnLst>
                                    <p:set>
                                      <p:cBhvr>
                                        <p:cTn id="115" dur="1" fill="hold">
                                          <p:stCondLst>
                                            <p:cond delay="0"/>
                                          </p:stCondLst>
                                        </p:cTn>
                                        <p:tgtEl>
                                          <p:spTgt spid="4"/>
                                        </p:tgtEl>
                                        <p:attrNameLst>
                                          <p:attrName>style.visibility</p:attrName>
                                        </p:attrNameLst>
                                      </p:cBhvr>
                                      <p:to>
                                        <p:strVal val="visible"/>
                                      </p:to>
                                    </p:set>
                                    <p:animEffect transition="in" filter="diamond(in)">
                                      <p:cBhvr>
                                        <p:cTn id="116" dur="1000"/>
                                        <p:tgtEl>
                                          <p:spTgt spid="4"/>
                                        </p:tgtEl>
                                      </p:cBhvr>
                                    </p:animEffect>
                                  </p:childTnLst>
                                </p:cTn>
                              </p:par>
                              <p:par>
                                <p:cTn id="117" presetID="8" presetClass="entr" presetSubtype="16" fill="hold" grpId="0" nodeType="withEffect">
                                  <p:stCondLst>
                                    <p:cond delay="0"/>
                                  </p:stCondLst>
                                  <p:childTnLst>
                                    <p:set>
                                      <p:cBhvr>
                                        <p:cTn id="118" dur="1" fill="hold">
                                          <p:stCondLst>
                                            <p:cond delay="0"/>
                                          </p:stCondLst>
                                        </p:cTn>
                                        <p:tgtEl>
                                          <p:spTgt spid="6"/>
                                        </p:tgtEl>
                                        <p:attrNameLst>
                                          <p:attrName>style.visibility</p:attrName>
                                        </p:attrNameLst>
                                      </p:cBhvr>
                                      <p:to>
                                        <p:strVal val="visible"/>
                                      </p:to>
                                    </p:set>
                                    <p:animEffect transition="in" filter="diamond(in)">
                                      <p:cBhvr>
                                        <p:cTn id="119" dur="1000"/>
                                        <p:tgtEl>
                                          <p:spTgt spid="6"/>
                                        </p:tgtEl>
                                      </p:cBhvr>
                                    </p:animEffect>
                                  </p:childTnLst>
                                </p:cTn>
                              </p:par>
                            </p:childTnLst>
                          </p:cTn>
                        </p:par>
                      </p:childTnLst>
                    </p:cTn>
                  </p:par>
                  <p:par>
                    <p:cTn id="120" fill="hold">
                      <p:stCondLst>
                        <p:cond delay="indefinite"/>
                      </p:stCondLst>
                      <p:childTnLst>
                        <p:par>
                          <p:cTn id="121" fill="hold">
                            <p:stCondLst>
                              <p:cond delay="0"/>
                            </p:stCondLst>
                            <p:childTnLst>
                              <p:par>
                                <p:cTn id="122" presetID="22" presetClass="entr" presetSubtype="8" fill="hold" nodeType="clickEffect">
                                  <p:stCondLst>
                                    <p:cond delay="0"/>
                                  </p:stCondLst>
                                  <p:childTnLst>
                                    <p:set>
                                      <p:cBhvr>
                                        <p:cTn id="123" dur="1" fill="hold">
                                          <p:stCondLst>
                                            <p:cond delay="0"/>
                                          </p:stCondLst>
                                        </p:cTn>
                                        <p:tgtEl>
                                          <p:spTgt spid="8"/>
                                        </p:tgtEl>
                                        <p:attrNameLst>
                                          <p:attrName>style.visibility</p:attrName>
                                        </p:attrNameLst>
                                      </p:cBhvr>
                                      <p:to>
                                        <p:strVal val="visible"/>
                                      </p:to>
                                    </p:set>
                                    <p:animEffect transition="in" filter="wipe(left)">
                                      <p:cBhvr>
                                        <p:cTn id="124" dur="2000"/>
                                        <p:tgtEl>
                                          <p:spTgt spid="8"/>
                                        </p:tgtEl>
                                      </p:cBhvr>
                                    </p:animEffect>
                                  </p:childTnLst>
                                </p:cTn>
                              </p:par>
                              <p:par>
                                <p:cTn id="125" presetID="22" presetClass="entr" presetSubtype="8" fill="hold" grpId="0" nodeType="withEffect">
                                  <p:stCondLst>
                                    <p:cond delay="0"/>
                                  </p:stCondLst>
                                  <p:childTnLst>
                                    <p:set>
                                      <p:cBhvr>
                                        <p:cTn id="126" dur="1" fill="hold">
                                          <p:stCondLst>
                                            <p:cond delay="0"/>
                                          </p:stCondLst>
                                        </p:cTn>
                                        <p:tgtEl>
                                          <p:spTgt spid="7"/>
                                        </p:tgtEl>
                                        <p:attrNameLst>
                                          <p:attrName>style.visibility</p:attrName>
                                        </p:attrNameLst>
                                      </p:cBhvr>
                                      <p:to>
                                        <p:strVal val="visible"/>
                                      </p:to>
                                    </p:set>
                                    <p:animEffect transition="in" filter="wipe(left)">
                                      <p:cBhvr>
                                        <p:cTn id="127" dur="2000"/>
                                        <p:tgtEl>
                                          <p:spTgt spid="7"/>
                                        </p:tgtEl>
                                      </p:cBhvr>
                                    </p:animEffect>
                                  </p:childTnLst>
                                </p:cTn>
                              </p:par>
                            </p:childTnLst>
                          </p:cTn>
                        </p:par>
                      </p:childTnLst>
                    </p:cTn>
                  </p:par>
                  <p:par>
                    <p:cTn id="128" fill="hold">
                      <p:stCondLst>
                        <p:cond delay="indefinite"/>
                      </p:stCondLst>
                      <p:childTnLst>
                        <p:par>
                          <p:cTn id="129" fill="hold">
                            <p:stCondLst>
                              <p:cond delay="0"/>
                            </p:stCondLst>
                            <p:childTnLst>
                              <p:par>
                                <p:cTn id="130" presetID="22" presetClass="entr" presetSubtype="8" fill="hold" nodeType="clickEffect">
                                  <p:stCondLst>
                                    <p:cond delay="0"/>
                                  </p:stCondLst>
                                  <p:childTnLst>
                                    <p:set>
                                      <p:cBhvr>
                                        <p:cTn id="131" dur="1" fill="hold">
                                          <p:stCondLst>
                                            <p:cond delay="0"/>
                                          </p:stCondLst>
                                        </p:cTn>
                                        <p:tgtEl>
                                          <p:spTgt spid="10"/>
                                        </p:tgtEl>
                                        <p:attrNameLst>
                                          <p:attrName>style.visibility</p:attrName>
                                        </p:attrNameLst>
                                      </p:cBhvr>
                                      <p:to>
                                        <p:strVal val="visible"/>
                                      </p:to>
                                    </p:set>
                                    <p:animEffect transition="in" filter="wipe(left)">
                                      <p:cBhvr>
                                        <p:cTn id="132" dur="2000"/>
                                        <p:tgtEl>
                                          <p:spTgt spid="10"/>
                                        </p:tgtEl>
                                      </p:cBhvr>
                                    </p:animEffect>
                                  </p:childTnLst>
                                </p:cTn>
                              </p:par>
                              <p:par>
                                <p:cTn id="133" presetID="22" presetClass="entr" presetSubtype="8" fill="hold" grpId="0" nodeType="withEffect">
                                  <p:stCondLst>
                                    <p:cond delay="0"/>
                                  </p:stCondLst>
                                  <p:childTnLst>
                                    <p:set>
                                      <p:cBhvr>
                                        <p:cTn id="134" dur="1" fill="hold">
                                          <p:stCondLst>
                                            <p:cond delay="0"/>
                                          </p:stCondLst>
                                        </p:cTn>
                                        <p:tgtEl>
                                          <p:spTgt spid="9"/>
                                        </p:tgtEl>
                                        <p:attrNameLst>
                                          <p:attrName>style.visibility</p:attrName>
                                        </p:attrNameLst>
                                      </p:cBhvr>
                                      <p:to>
                                        <p:strVal val="visible"/>
                                      </p:to>
                                    </p:set>
                                    <p:animEffect transition="in" filter="wipe(left)">
                                      <p:cBhvr>
                                        <p:cTn id="135" dur="2000"/>
                                        <p:tgtEl>
                                          <p:spTgt spid="9"/>
                                        </p:tgtEl>
                                      </p:cBhvr>
                                    </p:animEffect>
                                  </p:childTnLst>
                                </p:cTn>
                              </p:par>
                            </p:childTnLst>
                          </p:cTn>
                        </p:par>
                      </p:childTnLst>
                    </p:cTn>
                  </p:par>
                  <p:par>
                    <p:cTn id="136" fill="hold">
                      <p:stCondLst>
                        <p:cond delay="indefinite"/>
                      </p:stCondLst>
                      <p:childTnLst>
                        <p:par>
                          <p:cTn id="137" fill="hold">
                            <p:stCondLst>
                              <p:cond delay="0"/>
                            </p:stCondLst>
                            <p:childTnLst>
                              <p:par>
                                <p:cTn id="138" presetID="22" presetClass="entr" presetSubtype="8" fill="hold" nodeType="clickEffect">
                                  <p:stCondLst>
                                    <p:cond delay="0"/>
                                  </p:stCondLst>
                                  <p:childTnLst>
                                    <p:set>
                                      <p:cBhvr>
                                        <p:cTn id="139" dur="1" fill="hold">
                                          <p:stCondLst>
                                            <p:cond delay="0"/>
                                          </p:stCondLst>
                                        </p:cTn>
                                        <p:tgtEl>
                                          <p:spTgt spid="12"/>
                                        </p:tgtEl>
                                        <p:attrNameLst>
                                          <p:attrName>style.visibility</p:attrName>
                                        </p:attrNameLst>
                                      </p:cBhvr>
                                      <p:to>
                                        <p:strVal val="visible"/>
                                      </p:to>
                                    </p:set>
                                    <p:animEffect transition="in" filter="wipe(left)">
                                      <p:cBhvr>
                                        <p:cTn id="140" dur="2000"/>
                                        <p:tgtEl>
                                          <p:spTgt spid="12"/>
                                        </p:tgtEl>
                                      </p:cBhvr>
                                    </p:animEffect>
                                  </p:childTnLst>
                                </p:cTn>
                              </p:par>
                              <p:par>
                                <p:cTn id="141" presetID="22" presetClass="entr" presetSubtype="8" fill="hold" grpId="0" nodeType="withEffect">
                                  <p:stCondLst>
                                    <p:cond delay="0"/>
                                  </p:stCondLst>
                                  <p:childTnLst>
                                    <p:set>
                                      <p:cBhvr>
                                        <p:cTn id="142" dur="1" fill="hold">
                                          <p:stCondLst>
                                            <p:cond delay="0"/>
                                          </p:stCondLst>
                                        </p:cTn>
                                        <p:tgtEl>
                                          <p:spTgt spid="11"/>
                                        </p:tgtEl>
                                        <p:attrNameLst>
                                          <p:attrName>style.visibility</p:attrName>
                                        </p:attrNameLst>
                                      </p:cBhvr>
                                      <p:to>
                                        <p:strVal val="visible"/>
                                      </p:to>
                                    </p:set>
                                    <p:animEffect transition="in" filter="wipe(left)">
                                      <p:cBhvr>
                                        <p:cTn id="143" dur="20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animBg="1"/>
      <p:bldP spid="6" grpId="0"/>
      <p:bldP spid="7" grpId="0"/>
      <p:bldP spid="9" grpId="0"/>
      <p:bldP spid="11" grpId="0"/>
      <p:bldP spid="13" grpId="0" animBg="1"/>
      <p:bldP spid="13" grpId="1" animBg="1"/>
      <p:bldP spid="14" grpId="0"/>
      <p:bldP spid="14" grpId="1"/>
      <p:bldP spid="20" grpId="0" animBg="1"/>
      <p:bldP spid="20" grpId="1" animBg="1"/>
      <p:bldP spid="21" grpId="0" animBg="1"/>
      <p:bldP spid="21" grpId="1" animBg="1"/>
      <p:bldP spid="22" grpId="0" animBg="1"/>
      <p:bldP spid="22" grpId="1" animBg="1"/>
      <p:bldP spid="23" grpId="0" animBg="1"/>
      <p:bldP spid="23" grpId="1" animBg="1"/>
      <p:bldP spid="25" grpId="0" animBg="1"/>
      <p:bldP spid="25" grpId="1" animBg="1"/>
      <p:bldP spid="26" grpId="0"/>
      <p:bldP spid="26" grpId="1"/>
      <p:bldP spid="28" grpId="0" animBg="1"/>
      <p:bldP spid="28" grpId="1" animBg="1"/>
      <p:bldP spid="29" grpId="0" animBg="1"/>
      <p:bldP spid="29" grpId="1"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Box 4"/>
          <p:cNvSpPr txBox="1">
            <a:spLocks noChangeArrowheads="1"/>
          </p:cNvSpPr>
          <p:nvPr/>
        </p:nvSpPr>
        <p:spPr bwMode="auto">
          <a:xfrm>
            <a:off x="669925" y="781050"/>
            <a:ext cx="6111875"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ts val="0"/>
              </a:spcBef>
              <a:spcAft>
                <a:spcPts val="0"/>
              </a:spcAft>
              <a:buClrTx/>
              <a:buSzTx/>
              <a:buFontTx/>
              <a:buNone/>
              <a:tabLst/>
              <a:defRPr/>
            </a:pPr>
            <a:r>
              <a:rPr kumimoji="0" lang="en-US" sz="3200" b="1" i="0" u="sng" strike="noStrike" kern="0" cap="none" spc="0" normalizeH="0" baseline="0" noProof="0" smtClean="0">
                <a:ln>
                  <a:noFill/>
                </a:ln>
                <a:effectLst/>
                <a:uLnTx/>
                <a:uFillTx/>
                <a:latin typeface="Times New Roman" pitchFamily="18" charset="0"/>
              </a:rPr>
              <a:t>Cách pha chế</a:t>
            </a:r>
            <a:r>
              <a:rPr kumimoji="0" lang="en-US" sz="3200" b="1" i="0" u="none" strike="noStrike" kern="0" cap="none" spc="0" normalizeH="0" baseline="0" noProof="0" smtClean="0">
                <a:ln>
                  <a:noFill/>
                </a:ln>
                <a:effectLst/>
                <a:uLnTx/>
                <a:uFillTx/>
                <a:latin typeface="Times New Roman" pitchFamily="18" charset="0"/>
              </a:rPr>
              <a:t>: (làm thí nghiệm)</a:t>
            </a:r>
          </a:p>
        </p:txBody>
      </p:sp>
      <p:sp>
        <p:nvSpPr>
          <p:cNvPr id="5" name="Text Box 7"/>
          <p:cNvSpPr txBox="1">
            <a:spLocks noChangeArrowheads="1"/>
          </p:cNvSpPr>
          <p:nvPr/>
        </p:nvSpPr>
        <p:spPr bwMode="auto">
          <a:xfrm>
            <a:off x="457200" y="1447800"/>
            <a:ext cx="8229600" cy="10668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ts val="0"/>
              </a:spcBef>
              <a:spcAft>
                <a:spcPts val="0"/>
              </a:spcAft>
              <a:buClrTx/>
              <a:buSzTx/>
              <a:buFontTx/>
              <a:buNone/>
              <a:tabLst/>
              <a:defRPr/>
            </a:pPr>
            <a:r>
              <a:rPr kumimoji="0" lang="en-US" sz="3200" b="0" i="0" u="none" strike="noStrike" kern="0" cap="none" spc="0" normalizeH="0" baseline="0" noProof="0" smtClean="0">
                <a:ln>
                  <a:noFill/>
                </a:ln>
                <a:effectLst/>
                <a:uLnTx/>
                <a:uFillTx/>
                <a:latin typeface="Times New Roman" pitchFamily="18" charset="0"/>
              </a:rPr>
              <a:t>- Cân lấy 37,5g dung dịch NaCl 10% ban đầu sau đó đổ vào cốc (có dung tích 200ml).</a:t>
            </a:r>
          </a:p>
        </p:txBody>
      </p:sp>
      <p:sp>
        <p:nvSpPr>
          <p:cNvPr id="6" name="Text Box 8"/>
          <p:cNvSpPr txBox="1">
            <a:spLocks noChangeArrowheads="1"/>
          </p:cNvSpPr>
          <p:nvPr/>
        </p:nvSpPr>
        <p:spPr bwMode="auto">
          <a:xfrm>
            <a:off x="533400" y="2667000"/>
            <a:ext cx="8229600" cy="20621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sz="3200">
                <a:solidFill>
                  <a:schemeClr val="tx1"/>
                </a:solidFill>
                <a:latin typeface="Times New Roman" pitchFamily="18" charset="0"/>
              </a:defRPr>
            </a:lvl1pPr>
            <a:lvl2pPr marL="742950" indent="-285750">
              <a:defRPr sz="3200">
                <a:solidFill>
                  <a:schemeClr val="tx1"/>
                </a:solidFill>
                <a:latin typeface="Times New Roman" pitchFamily="18" charset="0"/>
              </a:defRPr>
            </a:lvl2pPr>
            <a:lvl3pPr marL="1143000" indent="-228600">
              <a:defRPr sz="3200">
                <a:solidFill>
                  <a:schemeClr val="tx1"/>
                </a:solidFill>
                <a:latin typeface="Times New Roman" pitchFamily="18" charset="0"/>
              </a:defRPr>
            </a:lvl3pPr>
            <a:lvl4pPr marL="1600200" indent="-228600">
              <a:defRPr sz="3200">
                <a:solidFill>
                  <a:schemeClr val="tx1"/>
                </a:solidFill>
                <a:latin typeface="Times New Roman" pitchFamily="18" charset="0"/>
              </a:defRPr>
            </a:lvl4pPr>
            <a:lvl5pPr marL="2057400" indent="-228600">
              <a:defRPr sz="3200">
                <a:solidFill>
                  <a:schemeClr val="tx1"/>
                </a:solidFill>
                <a:latin typeface="Times New Roman" pitchFamily="18" charset="0"/>
              </a:defRPr>
            </a:lvl5pPr>
            <a:lvl6pPr marL="2514600" indent="-228600" eaLnBrk="0" fontAlgn="base" hangingPunct="0">
              <a:spcBef>
                <a:spcPct val="0"/>
              </a:spcBef>
              <a:spcAft>
                <a:spcPct val="0"/>
              </a:spcAft>
              <a:defRPr sz="3200">
                <a:solidFill>
                  <a:schemeClr val="tx1"/>
                </a:solidFill>
                <a:latin typeface="Times New Roman" pitchFamily="18" charset="0"/>
              </a:defRPr>
            </a:lvl6pPr>
            <a:lvl7pPr marL="2971800" indent="-228600" eaLnBrk="0" fontAlgn="base" hangingPunct="0">
              <a:spcBef>
                <a:spcPct val="0"/>
              </a:spcBef>
              <a:spcAft>
                <a:spcPct val="0"/>
              </a:spcAft>
              <a:defRPr sz="3200">
                <a:solidFill>
                  <a:schemeClr val="tx1"/>
                </a:solidFill>
                <a:latin typeface="Times New Roman" pitchFamily="18" charset="0"/>
              </a:defRPr>
            </a:lvl7pPr>
            <a:lvl8pPr marL="3429000" indent="-228600" eaLnBrk="0" fontAlgn="base" hangingPunct="0">
              <a:spcBef>
                <a:spcPct val="0"/>
              </a:spcBef>
              <a:spcAft>
                <a:spcPct val="0"/>
              </a:spcAft>
              <a:defRPr sz="3200">
                <a:solidFill>
                  <a:schemeClr val="tx1"/>
                </a:solidFill>
                <a:latin typeface="Times New Roman" pitchFamily="18" charset="0"/>
              </a:defRPr>
            </a:lvl8pPr>
            <a:lvl9pPr marL="3886200" indent="-228600" eaLnBrk="0" fontAlgn="base" hangingPunct="0">
              <a:spcBef>
                <a:spcPct val="0"/>
              </a:spcBef>
              <a:spcAft>
                <a:spcPct val="0"/>
              </a:spcAft>
              <a:defRPr sz="3200">
                <a:solidFill>
                  <a:schemeClr val="tx1"/>
                </a:solidFill>
                <a:latin typeface="Times New Roman" pitchFamily="18" charset="0"/>
              </a:defRPr>
            </a:lvl9pPr>
          </a:lstStyle>
          <a:p>
            <a:pPr marL="0" marR="0" lvl="0" indent="0" defTabSz="914400" eaLnBrk="0" fontAlgn="auto" latinLnBrk="0" hangingPunct="0">
              <a:lnSpc>
                <a:spcPct val="100000"/>
              </a:lnSpc>
              <a:spcBef>
                <a:spcPts val="0"/>
              </a:spcBef>
              <a:spcAft>
                <a:spcPts val="0"/>
              </a:spcAft>
              <a:buClrTx/>
              <a:buSzTx/>
              <a:buFontTx/>
              <a:buNone/>
              <a:tabLst/>
              <a:defRPr/>
            </a:pPr>
            <a:r>
              <a:rPr kumimoji="0" lang="en-US" sz="3200" b="0" i="0" u="none" strike="noStrike" kern="0" cap="none" spc="0" normalizeH="0" baseline="0" noProof="0" smtClean="0">
                <a:ln>
                  <a:noFill/>
                </a:ln>
                <a:effectLst/>
                <a:uLnTx/>
                <a:uFillTx/>
                <a:latin typeface="Times New Roman" pitchFamily="18" charset="0"/>
              </a:rPr>
              <a:t>- Cân lấy 112,5g nước cất hoặc đong 112,5 ml nước cất, sau đó đổ vào  cốc  đựng dung  dịch  NaCl nói trên và khuấy đều, ta được 150g dung dịch NaCl 2,5% </a:t>
            </a:r>
          </a:p>
        </p:txBody>
      </p:sp>
    </p:spTree>
    <p:extLst>
      <p:ext uri="{BB962C8B-B14F-4D97-AF65-F5344CB8AC3E}">
        <p14:creationId xmlns:p14="http://schemas.microsoft.com/office/powerpoint/2010/main" val="419787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amond(in)">
                                      <p:cBhvr>
                                        <p:cTn id="7" dur="5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diamond(in)">
                                      <p:cBhvr>
                                        <p:cTn id="12" dur="1000"/>
                                        <p:tgtEl>
                                          <p:spTgt spid="5"/>
                                        </p:tgtEl>
                                      </p:cBhvr>
                                    </p:animEffect>
                                  </p:childTnLst>
                                </p:cTn>
                              </p:par>
                            </p:childTnLst>
                          </p:cTn>
                        </p:par>
                      </p:childTnLst>
                    </p:cTn>
                  </p:par>
                  <p:par>
                    <p:cTn id="13" fill="hold">
                      <p:stCondLst>
                        <p:cond delay="indefinite"/>
                      </p:stCondLst>
                      <p:childTnLst>
                        <p:par>
                          <p:cTn id="14" fill="hold">
                            <p:stCondLst>
                              <p:cond delay="0"/>
                            </p:stCondLst>
                            <p:childTnLst>
                              <p:par>
                                <p:cTn id="15" presetID="8" presetClass="entr" presetSubtype="16"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diamond(in)">
                                      <p:cBhvr>
                                        <p:cTn id="17" dur="1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P spid="5" grpId="0"/>
      <p:bldP spid="6" grpId="0"/>
    </p:bld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532</TotalTime>
  <Words>1041</Words>
  <Application>Microsoft Office PowerPoint</Application>
  <PresentationFormat>On-screen Show (4:3)</PresentationFormat>
  <Paragraphs>108</Paragraphs>
  <Slides>13</Slides>
  <Notes>7</Notes>
  <HiddenSlides>0</HiddenSlides>
  <MMClips>0</MMClips>
  <ScaleCrop>false</ScaleCrop>
  <HeadingPairs>
    <vt:vector size="8" baseType="variant">
      <vt:variant>
        <vt:lpstr>Fonts Used</vt:lpstr>
      </vt:variant>
      <vt:variant>
        <vt:i4>4</vt:i4>
      </vt:variant>
      <vt:variant>
        <vt:lpstr>Theme</vt:lpstr>
      </vt:variant>
      <vt:variant>
        <vt:i4>2</vt:i4>
      </vt:variant>
      <vt:variant>
        <vt:lpstr>Embedded OLE Servers</vt:lpstr>
      </vt:variant>
      <vt:variant>
        <vt:i4>1</vt:i4>
      </vt:variant>
      <vt:variant>
        <vt:lpstr>Slide Titles</vt:lpstr>
      </vt:variant>
      <vt:variant>
        <vt:i4>13</vt:i4>
      </vt:variant>
    </vt:vector>
  </HeadingPairs>
  <TitlesOfParts>
    <vt:vector size="20" baseType="lpstr">
      <vt:lpstr>Arial</vt:lpstr>
      <vt:lpstr>Calibri</vt:lpstr>
      <vt:lpstr>Times New Roman</vt:lpstr>
      <vt:lpstr>Wingdings 3</vt:lpstr>
      <vt:lpstr>Default Design</vt:lpstr>
      <vt:lpstr>1_Office Theme</vt:lpstr>
      <vt:lpstr>Equation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DT:77.22.99</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BENH VIEN MAY TINH</dc:creator>
  <cp:lastModifiedBy>Asus</cp:lastModifiedBy>
  <cp:revision>34</cp:revision>
  <dcterms:created xsi:type="dcterms:W3CDTF">2012-03-17T14:44:41Z</dcterms:created>
  <dcterms:modified xsi:type="dcterms:W3CDTF">2022-08-16T14:56:55Z</dcterms:modified>
</cp:coreProperties>
</file>