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310" r:id="rId2"/>
    <p:sldId id="258" r:id="rId3"/>
    <p:sldId id="288" r:id="rId4"/>
    <p:sldId id="291" r:id="rId5"/>
    <p:sldId id="292" r:id="rId6"/>
    <p:sldId id="293" r:id="rId7"/>
    <p:sldId id="294" r:id="rId8"/>
    <p:sldId id="295" r:id="rId9"/>
    <p:sldId id="260" r:id="rId10"/>
    <p:sldId id="261" r:id="rId11"/>
    <p:sldId id="299" r:id="rId12"/>
    <p:sldId id="300" r:id="rId13"/>
    <p:sldId id="301" r:id="rId14"/>
    <p:sldId id="302" r:id="rId15"/>
    <p:sldId id="303" r:id="rId16"/>
    <p:sldId id="304" r:id="rId17"/>
    <p:sldId id="307" r:id="rId18"/>
    <p:sldId id="305" r:id="rId19"/>
    <p:sldId id="306" r:id="rId20"/>
    <p:sldId id="308" r:id="rId21"/>
    <p:sldId id="309" r:id="rId22"/>
    <p:sldId id="26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6">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2" d="100"/>
          <a:sy n="82" d="100"/>
        </p:scale>
        <p:origin x="691" y="62"/>
      </p:cViewPr>
      <p:guideLst>
        <p:guide orient="horz" pos="2176"/>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ln>
          </p:spPr>
          <p:txBody>
            <a:bodyPr vert="horz" wrap="square" lIns="91440" tIns="45720" rIns="91440" bIns="45720" numCol="1" anchor="t" anchorCtr="0" compatLnSpc="1"/>
            <a:lstStyle/>
            <a:p>
              <a:endParaRPr lang="en-US"/>
            </a:p>
          </p:txBody>
        </p:sp>
        <p:sp>
          <p:nvSpPr>
            <p:cNvPr id="12" name="Freeform 18"/>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ln>
          </p:spPr>
          <p:txBody>
            <a:bodyPr vert="horz" wrap="square" lIns="91440" tIns="45720" rIns="91440" bIns="45720" numCol="1" anchor="t" anchorCtr="0" compatLnSpc="1"/>
            <a:lstStyle/>
            <a:p>
              <a:endParaRPr lang="en-US"/>
            </a:p>
          </p:txBody>
        </p:sp>
        <p:sp>
          <p:nvSpPr>
            <p:cNvPr id="13" name="Freeform 22"/>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p:nvSpPr>
            <p:cNvPr id="14" name="Freeform 26"/>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useBgFill="1">
          <p:nvSpPr>
            <p:cNvPr id="15" name="Freeform 10"/>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ln>
          </p:spPr>
          <p:txBody>
            <a:bodyPr vert="horz" wrap="square" lIns="91440" tIns="45720" rIns="91440" bIns="45720" numCol="1" anchor="t" anchorCtr="0" compatLnSpc="1"/>
            <a:lstStyle/>
            <a:p>
              <a:endParaRPr lang="en-US"/>
            </a:p>
          </p:txBody>
        </p:sp>
      </p:grpSp>
      <p:sp>
        <p:nvSpPr>
          <p:cNvPr id="2" name="Title 1"/>
          <p:cNvSpPr>
            <a:spLocks noGrp="1"/>
          </p:cNvSpPr>
          <p:nvPr>
            <p:ph type="ctrTitle"/>
          </p:nvPr>
        </p:nvSpPr>
        <p:spPr>
          <a:xfrm>
            <a:off x="914400" y="1600200"/>
            <a:ext cx="103632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8B98D1D-9FB5-4876-9FF1-A83A3F1973E5}" type="datetimeFigureOut">
              <a:rPr lang="en-US" smtClean="0"/>
              <a:t>8/20/2022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CD4974-C66C-4994-B19B-BEB30953D42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B98D1D-9FB5-4876-9FF1-A83A3F1973E5}" type="datetimeFigureOut">
              <a:rPr lang="en-US" smtClean="0"/>
              <a:t>8/20/2022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CD4974-C66C-4994-B19B-BEB30953D42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28B98D1D-9FB5-4876-9FF1-A83A3F1973E5}" type="datetimeFigureOut">
              <a:rPr lang="en-US" smtClean="0"/>
              <a:t>8/20/2022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CD4974-C66C-4994-B19B-BEB30953D426}" type="slidenum">
              <a:rPr lang="en-US" smtClean="0"/>
              <a:t>‹#›</a:t>
            </a:fld>
            <a:endParaRPr lang="en-US"/>
          </a:p>
        </p:txBody>
      </p:sp>
      <p:grpSp>
        <p:nvGrpSpPr>
          <p:cNvPr id="15" name="Group 14"/>
          <p:cNvGrpSpPr>
            <a:grpSpLocks noChangeAspect="1"/>
          </p:cNvGrpSpPr>
          <p:nvPr/>
        </p:nvGrpSpPr>
        <p:grpSpPr bwMode="hidden">
          <a:xfrm>
            <a:off x="282220" y="714191"/>
            <a:ext cx="11631168" cy="1331580"/>
            <a:chOff x="-3905250" y="4294188"/>
            <a:chExt cx="13011150" cy="1892300"/>
          </a:xfrm>
        </p:grpSpPr>
        <p:sp>
          <p:nvSpPr>
            <p:cNvPr id="16" name="Freeform 14"/>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ln>
          </p:spPr>
          <p:txBody>
            <a:bodyPr vert="horz" wrap="square" lIns="91440" tIns="45720" rIns="91440" bIns="45720" numCol="1" anchor="t" anchorCtr="0" compatLnSpc="1"/>
            <a:lstStyle/>
            <a:p>
              <a:endParaRPr lang="en-US"/>
            </a:p>
          </p:txBody>
        </p:sp>
        <p:sp>
          <p:nvSpPr>
            <p:cNvPr id="17" name="Freeform 18"/>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ln>
          </p:spPr>
          <p:txBody>
            <a:bodyPr vert="horz" wrap="square" lIns="91440" tIns="45720" rIns="91440" bIns="45720" numCol="1" anchor="t" anchorCtr="0" compatLnSpc="1"/>
            <a:lstStyle/>
            <a:p>
              <a:endParaRPr lang="en-US"/>
            </a:p>
          </p:txBody>
        </p:sp>
        <p:sp>
          <p:nvSpPr>
            <p:cNvPr id="18" name="Freeform 22"/>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p:nvSpPr>
            <p:cNvPr id="19" name="Freeform 26"/>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useBgFill="1">
          <p:nvSpPr>
            <p:cNvPr id="20" name="Freeform 19"/>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ln>
          </p:spPr>
          <p:txBody>
            <a:bodyPr vert="horz" wrap="square" lIns="91440" tIns="45720" rIns="91440" bIns="45720" numCol="1" anchor="t" anchorCtr="0" compatLnSpc="1"/>
            <a:lstStyle/>
            <a:p>
              <a:endParaRPr lang="en-US"/>
            </a:p>
          </p:txBody>
        </p:sp>
      </p:grpSp>
      <p:sp>
        <p:nvSpPr>
          <p:cNvPr id="2" name="Vertical Title 1"/>
          <p:cNvSpPr>
            <a:spLocks noGrp="1"/>
          </p:cNvSpPr>
          <p:nvPr>
            <p:ph type="title" orient="vert"/>
          </p:nvPr>
        </p:nvSpPr>
        <p:spPr>
          <a:xfrm>
            <a:off x="8839200" y="1447800"/>
            <a:ext cx="27432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1447800"/>
            <a:ext cx="80264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B98D1D-9FB5-4876-9FF1-A83A3F1973E5}" type="datetimeFigureOut">
              <a:rPr lang="en-US" smtClean="0"/>
              <a:t>8/20/2022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CD4974-C66C-4994-B19B-BEB30953D426}"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228600"/>
            <a:ext cx="11594592"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p:nvPr/>
        </p:nvSpPr>
        <p:spPr bwMode="hidden">
          <a:xfrm>
            <a:off x="8063251" y="4203592"/>
            <a:ext cx="383523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ln>
        </p:spPr>
        <p:txBody>
          <a:bodyPr vert="horz" wrap="square" lIns="91440" tIns="45720" rIns="91440" bIns="45720" numCol="1" anchor="t" anchorCtr="0" compatLnSpc="1"/>
          <a:lstStyle/>
          <a:p>
            <a:endParaRPr lang="en-US"/>
          </a:p>
        </p:txBody>
      </p:sp>
      <p:sp>
        <p:nvSpPr>
          <p:cNvPr id="10" name="Freeform 18"/>
          <p:cNvSpPr/>
          <p:nvPr/>
        </p:nvSpPr>
        <p:spPr bwMode="hidden">
          <a:xfrm>
            <a:off x="3492427" y="4075290"/>
            <a:ext cx="7392687"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ln>
        </p:spPr>
        <p:txBody>
          <a:bodyPr vert="horz" wrap="square" lIns="91440" tIns="45720" rIns="91440" bIns="45720" numCol="1" anchor="t" anchorCtr="0" compatLnSpc="1"/>
          <a:lstStyle/>
          <a:p>
            <a:endParaRPr lang="en-US"/>
          </a:p>
        </p:txBody>
      </p:sp>
      <p:sp>
        <p:nvSpPr>
          <p:cNvPr id="11" name="Freeform 22"/>
          <p:cNvSpPr/>
          <p:nvPr/>
        </p:nvSpPr>
        <p:spPr bwMode="hidden">
          <a:xfrm>
            <a:off x="3771637" y="4087562"/>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p:nvSpPr>
          <p:cNvPr id="12" name="Freeform 26"/>
          <p:cNvSpPr/>
          <p:nvPr/>
        </p:nvSpPr>
        <p:spPr bwMode="hidden">
          <a:xfrm>
            <a:off x="7479319" y="4074174"/>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useBgFill="1">
        <p:nvSpPr>
          <p:cNvPr id="13" name="Freeform 10"/>
          <p:cNvSpPr/>
          <p:nvPr/>
        </p:nvSpPr>
        <p:spPr bwMode="hidden">
          <a:xfrm>
            <a:off x="282220" y="4058555"/>
            <a:ext cx="11631168"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ln>
        </p:spPr>
        <p:txBody>
          <a:bodyPr vert="horz" wrap="square" lIns="91440" tIns="45720" rIns="91440" bIns="45720" numCol="1" anchor="t" anchorCtr="0" compatLnSpc="1"/>
          <a:lstStyle/>
          <a:p>
            <a:endParaRPr lang="en-US"/>
          </a:p>
        </p:txBody>
      </p:sp>
      <p:sp>
        <p:nvSpPr>
          <p:cNvPr id="2" name="Title 1"/>
          <p:cNvSpPr>
            <a:spLocks noGrp="1"/>
          </p:cNvSpPr>
          <p:nvPr>
            <p:ph type="title"/>
          </p:nvPr>
        </p:nvSpPr>
        <p:spPr>
          <a:xfrm>
            <a:off x="920043" y="2463560"/>
            <a:ext cx="103632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823153" y="1437448"/>
            <a:ext cx="8556979"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B98D1D-9FB5-4876-9FF1-A83A3F1973E5}" type="datetimeFigureOut">
              <a:rPr lang="en-US" smtClean="0"/>
              <a:t>8/20/2022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CD4974-C66C-4994-B19B-BEB30953D42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28B98D1D-9FB5-4876-9FF1-A83A3F1973E5}" type="datetimeFigureOut">
              <a:rPr lang="en-US" smtClean="0"/>
              <a:t>8/20/2022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CD4974-C66C-4994-B19B-BEB30953D426}" type="slidenum">
              <a:rPr lang="en-US" smtClean="0"/>
              <a:t>‹#›</a:t>
            </a:fld>
            <a:endParaRPr lang="en-US"/>
          </a:p>
        </p:txBody>
      </p:sp>
      <p:sp>
        <p:nvSpPr>
          <p:cNvPr id="9" name="Content Placeholder 8"/>
          <p:cNvSpPr>
            <a:spLocks noGrp="1"/>
          </p:cNvSpPr>
          <p:nvPr>
            <p:ph sz="quarter" idx="13"/>
          </p:nvPr>
        </p:nvSpPr>
        <p:spPr>
          <a:xfrm>
            <a:off x="902207" y="2679192"/>
            <a:ext cx="5096256"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6193536" y="2679192"/>
            <a:ext cx="5096256"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02208" y="2678114"/>
            <a:ext cx="5096256"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03109" y="3429000"/>
            <a:ext cx="5093407"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7600" y="2678113"/>
            <a:ext cx="5096256"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7" y="3429000"/>
            <a:ext cx="5096256"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8B98D1D-9FB5-4876-9FF1-A83A3F1973E5}" type="datetimeFigureOut">
              <a:rPr lang="en-US" smtClean="0"/>
              <a:t>8/20/2022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CD4974-C66C-4994-B19B-BEB30953D42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B98D1D-9FB5-4876-9FF1-A83A3F1973E5}" type="datetimeFigureOut">
              <a:rPr lang="en-US" smtClean="0"/>
              <a:t>8/20/2022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CD4974-C66C-4994-B19B-BEB30953D42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82220" y="714191"/>
            <a:ext cx="11631168" cy="1329874"/>
            <a:chOff x="-3905251" y="4294188"/>
            <a:chExt cx="13027839" cy="1892300"/>
          </a:xfrm>
        </p:grpSpPr>
        <p:sp>
          <p:nvSpPr>
            <p:cNvPr id="7" name="Freeform 14"/>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ln>
          </p:spPr>
          <p:txBody>
            <a:bodyPr vert="horz" wrap="square" lIns="91440" tIns="45720" rIns="91440" bIns="45720" numCol="1" anchor="t" anchorCtr="0" compatLnSpc="1"/>
            <a:lstStyle/>
            <a:p>
              <a:endParaRPr lang="en-US"/>
            </a:p>
          </p:txBody>
        </p:sp>
        <p:sp>
          <p:nvSpPr>
            <p:cNvPr id="8" name="Freeform 18"/>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ln>
          </p:spPr>
          <p:txBody>
            <a:bodyPr vert="horz" wrap="square" lIns="91440" tIns="45720" rIns="91440" bIns="45720" numCol="1" anchor="t" anchorCtr="0" compatLnSpc="1"/>
            <a:lstStyle/>
            <a:p>
              <a:endParaRPr lang="en-US"/>
            </a:p>
          </p:txBody>
        </p:sp>
        <p:sp>
          <p:nvSpPr>
            <p:cNvPr id="9" name="Freeform 22"/>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p:nvSpPr>
            <p:cNvPr id="10" name="Freeform 26"/>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useBgFill="1">
          <p:nvSpPr>
            <p:cNvPr id="11" name="Freeform 10"/>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ln>
          </p:spPr>
          <p:txBody>
            <a:bodyPr vert="horz" wrap="square" lIns="91440" tIns="45720" rIns="91440" bIns="45720" numCol="1" anchor="t" anchorCtr="0" compatLnSpc="1"/>
            <a:lstStyle/>
            <a:p>
              <a:endParaRPr lang="en-US"/>
            </a:p>
          </p:txBody>
        </p:sp>
      </p:grpSp>
      <p:sp>
        <p:nvSpPr>
          <p:cNvPr id="2" name="Date Placeholder 1"/>
          <p:cNvSpPr>
            <a:spLocks noGrp="1"/>
          </p:cNvSpPr>
          <p:nvPr>
            <p:ph type="dt" sz="half" idx="10"/>
          </p:nvPr>
        </p:nvSpPr>
        <p:spPr/>
        <p:txBody>
          <a:bodyPr/>
          <a:lstStyle/>
          <a:p>
            <a:fld id="{28B98D1D-9FB5-4876-9FF1-A83A3F1973E5}" type="datetimeFigureOut">
              <a:rPr lang="en-US" smtClean="0"/>
              <a:t>8/20/2022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CD4974-C66C-4994-B19B-BEB30953D42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28B98D1D-9FB5-4876-9FF1-A83A3F1973E5}" type="datetimeFigureOut">
              <a:rPr lang="en-US" smtClean="0"/>
              <a:t>8/20/2022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CD4974-C66C-4994-B19B-BEB30953D426}" type="slidenum">
              <a:rPr lang="en-US" smtClean="0"/>
              <a:t>‹#›</a:t>
            </a:fld>
            <a:endParaRPr lang="en-US"/>
          </a:p>
        </p:txBody>
      </p:sp>
      <p:sp>
        <p:nvSpPr>
          <p:cNvPr id="4" name="Text Placeholder 3"/>
          <p:cNvSpPr>
            <a:spLocks noGrp="1"/>
          </p:cNvSpPr>
          <p:nvPr>
            <p:ph type="body" sz="half" idx="2"/>
          </p:nvPr>
        </p:nvSpPr>
        <p:spPr>
          <a:xfrm>
            <a:off x="1219200" y="3581400"/>
            <a:ext cx="44704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82220" y="714191"/>
            <a:ext cx="11631168" cy="1331580"/>
            <a:chOff x="-3905250" y="4294188"/>
            <a:chExt cx="13011150" cy="1892300"/>
          </a:xfrm>
        </p:grpSpPr>
        <p:sp>
          <p:nvSpPr>
            <p:cNvPr id="25" name="Freeform 14"/>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ln>
          </p:spPr>
          <p:txBody>
            <a:bodyPr vert="horz" wrap="square" lIns="91440" tIns="45720" rIns="91440" bIns="45720" numCol="1" anchor="t" anchorCtr="0" compatLnSpc="1"/>
            <a:lstStyle/>
            <a:p>
              <a:endParaRPr lang="en-US"/>
            </a:p>
          </p:txBody>
        </p:sp>
        <p:sp>
          <p:nvSpPr>
            <p:cNvPr id="26" name="Freeform 18"/>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ln>
          </p:spPr>
          <p:txBody>
            <a:bodyPr vert="horz" wrap="square" lIns="91440" tIns="45720" rIns="91440" bIns="45720" numCol="1" anchor="t" anchorCtr="0" compatLnSpc="1"/>
            <a:lstStyle/>
            <a:p>
              <a:endParaRPr lang="en-US"/>
            </a:p>
          </p:txBody>
        </p:sp>
        <p:sp>
          <p:nvSpPr>
            <p:cNvPr id="27" name="Freeform 22"/>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p:nvSpPr>
            <p:cNvPr id="28" name="Freeform 26"/>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useBgFill="1">
          <p:nvSpPr>
            <p:cNvPr id="29" name="Freeform 28"/>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ln>
          </p:spPr>
          <p:txBody>
            <a:bodyPr vert="horz" wrap="square" lIns="91440" tIns="45720" rIns="91440" bIns="45720" numCol="1" anchor="t" anchorCtr="0" compatLnSpc="1"/>
            <a:lstStyle/>
            <a:p>
              <a:endParaRPr lang="en-US"/>
            </a:p>
          </p:txBody>
        </p:sp>
      </p:grpSp>
      <p:sp>
        <p:nvSpPr>
          <p:cNvPr id="22" name="Title 21"/>
          <p:cNvSpPr>
            <a:spLocks noGrp="1"/>
          </p:cNvSpPr>
          <p:nvPr>
            <p:ph type="title"/>
          </p:nvPr>
        </p:nvSpPr>
        <p:spPr>
          <a:xfrm>
            <a:off x="1219200" y="2286000"/>
            <a:ext cx="44704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02616" y="1828800"/>
            <a:ext cx="5205435"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82220" y="5353963"/>
            <a:ext cx="11631168" cy="1331580"/>
            <a:chOff x="-3905250" y="4294188"/>
            <a:chExt cx="13011150" cy="1892300"/>
          </a:xfrm>
        </p:grpSpPr>
        <p:sp>
          <p:nvSpPr>
            <p:cNvPr id="10" name="Freeform 14"/>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ln>
          </p:spPr>
          <p:txBody>
            <a:bodyPr vert="horz" wrap="square" lIns="91440" tIns="45720" rIns="91440" bIns="45720" numCol="1" anchor="t" anchorCtr="0" compatLnSpc="1"/>
            <a:lstStyle/>
            <a:p>
              <a:endParaRPr lang="en-US"/>
            </a:p>
          </p:txBody>
        </p:sp>
        <p:sp>
          <p:nvSpPr>
            <p:cNvPr id="11" name="Freeform 18"/>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ln>
          </p:spPr>
          <p:txBody>
            <a:bodyPr vert="horz" wrap="square" lIns="91440" tIns="45720" rIns="91440" bIns="45720" numCol="1" anchor="t" anchorCtr="0" compatLnSpc="1"/>
            <a:lstStyle/>
            <a:p>
              <a:endParaRPr lang="en-US"/>
            </a:p>
          </p:txBody>
        </p:sp>
        <p:sp>
          <p:nvSpPr>
            <p:cNvPr id="12" name="Freeform 22"/>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p:nvSpPr>
            <p:cNvPr id="13" name="Freeform 26"/>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useBgFill="1">
          <p:nvSpPr>
            <p:cNvPr id="14" name="Freeform 10"/>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ln>
          </p:spPr>
          <p:txBody>
            <a:bodyPr vert="horz" wrap="square" lIns="91440" tIns="45720" rIns="91440" bIns="45720" numCol="1" anchor="t" anchorCtr="0" compatLnSpc="1"/>
            <a:lstStyle/>
            <a:p>
              <a:endParaRPr lang="en-US"/>
            </a:p>
          </p:txBody>
        </p:sp>
      </p:grpSp>
      <p:sp>
        <p:nvSpPr>
          <p:cNvPr id="2" name="Title 1"/>
          <p:cNvSpPr>
            <a:spLocks noGrp="1"/>
          </p:cNvSpPr>
          <p:nvPr>
            <p:ph type="title"/>
          </p:nvPr>
        </p:nvSpPr>
        <p:spPr>
          <a:xfrm>
            <a:off x="6498873" y="338667"/>
            <a:ext cx="5083527"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6491111" y="2785533"/>
            <a:ext cx="5091289"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B98D1D-9FB5-4876-9FF1-A83A3F1973E5}" type="datetimeFigureOut">
              <a:rPr lang="en-US" smtClean="0"/>
              <a:t>8/20/2022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DCD4974-C66C-4994-B19B-BEB30953D426}" type="slidenum">
              <a:rPr lang="en-US" smtClean="0"/>
              <a:t>‹#›</a:t>
            </a:fld>
            <a:endParaRPr lang="en-US"/>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82220" y="1679429"/>
            <a:ext cx="11631168" cy="1329874"/>
            <a:chOff x="-3905251" y="4294188"/>
            <a:chExt cx="13027839" cy="1892300"/>
          </a:xfrm>
        </p:grpSpPr>
        <p:sp>
          <p:nvSpPr>
            <p:cNvPr id="17" name="Freeform 14"/>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ln>
          </p:spPr>
          <p:txBody>
            <a:bodyPr vert="horz" wrap="square" lIns="91440" tIns="45720" rIns="91440" bIns="45720" numCol="1" anchor="t" anchorCtr="0" compatLnSpc="1"/>
            <a:lstStyle/>
            <a:p>
              <a:endParaRPr lang="en-US"/>
            </a:p>
          </p:txBody>
        </p:sp>
        <p:sp>
          <p:nvSpPr>
            <p:cNvPr id="18" name="Freeform 18"/>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ln>
          </p:spPr>
          <p:txBody>
            <a:bodyPr vert="horz" wrap="square" lIns="91440" tIns="45720" rIns="91440" bIns="45720" numCol="1" anchor="t" anchorCtr="0" compatLnSpc="1"/>
            <a:lstStyle/>
            <a:p>
              <a:endParaRPr lang="en-US"/>
            </a:p>
          </p:txBody>
        </p:sp>
        <p:sp>
          <p:nvSpPr>
            <p:cNvPr id="19" name="Freeform 22"/>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p:nvSpPr>
            <p:cNvPr id="20" name="Freeform 26"/>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ln>
          </p:spPr>
          <p:txBody>
            <a:bodyPr vert="horz" wrap="square" lIns="91440" tIns="45720" rIns="91440" bIns="45720" numCol="1" anchor="t" anchorCtr="0" compatLnSpc="1"/>
            <a:lstStyle/>
            <a:p>
              <a:endParaRPr lang="en-US"/>
            </a:p>
          </p:txBody>
        </p:sp>
        <p:sp useBgFill="1">
          <p:nvSpPr>
            <p:cNvPr id="21" name="Freeform 10"/>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ln>
          </p:spPr>
          <p:txBody>
            <a:bodyPr vert="horz" wrap="square" lIns="91440" tIns="45720" rIns="91440" bIns="45720" numCol="1" anchor="t" anchorCtr="0" compatLnSpc="1"/>
            <a:lstStyle/>
            <a:p>
              <a:endParaRPr lang="en-US"/>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6884896" y="6250164"/>
            <a:ext cx="5048920" cy="365125"/>
          </a:xfrm>
          <a:prstGeom prst="rect">
            <a:avLst/>
          </a:prstGeom>
        </p:spPr>
        <p:txBody>
          <a:bodyPr vert="horz" lIns="91440" tIns="45720" rIns="91440" bIns="45720" rtlCol="0" anchor="ctr"/>
          <a:lstStyle>
            <a:lvl1pPr algn="r">
              <a:defRPr sz="1000">
                <a:solidFill>
                  <a:schemeClr val="tx2"/>
                </a:solidFill>
              </a:defRPr>
            </a:lvl1pPr>
          </a:lstStyle>
          <a:p>
            <a:fld id="{28B98D1D-9FB5-4876-9FF1-A83A3F1973E5}" type="datetimeFigureOut">
              <a:rPr lang="en-US" smtClean="0"/>
              <a:t>8/20/2022</a:t>
            </a:fld>
            <a:endParaRPr lang="en-US"/>
          </a:p>
        </p:txBody>
      </p:sp>
      <p:sp>
        <p:nvSpPr>
          <p:cNvPr id="5" name="Footer Placeholder 4"/>
          <p:cNvSpPr>
            <a:spLocks noGrp="1"/>
          </p:cNvSpPr>
          <p:nvPr>
            <p:ph type="ftr" sz="quarter" idx="3"/>
          </p:nvPr>
        </p:nvSpPr>
        <p:spPr>
          <a:xfrm>
            <a:off x="258184" y="6250164"/>
            <a:ext cx="504892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5321451" y="6250163"/>
            <a:ext cx="1549101" cy="365125"/>
          </a:xfrm>
          <a:prstGeom prst="rect">
            <a:avLst/>
          </a:prstGeom>
        </p:spPr>
        <p:txBody>
          <a:bodyPr vert="horz" lIns="91440" tIns="45720" rIns="91440" bIns="45720" rtlCol="0" anchor="ctr"/>
          <a:lstStyle>
            <a:lvl1pPr algn="ctr">
              <a:defRPr sz="1000">
                <a:solidFill>
                  <a:schemeClr val="tx2"/>
                </a:solidFill>
              </a:defRPr>
            </a:lvl1pPr>
          </a:lstStyle>
          <a:p>
            <a:fld id="{2DCD4974-C66C-4994-B19B-BEB30953D426}" type="slidenum">
              <a:rPr lang="en-US" smtClean="0"/>
              <a:t>‹#›</a:t>
            </a:fld>
            <a:endParaRPr lang="en-US"/>
          </a:p>
        </p:txBody>
      </p:sp>
      <p:sp>
        <p:nvSpPr>
          <p:cNvPr id="3" name="Text Placeholder 2"/>
          <p:cNvSpPr>
            <a:spLocks noGrp="1"/>
          </p:cNvSpPr>
          <p:nvPr>
            <p:ph type="body" idx="1"/>
          </p:nvPr>
        </p:nvSpPr>
        <p:spPr>
          <a:xfrm>
            <a:off x="1162756" y="2675467"/>
            <a:ext cx="9877777"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anose="05050102010706020507" pitchFamily="18" charset="2"/>
        <a:buChar char=""/>
        <a:defRPr sz="2400" kern="1200">
          <a:solidFill>
            <a:schemeClr val="tx2"/>
          </a:solidFill>
          <a:latin typeface="+mn-lt"/>
          <a:ea typeface="+mn-ea"/>
          <a:cs typeface="+mn-cs"/>
        </a:defRPr>
      </a:lvl1pPr>
      <a:lvl2pPr marL="576580" indent="-274320" algn="l" defTabSz="914400" rtl="0" eaLnBrk="1" latinLnBrk="0" hangingPunct="1">
        <a:spcBef>
          <a:spcPct val="20000"/>
        </a:spcBef>
        <a:buClr>
          <a:schemeClr val="accent1"/>
        </a:buClr>
        <a:buSzPct val="100000"/>
        <a:buFont typeface="Symbol" panose="05050102010706020507" pitchFamily="18" charset="2"/>
        <a:buChar char=""/>
        <a:defRPr sz="2200" kern="1200">
          <a:solidFill>
            <a:schemeClr val="tx2"/>
          </a:solidFill>
          <a:latin typeface="+mn-lt"/>
          <a:ea typeface="+mn-ea"/>
          <a:cs typeface="+mn-cs"/>
        </a:defRPr>
      </a:lvl2pPr>
      <a:lvl3pPr marL="855980" indent="-228600" algn="l" defTabSz="914400" rtl="0" eaLnBrk="1" latinLnBrk="0" hangingPunct="1">
        <a:spcBef>
          <a:spcPct val="20000"/>
        </a:spcBef>
        <a:buClr>
          <a:schemeClr val="accent1"/>
        </a:buClr>
        <a:buSzPct val="100000"/>
        <a:buFont typeface="Symbol" panose="05050102010706020507"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anose="05050102010706020507"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anose="05050102010706020507"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5"/>
        </a:spcBef>
        <a:buClr>
          <a:schemeClr val="accent1"/>
        </a:buClr>
        <a:buFont typeface="Symbol" panose="05050102010706020507"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5"/>
        </a:spcBef>
        <a:buClr>
          <a:schemeClr val="accent1"/>
        </a:buClr>
        <a:buFont typeface="Symbol" panose="05050102010706020507"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5"/>
        </a:spcBef>
        <a:buClr>
          <a:schemeClr val="accent1"/>
        </a:buClr>
        <a:buFont typeface="Symbol" panose="05050102010706020507"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5"/>
        </a:spcBef>
        <a:buClr>
          <a:schemeClr val="accent1"/>
        </a:buClr>
        <a:buFont typeface="Symbol" panose="05050102010706020507"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GIF"/></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4.GIF"/></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4.GIF"/></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60312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28600"/>
            <a:ext cx="9144000" cy="869315"/>
          </a:xfrm>
        </p:spPr>
        <p:txBody>
          <a:bodyPr>
            <a:normAutofit/>
          </a:bodyPr>
          <a:lstStyle/>
          <a:p>
            <a:r>
              <a:rPr lang="en-US" sz="4000" smtClean="0">
                <a:solidFill>
                  <a:srgbClr val="FFFF00"/>
                </a:solidFill>
                <a:latin typeface="Times New Roman" panose="02020603050405020304" pitchFamily="18" charset="0"/>
                <a:cs typeface="Times New Roman" panose="02020603050405020304" pitchFamily="18" charset="0"/>
              </a:rPr>
              <a:t>BÁO CÁO HOẠT ĐỘNG NHÓM</a:t>
            </a:r>
            <a:endParaRPr lang="en-US" sz="4000">
              <a:solidFill>
                <a:srgbClr val="FFFF00"/>
              </a:solidFill>
              <a:latin typeface="Times New Roman" panose="02020603050405020304" pitchFamily="18" charset="0"/>
              <a:cs typeface="Times New Roman" panose="02020603050405020304" pitchFamily="18" charset="0"/>
            </a:endParaRPr>
          </a:p>
        </p:txBody>
      </p:sp>
      <p:sp>
        <p:nvSpPr>
          <p:cNvPr id="6" name="Title 5"/>
          <p:cNvSpPr>
            <a:spLocks noGrp="1"/>
          </p:cNvSpPr>
          <p:nvPr/>
        </p:nvSpPr>
        <p:spPr>
          <a:xfrm>
            <a:off x="304800" y="1097915"/>
            <a:ext cx="3469005" cy="673735"/>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j-lt"/>
                <a:ea typeface="+mj-ea"/>
                <a:cs typeface="+mj-cs"/>
              </a:defRPr>
            </a:lvl1pPr>
            <a:lvl2pPr eaLnBrk="1" hangingPunct="1">
              <a:defRPr>
                <a:solidFill>
                  <a:schemeClr val="dk1"/>
                </a:solidFill>
              </a:defRPr>
            </a:lvl2pPr>
            <a:lvl3pPr eaLnBrk="1" hangingPunct="1">
              <a:defRPr>
                <a:solidFill>
                  <a:schemeClr val="dk1"/>
                </a:solidFill>
              </a:defRPr>
            </a:lvl3pPr>
            <a:lvl4pPr eaLnBrk="1" hangingPunct="1">
              <a:defRPr>
                <a:solidFill>
                  <a:schemeClr val="dk1"/>
                </a:solidFill>
              </a:defRPr>
            </a:lvl4pPr>
            <a:lvl5pPr eaLnBrk="1" hangingPunct="1">
              <a:defRPr>
                <a:solidFill>
                  <a:schemeClr val="dk1"/>
                </a:solidFill>
              </a:defRPr>
            </a:lvl5pPr>
            <a:lvl6pPr eaLnBrk="1" hangingPunct="1">
              <a:defRPr>
                <a:solidFill>
                  <a:schemeClr val="dk1"/>
                </a:solidFill>
              </a:defRPr>
            </a:lvl6pPr>
            <a:lvl7pPr eaLnBrk="1" hangingPunct="1">
              <a:defRPr>
                <a:solidFill>
                  <a:schemeClr val="dk1"/>
                </a:solidFill>
              </a:defRPr>
            </a:lvl7pPr>
            <a:lvl8pPr eaLnBrk="1" hangingPunct="1">
              <a:defRPr>
                <a:solidFill>
                  <a:schemeClr val="dk1"/>
                </a:solidFill>
              </a:defRPr>
            </a:lvl8pPr>
            <a:lvl9pPr eaLnBrk="1" hangingPunct="1">
              <a:defRPr>
                <a:solidFill>
                  <a:schemeClr val="dk1"/>
                </a:solidFill>
              </a:defRPr>
            </a:lvl9pPr>
          </a:lstStyle>
          <a:p>
            <a:r>
              <a:rPr lang="vi-VN" altLang="en-US" sz="4000" b="1" smtClean="0">
                <a:solidFill>
                  <a:srgbClr val="FF0000"/>
                </a:solidFill>
                <a:latin typeface="Times New Roman" panose="02020603050405020304" pitchFamily="18" charset="0"/>
                <a:cs typeface="Times New Roman" panose="02020603050405020304" pitchFamily="18" charset="0"/>
              </a:rPr>
              <a:t>a</a:t>
            </a:r>
            <a:r>
              <a:rPr lang="en-US" sz="4000" b="1" smtClean="0">
                <a:solidFill>
                  <a:srgbClr val="FF0000"/>
                </a:solidFill>
                <a:latin typeface="Times New Roman" panose="02020603050405020304" pitchFamily="18" charset="0"/>
                <a:cs typeface="Times New Roman" panose="02020603050405020304" pitchFamily="18" charset="0"/>
              </a:rPr>
              <a:t>. </a:t>
            </a:r>
            <a:r>
              <a:rPr lang="vi-VN" altLang="en-US" sz="4000" b="1" smtClean="0">
                <a:solidFill>
                  <a:srgbClr val="FF0000"/>
                </a:solidFill>
                <a:latin typeface="Times New Roman" panose="02020603050405020304" pitchFamily="18" charset="0"/>
                <a:cs typeface="Times New Roman" panose="02020603050405020304" pitchFamily="18" charset="0"/>
              </a:rPr>
              <a:t>Động</a:t>
            </a:r>
            <a:r>
              <a:rPr lang="en-US" sz="4000" b="1" smtClean="0">
                <a:solidFill>
                  <a:srgbClr val="FF0000"/>
                </a:solidFill>
                <a:latin typeface="Times New Roman" panose="02020603050405020304" pitchFamily="18" charset="0"/>
                <a:cs typeface="Times New Roman" panose="02020603050405020304" pitchFamily="18" charset="0"/>
              </a:rPr>
              <a:t> </a:t>
            </a:r>
            <a:r>
              <a:rPr lang="vi-VN" altLang="en-US" sz="4000" b="1" smtClean="0">
                <a:solidFill>
                  <a:srgbClr val="FF0000"/>
                </a:solidFill>
                <a:latin typeface="Times New Roman" panose="02020603050405020304" pitchFamily="18" charset="0"/>
                <a:cs typeface="Times New Roman" panose="02020603050405020304" pitchFamily="18" charset="0"/>
              </a:rPr>
              <a:t>n</a:t>
            </a:r>
            <a:r>
              <a:rPr lang="en-US" sz="4000" b="1" smtClean="0">
                <a:solidFill>
                  <a:srgbClr val="FF0000"/>
                </a:solidFill>
                <a:latin typeface="Times New Roman" panose="02020603050405020304" pitchFamily="18" charset="0"/>
                <a:cs typeface="Times New Roman" panose="02020603050405020304" pitchFamily="18" charset="0"/>
              </a:rPr>
              <a:t>ăng</a:t>
            </a:r>
          </a:p>
        </p:txBody>
      </p:sp>
      <p:sp>
        <p:nvSpPr>
          <p:cNvPr id="3" name="Text Box 2"/>
          <p:cNvSpPr txBox="1"/>
          <p:nvPr/>
        </p:nvSpPr>
        <p:spPr>
          <a:xfrm>
            <a:off x="533400" y="2286000"/>
            <a:ext cx="10673080" cy="1322070"/>
          </a:xfrm>
          <a:prstGeom prst="rect">
            <a:avLst/>
          </a:prstGeom>
          <a:noFill/>
        </p:spPr>
        <p:txBody>
          <a:bodyPr wrap="square" rtlCol="0" anchor="t">
            <a:spAutoFit/>
          </a:bodyPr>
          <a:lstStyle/>
          <a:p>
            <a:pPr marL="0" indent="0" algn="just">
              <a:buNone/>
            </a:pPr>
            <a:r>
              <a:rPr lang="vi-VN" altLang="en-US" sz="4000" i="1" smtClean="0">
                <a:solidFill>
                  <a:srgbClr val="7030A0"/>
                </a:solidFill>
                <a:latin typeface="Times New Roman" panose="02020603050405020304" pitchFamily="18" charset="0"/>
                <a:cs typeface="Times New Roman" panose="02020603050405020304" pitchFamily="18" charset="0"/>
                <a:sym typeface="+mn-ea"/>
              </a:rPr>
              <a:t>Động năng là năng lượng có được khi vật chuyển động</a:t>
            </a:r>
          </a:p>
        </p:txBody>
      </p:sp>
      <p:sp>
        <p:nvSpPr>
          <p:cNvPr id="4" name="Text Box 3"/>
          <p:cNvSpPr txBox="1"/>
          <p:nvPr/>
        </p:nvSpPr>
        <p:spPr>
          <a:xfrm>
            <a:off x="609600" y="3886200"/>
            <a:ext cx="10673080" cy="1322070"/>
          </a:xfrm>
          <a:prstGeom prst="rect">
            <a:avLst/>
          </a:prstGeom>
          <a:noFill/>
        </p:spPr>
        <p:txBody>
          <a:bodyPr wrap="square" rtlCol="0" anchor="t">
            <a:spAutoFit/>
          </a:bodyPr>
          <a:lstStyle/>
          <a:p>
            <a:pPr marL="0" indent="0" algn="just">
              <a:buNone/>
            </a:pPr>
            <a:r>
              <a:rPr lang="vi-VN" altLang="en-US" sz="4000" i="1" smtClean="0">
                <a:solidFill>
                  <a:srgbClr val="7030A0"/>
                </a:solidFill>
                <a:latin typeface="Times New Roman" panose="02020603050405020304" pitchFamily="18" charset="0"/>
                <a:cs typeface="Times New Roman" panose="02020603050405020304" pitchFamily="18" charset="0"/>
                <a:sym typeface="+mn-ea"/>
              </a:rPr>
              <a:t>Ví dụ: Xe đạp đang chạy, máy bay đang bay, con chim bay,...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amond(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amond(in)">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ldLvl="0" animBg="1"/>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nvSpPr>
        <p:spPr>
          <a:xfrm>
            <a:off x="304800" y="1097915"/>
            <a:ext cx="5337810" cy="673735"/>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j-lt"/>
                <a:ea typeface="+mj-ea"/>
                <a:cs typeface="+mj-cs"/>
              </a:defRPr>
            </a:lvl1pPr>
            <a:lvl2pPr eaLnBrk="1" hangingPunct="1">
              <a:defRPr>
                <a:solidFill>
                  <a:schemeClr val="dk1"/>
                </a:solidFill>
              </a:defRPr>
            </a:lvl2pPr>
            <a:lvl3pPr eaLnBrk="1" hangingPunct="1">
              <a:defRPr>
                <a:solidFill>
                  <a:schemeClr val="dk1"/>
                </a:solidFill>
              </a:defRPr>
            </a:lvl3pPr>
            <a:lvl4pPr eaLnBrk="1" hangingPunct="1">
              <a:defRPr>
                <a:solidFill>
                  <a:schemeClr val="dk1"/>
                </a:solidFill>
              </a:defRPr>
            </a:lvl4pPr>
            <a:lvl5pPr eaLnBrk="1" hangingPunct="1">
              <a:defRPr>
                <a:solidFill>
                  <a:schemeClr val="dk1"/>
                </a:solidFill>
              </a:defRPr>
            </a:lvl5pPr>
            <a:lvl6pPr eaLnBrk="1" hangingPunct="1">
              <a:defRPr>
                <a:solidFill>
                  <a:schemeClr val="dk1"/>
                </a:solidFill>
              </a:defRPr>
            </a:lvl6pPr>
            <a:lvl7pPr eaLnBrk="1" hangingPunct="1">
              <a:defRPr>
                <a:solidFill>
                  <a:schemeClr val="dk1"/>
                </a:solidFill>
              </a:defRPr>
            </a:lvl7pPr>
            <a:lvl8pPr eaLnBrk="1" hangingPunct="1">
              <a:defRPr>
                <a:solidFill>
                  <a:schemeClr val="dk1"/>
                </a:solidFill>
              </a:defRPr>
            </a:lvl8pPr>
            <a:lvl9pPr eaLnBrk="1" hangingPunct="1">
              <a:defRPr>
                <a:solidFill>
                  <a:schemeClr val="dk1"/>
                </a:solidFill>
              </a:defRPr>
            </a:lvl9pPr>
          </a:lstStyle>
          <a:p>
            <a:r>
              <a:rPr lang="vi-VN" altLang="en-US" sz="4000" b="1" smtClean="0">
                <a:solidFill>
                  <a:srgbClr val="FF0000"/>
                </a:solidFill>
                <a:latin typeface="Times New Roman" panose="02020603050405020304" pitchFamily="18" charset="0"/>
                <a:cs typeface="Times New Roman" panose="02020603050405020304" pitchFamily="18" charset="0"/>
              </a:rPr>
              <a:t>b</a:t>
            </a:r>
            <a:r>
              <a:rPr lang="en-US" sz="4000" b="1" smtClean="0">
                <a:solidFill>
                  <a:srgbClr val="FF0000"/>
                </a:solidFill>
                <a:latin typeface="Times New Roman" panose="02020603050405020304" pitchFamily="18" charset="0"/>
                <a:cs typeface="Times New Roman" panose="02020603050405020304" pitchFamily="18" charset="0"/>
              </a:rPr>
              <a:t>. </a:t>
            </a:r>
            <a:r>
              <a:rPr lang="vi-VN" altLang="en-US" sz="4000" b="1" smtClean="0">
                <a:solidFill>
                  <a:srgbClr val="FF0000"/>
                </a:solidFill>
                <a:latin typeface="Times New Roman" panose="02020603050405020304" pitchFamily="18" charset="0"/>
                <a:cs typeface="Times New Roman" panose="02020603050405020304" pitchFamily="18" charset="0"/>
              </a:rPr>
              <a:t>Thế</a:t>
            </a:r>
            <a:r>
              <a:rPr lang="en-US" sz="4000" b="1" smtClean="0">
                <a:solidFill>
                  <a:srgbClr val="FF0000"/>
                </a:solidFill>
                <a:latin typeface="Times New Roman" panose="02020603050405020304" pitchFamily="18" charset="0"/>
                <a:cs typeface="Times New Roman" panose="02020603050405020304" pitchFamily="18" charset="0"/>
              </a:rPr>
              <a:t> </a:t>
            </a:r>
            <a:r>
              <a:rPr lang="vi-VN" altLang="en-US" sz="4000" b="1" smtClean="0">
                <a:solidFill>
                  <a:srgbClr val="FF0000"/>
                </a:solidFill>
                <a:latin typeface="Times New Roman" panose="02020603050405020304" pitchFamily="18" charset="0"/>
                <a:cs typeface="Times New Roman" panose="02020603050405020304" pitchFamily="18" charset="0"/>
              </a:rPr>
              <a:t>n</a:t>
            </a:r>
            <a:r>
              <a:rPr lang="en-US" sz="4000" b="1" smtClean="0">
                <a:solidFill>
                  <a:srgbClr val="FF0000"/>
                </a:solidFill>
                <a:latin typeface="Times New Roman" panose="02020603050405020304" pitchFamily="18" charset="0"/>
                <a:cs typeface="Times New Roman" panose="02020603050405020304" pitchFamily="18" charset="0"/>
              </a:rPr>
              <a:t>ăng</a:t>
            </a:r>
            <a:r>
              <a:rPr lang="vi-VN" altLang="en-US" sz="4000" b="1" smtClean="0">
                <a:solidFill>
                  <a:srgbClr val="FF0000"/>
                </a:solidFill>
                <a:latin typeface="Times New Roman" panose="02020603050405020304" pitchFamily="18" charset="0"/>
                <a:cs typeface="Times New Roman" panose="02020603050405020304" pitchFamily="18" charset="0"/>
              </a:rPr>
              <a:t> hấp dẫn</a:t>
            </a:r>
          </a:p>
        </p:txBody>
      </p:sp>
      <p:sp>
        <p:nvSpPr>
          <p:cNvPr id="3" name="Text Box 2"/>
          <p:cNvSpPr txBox="1"/>
          <p:nvPr/>
        </p:nvSpPr>
        <p:spPr>
          <a:xfrm>
            <a:off x="533400" y="2286000"/>
            <a:ext cx="10673080" cy="1322070"/>
          </a:xfrm>
          <a:prstGeom prst="rect">
            <a:avLst/>
          </a:prstGeom>
          <a:noFill/>
        </p:spPr>
        <p:txBody>
          <a:bodyPr wrap="square" rtlCol="0" anchor="t">
            <a:spAutoFit/>
          </a:bodyPr>
          <a:lstStyle/>
          <a:p>
            <a:pPr marL="0" indent="0" algn="just">
              <a:buNone/>
            </a:pPr>
            <a:r>
              <a:rPr lang="vi-VN" altLang="en-US" sz="4000" i="1" smtClean="0">
                <a:solidFill>
                  <a:srgbClr val="7030A0"/>
                </a:solidFill>
                <a:latin typeface="Times New Roman" panose="02020603050405020304" pitchFamily="18" charset="0"/>
                <a:cs typeface="Times New Roman" panose="02020603050405020304" pitchFamily="18" charset="0"/>
                <a:sym typeface="+mn-ea"/>
              </a:rPr>
              <a:t>Thế năng hấp dẫn là năng lượng có được khi vật ở trên cao so với mặt đất.</a:t>
            </a:r>
          </a:p>
        </p:txBody>
      </p:sp>
      <p:sp>
        <p:nvSpPr>
          <p:cNvPr id="4" name="Text Box 3"/>
          <p:cNvSpPr txBox="1"/>
          <p:nvPr/>
        </p:nvSpPr>
        <p:spPr>
          <a:xfrm>
            <a:off x="609600" y="3810000"/>
            <a:ext cx="10673080" cy="1322070"/>
          </a:xfrm>
          <a:prstGeom prst="rect">
            <a:avLst/>
          </a:prstGeom>
          <a:noFill/>
        </p:spPr>
        <p:txBody>
          <a:bodyPr wrap="square" rtlCol="0" anchor="t">
            <a:spAutoFit/>
          </a:bodyPr>
          <a:lstStyle/>
          <a:p>
            <a:pPr marL="0" indent="0" algn="just">
              <a:buNone/>
            </a:pPr>
            <a:r>
              <a:rPr lang="vi-VN" altLang="en-US" sz="4000" i="1" smtClean="0">
                <a:solidFill>
                  <a:srgbClr val="7030A0"/>
                </a:solidFill>
                <a:latin typeface="Times New Roman" panose="02020603050405020304" pitchFamily="18" charset="0"/>
                <a:cs typeface="Times New Roman" panose="02020603050405020304" pitchFamily="18" charset="0"/>
                <a:sym typeface="+mn-ea"/>
              </a:rPr>
              <a:t>Ví dụ: Quả bóng bay, bóng đèn trên trần nhà, nhảy dù,....</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nvSpPr>
        <p:spPr>
          <a:xfrm>
            <a:off x="304800" y="1097915"/>
            <a:ext cx="5290820" cy="673735"/>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j-lt"/>
                <a:ea typeface="+mj-ea"/>
                <a:cs typeface="+mj-cs"/>
              </a:defRPr>
            </a:lvl1pPr>
            <a:lvl2pPr eaLnBrk="1" hangingPunct="1">
              <a:defRPr>
                <a:solidFill>
                  <a:schemeClr val="dk1"/>
                </a:solidFill>
              </a:defRPr>
            </a:lvl2pPr>
            <a:lvl3pPr eaLnBrk="1" hangingPunct="1">
              <a:defRPr>
                <a:solidFill>
                  <a:schemeClr val="dk1"/>
                </a:solidFill>
              </a:defRPr>
            </a:lvl3pPr>
            <a:lvl4pPr eaLnBrk="1" hangingPunct="1">
              <a:defRPr>
                <a:solidFill>
                  <a:schemeClr val="dk1"/>
                </a:solidFill>
              </a:defRPr>
            </a:lvl4pPr>
            <a:lvl5pPr eaLnBrk="1" hangingPunct="1">
              <a:defRPr>
                <a:solidFill>
                  <a:schemeClr val="dk1"/>
                </a:solidFill>
              </a:defRPr>
            </a:lvl5pPr>
            <a:lvl6pPr eaLnBrk="1" hangingPunct="1">
              <a:defRPr>
                <a:solidFill>
                  <a:schemeClr val="dk1"/>
                </a:solidFill>
              </a:defRPr>
            </a:lvl6pPr>
            <a:lvl7pPr eaLnBrk="1" hangingPunct="1">
              <a:defRPr>
                <a:solidFill>
                  <a:schemeClr val="dk1"/>
                </a:solidFill>
              </a:defRPr>
            </a:lvl7pPr>
            <a:lvl8pPr eaLnBrk="1" hangingPunct="1">
              <a:defRPr>
                <a:solidFill>
                  <a:schemeClr val="dk1"/>
                </a:solidFill>
              </a:defRPr>
            </a:lvl8pPr>
            <a:lvl9pPr eaLnBrk="1" hangingPunct="1">
              <a:defRPr>
                <a:solidFill>
                  <a:schemeClr val="dk1"/>
                </a:solidFill>
              </a:defRPr>
            </a:lvl9pPr>
          </a:lstStyle>
          <a:p>
            <a:r>
              <a:rPr lang="vi-VN" altLang="en-US" sz="4000" b="1" smtClean="0">
                <a:solidFill>
                  <a:srgbClr val="FF0000"/>
                </a:solidFill>
                <a:latin typeface="Times New Roman" panose="02020603050405020304" pitchFamily="18" charset="0"/>
                <a:cs typeface="Times New Roman" panose="02020603050405020304" pitchFamily="18" charset="0"/>
              </a:rPr>
              <a:t>c</a:t>
            </a:r>
            <a:r>
              <a:rPr lang="en-US" sz="4000" b="1" smtClean="0">
                <a:solidFill>
                  <a:srgbClr val="FF0000"/>
                </a:solidFill>
                <a:latin typeface="Times New Roman" panose="02020603050405020304" pitchFamily="18" charset="0"/>
                <a:cs typeface="Times New Roman" panose="02020603050405020304" pitchFamily="18" charset="0"/>
              </a:rPr>
              <a:t>. </a:t>
            </a:r>
            <a:r>
              <a:rPr lang="vi-VN" altLang="en-US" sz="4000" b="1" smtClean="0">
                <a:solidFill>
                  <a:srgbClr val="FF0000"/>
                </a:solidFill>
                <a:latin typeface="Times New Roman" panose="02020603050405020304" pitchFamily="18" charset="0"/>
                <a:cs typeface="Times New Roman" panose="02020603050405020304" pitchFamily="18" charset="0"/>
                <a:sym typeface="+mn-ea"/>
              </a:rPr>
              <a:t>Thế</a:t>
            </a:r>
            <a:r>
              <a:rPr lang="en-US" sz="4000" b="1" smtClean="0">
                <a:solidFill>
                  <a:srgbClr val="FF0000"/>
                </a:solidFill>
                <a:latin typeface="Times New Roman" panose="02020603050405020304" pitchFamily="18" charset="0"/>
                <a:cs typeface="Times New Roman" panose="02020603050405020304" pitchFamily="18" charset="0"/>
                <a:sym typeface="+mn-ea"/>
              </a:rPr>
              <a:t> </a:t>
            </a:r>
            <a:r>
              <a:rPr lang="vi-VN" altLang="en-US" sz="4000" b="1" smtClean="0">
                <a:solidFill>
                  <a:srgbClr val="FF0000"/>
                </a:solidFill>
                <a:latin typeface="Times New Roman" panose="02020603050405020304" pitchFamily="18" charset="0"/>
                <a:cs typeface="Times New Roman" panose="02020603050405020304" pitchFamily="18" charset="0"/>
                <a:sym typeface="+mn-ea"/>
              </a:rPr>
              <a:t>n</a:t>
            </a:r>
            <a:r>
              <a:rPr lang="en-US" sz="4000" b="1" smtClean="0">
                <a:solidFill>
                  <a:srgbClr val="FF0000"/>
                </a:solidFill>
                <a:latin typeface="Times New Roman" panose="02020603050405020304" pitchFamily="18" charset="0"/>
                <a:cs typeface="Times New Roman" panose="02020603050405020304" pitchFamily="18" charset="0"/>
                <a:sym typeface="+mn-ea"/>
              </a:rPr>
              <a:t>ăng</a:t>
            </a:r>
            <a:r>
              <a:rPr lang="vi-VN" altLang="en-US" sz="4000" b="1" smtClean="0">
                <a:solidFill>
                  <a:srgbClr val="FF0000"/>
                </a:solidFill>
                <a:latin typeface="Times New Roman" panose="02020603050405020304" pitchFamily="18" charset="0"/>
                <a:cs typeface="Times New Roman" panose="02020603050405020304" pitchFamily="18" charset="0"/>
                <a:sym typeface="+mn-ea"/>
              </a:rPr>
              <a:t> đàn hồi</a:t>
            </a:r>
          </a:p>
        </p:txBody>
      </p:sp>
      <p:sp>
        <p:nvSpPr>
          <p:cNvPr id="3" name="Text Box 2"/>
          <p:cNvSpPr txBox="1"/>
          <p:nvPr/>
        </p:nvSpPr>
        <p:spPr>
          <a:xfrm>
            <a:off x="533400" y="2286000"/>
            <a:ext cx="10673080" cy="1322070"/>
          </a:xfrm>
          <a:prstGeom prst="rect">
            <a:avLst/>
          </a:prstGeom>
          <a:noFill/>
        </p:spPr>
        <p:txBody>
          <a:bodyPr wrap="square" rtlCol="0" anchor="t">
            <a:spAutoFit/>
          </a:bodyPr>
          <a:lstStyle/>
          <a:p>
            <a:pPr marL="0" indent="0" algn="just">
              <a:buNone/>
            </a:pPr>
            <a:r>
              <a:rPr lang="vi-VN" altLang="en-US" sz="4000" i="1" smtClean="0">
                <a:solidFill>
                  <a:srgbClr val="7030A0"/>
                </a:solidFill>
                <a:latin typeface="Times New Roman" panose="02020603050405020304" pitchFamily="18" charset="0"/>
                <a:cs typeface="Times New Roman" panose="02020603050405020304" pitchFamily="18" charset="0"/>
                <a:sym typeface="+mn-ea"/>
              </a:rPr>
              <a:t>Thế năng đàn hồi là năng lượng có được khi vật bị biến dạng</a:t>
            </a:r>
          </a:p>
        </p:txBody>
      </p:sp>
      <p:sp>
        <p:nvSpPr>
          <p:cNvPr id="4" name="Text Box 3"/>
          <p:cNvSpPr txBox="1"/>
          <p:nvPr/>
        </p:nvSpPr>
        <p:spPr>
          <a:xfrm>
            <a:off x="609600" y="3886200"/>
            <a:ext cx="10673080" cy="706755"/>
          </a:xfrm>
          <a:prstGeom prst="rect">
            <a:avLst/>
          </a:prstGeom>
          <a:noFill/>
        </p:spPr>
        <p:txBody>
          <a:bodyPr wrap="square" rtlCol="0" anchor="t">
            <a:spAutoFit/>
          </a:bodyPr>
          <a:lstStyle/>
          <a:p>
            <a:pPr marL="0" indent="0" algn="just">
              <a:buNone/>
            </a:pPr>
            <a:r>
              <a:rPr lang="vi-VN" altLang="en-US" sz="4000" i="1" smtClean="0">
                <a:solidFill>
                  <a:srgbClr val="7030A0"/>
                </a:solidFill>
                <a:latin typeface="Times New Roman" panose="02020603050405020304" pitchFamily="18" charset="0"/>
                <a:cs typeface="Times New Roman" panose="02020603050405020304" pitchFamily="18" charset="0"/>
                <a:sym typeface="+mn-ea"/>
              </a:rPr>
              <a:t>Ví dụ: Nệm bị lún, dây thun bị kéo dãn, bắn cung,...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nvSpPr>
        <p:spPr>
          <a:xfrm>
            <a:off x="304800" y="1097915"/>
            <a:ext cx="3469005" cy="673735"/>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j-lt"/>
                <a:ea typeface="+mj-ea"/>
                <a:cs typeface="+mj-cs"/>
              </a:defRPr>
            </a:lvl1pPr>
            <a:lvl2pPr eaLnBrk="1" hangingPunct="1">
              <a:defRPr>
                <a:solidFill>
                  <a:schemeClr val="dk1"/>
                </a:solidFill>
              </a:defRPr>
            </a:lvl2pPr>
            <a:lvl3pPr eaLnBrk="1" hangingPunct="1">
              <a:defRPr>
                <a:solidFill>
                  <a:schemeClr val="dk1"/>
                </a:solidFill>
              </a:defRPr>
            </a:lvl3pPr>
            <a:lvl4pPr eaLnBrk="1" hangingPunct="1">
              <a:defRPr>
                <a:solidFill>
                  <a:schemeClr val="dk1"/>
                </a:solidFill>
              </a:defRPr>
            </a:lvl4pPr>
            <a:lvl5pPr eaLnBrk="1" hangingPunct="1">
              <a:defRPr>
                <a:solidFill>
                  <a:schemeClr val="dk1"/>
                </a:solidFill>
              </a:defRPr>
            </a:lvl5pPr>
            <a:lvl6pPr eaLnBrk="1" hangingPunct="1">
              <a:defRPr>
                <a:solidFill>
                  <a:schemeClr val="dk1"/>
                </a:solidFill>
              </a:defRPr>
            </a:lvl6pPr>
            <a:lvl7pPr eaLnBrk="1" hangingPunct="1">
              <a:defRPr>
                <a:solidFill>
                  <a:schemeClr val="dk1"/>
                </a:solidFill>
              </a:defRPr>
            </a:lvl7pPr>
            <a:lvl8pPr eaLnBrk="1" hangingPunct="1">
              <a:defRPr>
                <a:solidFill>
                  <a:schemeClr val="dk1"/>
                </a:solidFill>
              </a:defRPr>
            </a:lvl8pPr>
            <a:lvl9pPr eaLnBrk="1" hangingPunct="1">
              <a:defRPr>
                <a:solidFill>
                  <a:schemeClr val="dk1"/>
                </a:solidFill>
              </a:defRPr>
            </a:lvl9pPr>
          </a:lstStyle>
          <a:p>
            <a:r>
              <a:rPr lang="vi-VN" altLang="en-US" sz="4000" b="1" smtClean="0">
                <a:solidFill>
                  <a:srgbClr val="FF0000"/>
                </a:solidFill>
                <a:latin typeface="Times New Roman" panose="02020603050405020304" pitchFamily="18" charset="0"/>
                <a:cs typeface="Times New Roman" panose="02020603050405020304" pitchFamily="18" charset="0"/>
              </a:rPr>
              <a:t>d</a:t>
            </a:r>
            <a:r>
              <a:rPr lang="en-US" sz="4000" b="1" smtClean="0">
                <a:solidFill>
                  <a:srgbClr val="FF0000"/>
                </a:solidFill>
                <a:latin typeface="Times New Roman" panose="02020603050405020304" pitchFamily="18" charset="0"/>
                <a:cs typeface="Times New Roman" panose="02020603050405020304" pitchFamily="18" charset="0"/>
              </a:rPr>
              <a:t>. </a:t>
            </a:r>
            <a:r>
              <a:rPr lang="vi-VN" altLang="en-US" sz="4000" b="1" smtClean="0">
                <a:solidFill>
                  <a:srgbClr val="FF0000"/>
                </a:solidFill>
                <a:latin typeface="Times New Roman" panose="02020603050405020304" pitchFamily="18" charset="0"/>
                <a:cs typeface="Times New Roman" panose="02020603050405020304" pitchFamily="18" charset="0"/>
              </a:rPr>
              <a:t>Quang</a:t>
            </a:r>
            <a:r>
              <a:rPr lang="en-US" sz="4000" b="1" smtClean="0">
                <a:solidFill>
                  <a:srgbClr val="FF0000"/>
                </a:solidFill>
                <a:latin typeface="Times New Roman" panose="02020603050405020304" pitchFamily="18" charset="0"/>
                <a:cs typeface="Times New Roman" panose="02020603050405020304" pitchFamily="18" charset="0"/>
              </a:rPr>
              <a:t> </a:t>
            </a:r>
            <a:r>
              <a:rPr lang="vi-VN" altLang="en-US" sz="4000" b="1" smtClean="0">
                <a:solidFill>
                  <a:srgbClr val="FF0000"/>
                </a:solidFill>
                <a:latin typeface="Times New Roman" panose="02020603050405020304" pitchFamily="18" charset="0"/>
                <a:cs typeface="Times New Roman" panose="02020603050405020304" pitchFamily="18" charset="0"/>
              </a:rPr>
              <a:t>n</a:t>
            </a:r>
            <a:r>
              <a:rPr lang="en-US" sz="4000" b="1" smtClean="0">
                <a:solidFill>
                  <a:srgbClr val="FF0000"/>
                </a:solidFill>
                <a:latin typeface="Times New Roman" panose="02020603050405020304" pitchFamily="18" charset="0"/>
                <a:cs typeface="Times New Roman" panose="02020603050405020304" pitchFamily="18" charset="0"/>
              </a:rPr>
              <a:t>ăng</a:t>
            </a:r>
          </a:p>
        </p:txBody>
      </p:sp>
      <p:sp>
        <p:nvSpPr>
          <p:cNvPr id="3" name="Text Box 2"/>
          <p:cNvSpPr txBox="1"/>
          <p:nvPr/>
        </p:nvSpPr>
        <p:spPr>
          <a:xfrm>
            <a:off x="533400" y="2286000"/>
            <a:ext cx="10673080" cy="1322070"/>
          </a:xfrm>
          <a:prstGeom prst="rect">
            <a:avLst/>
          </a:prstGeom>
          <a:noFill/>
        </p:spPr>
        <p:txBody>
          <a:bodyPr wrap="square" rtlCol="0" anchor="t">
            <a:spAutoFit/>
          </a:bodyPr>
          <a:lstStyle/>
          <a:p>
            <a:pPr marL="0" indent="0" algn="just">
              <a:buNone/>
            </a:pPr>
            <a:r>
              <a:rPr lang="vi-VN" altLang="en-US" sz="4000" i="1" smtClean="0">
                <a:solidFill>
                  <a:srgbClr val="7030A0"/>
                </a:solidFill>
                <a:latin typeface="Times New Roman" panose="02020603050405020304" pitchFamily="18" charset="0"/>
                <a:cs typeface="Times New Roman" panose="02020603050405020304" pitchFamily="18" charset="0"/>
                <a:sym typeface="+mn-ea"/>
              </a:rPr>
              <a:t>Quang năng là năng lượng có được khi vật phát ra ánh sáng</a:t>
            </a:r>
          </a:p>
        </p:txBody>
      </p:sp>
      <p:sp>
        <p:nvSpPr>
          <p:cNvPr id="4" name="Text Box 3"/>
          <p:cNvSpPr txBox="1"/>
          <p:nvPr/>
        </p:nvSpPr>
        <p:spPr>
          <a:xfrm>
            <a:off x="609600" y="3733800"/>
            <a:ext cx="10673080" cy="1322070"/>
          </a:xfrm>
          <a:prstGeom prst="rect">
            <a:avLst/>
          </a:prstGeom>
          <a:noFill/>
        </p:spPr>
        <p:txBody>
          <a:bodyPr wrap="square" rtlCol="0" anchor="t">
            <a:spAutoFit/>
          </a:bodyPr>
          <a:lstStyle/>
          <a:p>
            <a:pPr marL="0" indent="0" algn="just">
              <a:buNone/>
            </a:pPr>
            <a:r>
              <a:rPr lang="vi-VN" altLang="en-US" sz="4000" i="1" smtClean="0">
                <a:solidFill>
                  <a:srgbClr val="7030A0"/>
                </a:solidFill>
                <a:latin typeface="Times New Roman" panose="02020603050405020304" pitchFamily="18" charset="0"/>
                <a:cs typeface="Times New Roman" panose="02020603050405020304" pitchFamily="18" charset="0"/>
                <a:sym typeface="+mn-ea"/>
              </a:rPr>
              <a:t>Ví dụ: Bóng đèn đang sáng, đom đóm, mặt trời ban ngày,...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nvSpPr>
        <p:spPr>
          <a:xfrm>
            <a:off x="304800" y="1097915"/>
            <a:ext cx="3469005" cy="673735"/>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j-lt"/>
                <a:ea typeface="+mj-ea"/>
                <a:cs typeface="+mj-cs"/>
              </a:defRPr>
            </a:lvl1pPr>
            <a:lvl2pPr eaLnBrk="1" hangingPunct="1">
              <a:defRPr>
                <a:solidFill>
                  <a:schemeClr val="dk1"/>
                </a:solidFill>
              </a:defRPr>
            </a:lvl2pPr>
            <a:lvl3pPr eaLnBrk="1" hangingPunct="1">
              <a:defRPr>
                <a:solidFill>
                  <a:schemeClr val="dk1"/>
                </a:solidFill>
              </a:defRPr>
            </a:lvl3pPr>
            <a:lvl4pPr eaLnBrk="1" hangingPunct="1">
              <a:defRPr>
                <a:solidFill>
                  <a:schemeClr val="dk1"/>
                </a:solidFill>
              </a:defRPr>
            </a:lvl4pPr>
            <a:lvl5pPr eaLnBrk="1" hangingPunct="1">
              <a:defRPr>
                <a:solidFill>
                  <a:schemeClr val="dk1"/>
                </a:solidFill>
              </a:defRPr>
            </a:lvl5pPr>
            <a:lvl6pPr eaLnBrk="1" hangingPunct="1">
              <a:defRPr>
                <a:solidFill>
                  <a:schemeClr val="dk1"/>
                </a:solidFill>
              </a:defRPr>
            </a:lvl6pPr>
            <a:lvl7pPr eaLnBrk="1" hangingPunct="1">
              <a:defRPr>
                <a:solidFill>
                  <a:schemeClr val="dk1"/>
                </a:solidFill>
              </a:defRPr>
            </a:lvl7pPr>
            <a:lvl8pPr eaLnBrk="1" hangingPunct="1">
              <a:defRPr>
                <a:solidFill>
                  <a:schemeClr val="dk1"/>
                </a:solidFill>
              </a:defRPr>
            </a:lvl8pPr>
            <a:lvl9pPr eaLnBrk="1" hangingPunct="1">
              <a:defRPr>
                <a:solidFill>
                  <a:schemeClr val="dk1"/>
                </a:solidFill>
              </a:defRPr>
            </a:lvl9pPr>
          </a:lstStyle>
          <a:p>
            <a:r>
              <a:rPr lang="vi-VN" altLang="en-US" sz="4000" b="1" smtClean="0">
                <a:solidFill>
                  <a:srgbClr val="FF0000"/>
                </a:solidFill>
                <a:latin typeface="Times New Roman" panose="02020603050405020304" pitchFamily="18" charset="0"/>
                <a:cs typeface="Times New Roman" panose="02020603050405020304" pitchFamily="18" charset="0"/>
              </a:rPr>
              <a:t>e</a:t>
            </a:r>
            <a:r>
              <a:rPr lang="en-US" sz="4000" b="1" smtClean="0">
                <a:solidFill>
                  <a:srgbClr val="FF0000"/>
                </a:solidFill>
                <a:latin typeface="Times New Roman" panose="02020603050405020304" pitchFamily="18" charset="0"/>
                <a:cs typeface="Times New Roman" panose="02020603050405020304" pitchFamily="18" charset="0"/>
              </a:rPr>
              <a:t>. </a:t>
            </a:r>
            <a:r>
              <a:rPr lang="vi-VN" altLang="en-US" sz="4000" b="1" smtClean="0">
                <a:solidFill>
                  <a:srgbClr val="FF0000"/>
                </a:solidFill>
                <a:latin typeface="Times New Roman" panose="02020603050405020304" pitchFamily="18" charset="0"/>
                <a:cs typeface="Times New Roman" panose="02020603050405020304" pitchFamily="18" charset="0"/>
              </a:rPr>
              <a:t>Nhiệt</a:t>
            </a:r>
            <a:r>
              <a:rPr lang="en-US" sz="4000" b="1" smtClean="0">
                <a:solidFill>
                  <a:srgbClr val="FF0000"/>
                </a:solidFill>
                <a:latin typeface="Times New Roman" panose="02020603050405020304" pitchFamily="18" charset="0"/>
                <a:cs typeface="Times New Roman" panose="02020603050405020304" pitchFamily="18" charset="0"/>
              </a:rPr>
              <a:t> </a:t>
            </a:r>
            <a:r>
              <a:rPr lang="vi-VN" altLang="en-US" sz="4000" b="1" smtClean="0">
                <a:solidFill>
                  <a:srgbClr val="FF0000"/>
                </a:solidFill>
                <a:latin typeface="Times New Roman" panose="02020603050405020304" pitchFamily="18" charset="0"/>
                <a:cs typeface="Times New Roman" panose="02020603050405020304" pitchFamily="18" charset="0"/>
              </a:rPr>
              <a:t>n</a:t>
            </a:r>
            <a:r>
              <a:rPr lang="en-US" sz="4000" b="1" smtClean="0">
                <a:solidFill>
                  <a:srgbClr val="FF0000"/>
                </a:solidFill>
                <a:latin typeface="Times New Roman" panose="02020603050405020304" pitchFamily="18" charset="0"/>
                <a:cs typeface="Times New Roman" panose="02020603050405020304" pitchFamily="18" charset="0"/>
              </a:rPr>
              <a:t>ăng</a:t>
            </a:r>
          </a:p>
        </p:txBody>
      </p:sp>
      <p:sp>
        <p:nvSpPr>
          <p:cNvPr id="3" name="Text Box 2"/>
          <p:cNvSpPr txBox="1"/>
          <p:nvPr/>
        </p:nvSpPr>
        <p:spPr>
          <a:xfrm>
            <a:off x="533400" y="2286000"/>
            <a:ext cx="10673080" cy="706755"/>
          </a:xfrm>
          <a:prstGeom prst="rect">
            <a:avLst/>
          </a:prstGeom>
          <a:noFill/>
        </p:spPr>
        <p:txBody>
          <a:bodyPr wrap="square" rtlCol="0" anchor="t">
            <a:spAutoFit/>
          </a:bodyPr>
          <a:lstStyle/>
          <a:p>
            <a:pPr marL="0" indent="0" algn="just">
              <a:buNone/>
            </a:pPr>
            <a:r>
              <a:rPr lang="vi-VN" altLang="en-US" sz="4000" i="1" smtClean="0">
                <a:solidFill>
                  <a:srgbClr val="7030A0"/>
                </a:solidFill>
                <a:latin typeface="Times New Roman" panose="02020603050405020304" pitchFamily="18" charset="0"/>
                <a:cs typeface="Times New Roman" panose="02020603050405020304" pitchFamily="18" charset="0"/>
                <a:sym typeface="+mn-ea"/>
              </a:rPr>
              <a:t>Nhiệt năng là năng lượng có được khi vật nóng lên.</a:t>
            </a:r>
          </a:p>
        </p:txBody>
      </p:sp>
      <p:sp>
        <p:nvSpPr>
          <p:cNvPr id="4" name="Text Box 3"/>
          <p:cNvSpPr txBox="1"/>
          <p:nvPr/>
        </p:nvSpPr>
        <p:spPr>
          <a:xfrm>
            <a:off x="609600" y="3352800"/>
            <a:ext cx="10673080" cy="706755"/>
          </a:xfrm>
          <a:prstGeom prst="rect">
            <a:avLst/>
          </a:prstGeom>
          <a:noFill/>
        </p:spPr>
        <p:txBody>
          <a:bodyPr wrap="square" rtlCol="0" anchor="t">
            <a:spAutoFit/>
          </a:bodyPr>
          <a:lstStyle/>
          <a:p>
            <a:pPr marL="0" indent="0" algn="just">
              <a:buNone/>
            </a:pPr>
            <a:r>
              <a:rPr lang="vi-VN" altLang="en-US" sz="4000" i="1" smtClean="0">
                <a:solidFill>
                  <a:srgbClr val="7030A0"/>
                </a:solidFill>
                <a:latin typeface="Times New Roman" panose="02020603050405020304" pitchFamily="18" charset="0"/>
                <a:cs typeface="Times New Roman" panose="02020603050405020304" pitchFamily="18" charset="0"/>
                <a:sym typeface="+mn-ea"/>
              </a:rPr>
              <a:t>Ví dụ: Nước nóng, nấu cơm, bóng đèn nóng lên,...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nvSpPr>
        <p:spPr>
          <a:xfrm>
            <a:off x="304800" y="1097915"/>
            <a:ext cx="3469005" cy="673735"/>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j-lt"/>
                <a:ea typeface="+mj-ea"/>
                <a:cs typeface="+mj-cs"/>
              </a:defRPr>
            </a:lvl1pPr>
            <a:lvl2pPr eaLnBrk="1" hangingPunct="1">
              <a:defRPr>
                <a:solidFill>
                  <a:schemeClr val="dk1"/>
                </a:solidFill>
              </a:defRPr>
            </a:lvl2pPr>
            <a:lvl3pPr eaLnBrk="1" hangingPunct="1">
              <a:defRPr>
                <a:solidFill>
                  <a:schemeClr val="dk1"/>
                </a:solidFill>
              </a:defRPr>
            </a:lvl3pPr>
            <a:lvl4pPr eaLnBrk="1" hangingPunct="1">
              <a:defRPr>
                <a:solidFill>
                  <a:schemeClr val="dk1"/>
                </a:solidFill>
              </a:defRPr>
            </a:lvl4pPr>
            <a:lvl5pPr eaLnBrk="1" hangingPunct="1">
              <a:defRPr>
                <a:solidFill>
                  <a:schemeClr val="dk1"/>
                </a:solidFill>
              </a:defRPr>
            </a:lvl5pPr>
            <a:lvl6pPr eaLnBrk="1" hangingPunct="1">
              <a:defRPr>
                <a:solidFill>
                  <a:schemeClr val="dk1"/>
                </a:solidFill>
              </a:defRPr>
            </a:lvl6pPr>
            <a:lvl7pPr eaLnBrk="1" hangingPunct="1">
              <a:defRPr>
                <a:solidFill>
                  <a:schemeClr val="dk1"/>
                </a:solidFill>
              </a:defRPr>
            </a:lvl7pPr>
            <a:lvl8pPr eaLnBrk="1" hangingPunct="1">
              <a:defRPr>
                <a:solidFill>
                  <a:schemeClr val="dk1"/>
                </a:solidFill>
              </a:defRPr>
            </a:lvl8pPr>
            <a:lvl9pPr eaLnBrk="1" hangingPunct="1">
              <a:defRPr>
                <a:solidFill>
                  <a:schemeClr val="dk1"/>
                </a:solidFill>
              </a:defRPr>
            </a:lvl9pPr>
          </a:lstStyle>
          <a:p>
            <a:r>
              <a:rPr lang="vi-VN" altLang="en-US" sz="4000" b="1" smtClean="0">
                <a:solidFill>
                  <a:srgbClr val="FF0000"/>
                </a:solidFill>
                <a:latin typeface="Times New Roman" panose="02020603050405020304" pitchFamily="18" charset="0"/>
                <a:cs typeface="Times New Roman" panose="02020603050405020304" pitchFamily="18" charset="0"/>
              </a:rPr>
              <a:t>f</a:t>
            </a:r>
            <a:r>
              <a:rPr lang="en-US" sz="4000" b="1" smtClean="0">
                <a:solidFill>
                  <a:srgbClr val="FF0000"/>
                </a:solidFill>
                <a:latin typeface="Times New Roman" panose="02020603050405020304" pitchFamily="18" charset="0"/>
                <a:cs typeface="Times New Roman" panose="02020603050405020304" pitchFamily="18" charset="0"/>
              </a:rPr>
              <a:t>. </a:t>
            </a:r>
            <a:r>
              <a:rPr lang="vi-VN" altLang="en-US" sz="4000" b="1" smtClean="0">
                <a:solidFill>
                  <a:srgbClr val="FF0000"/>
                </a:solidFill>
                <a:latin typeface="Times New Roman" panose="02020603050405020304" pitchFamily="18" charset="0"/>
                <a:cs typeface="Times New Roman" panose="02020603050405020304" pitchFamily="18" charset="0"/>
              </a:rPr>
              <a:t>Điện</a:t>
            </a:r>
            <a:r>
              <a:rPr lang="en-US" sz="4000" b="1" smtClean="0">
                <a:solidFill>
                  <a:srgbClr val="FF0000"/>
                </a:solidFill>
                <a:latin typeface="Times New Roman" panose="02020603050405020304" pitchFamily="18" charset="0"/>
                <a:cs typeface="Times New Roman" panose="02020603050405020304" pitchFamily="18" charset="0"/>
              </a:rPr>
              <a:t> </a:t>
            </a:r>
            <a:r>
              <a:rPr lang="vi-VN" altLang="en-US" sz="4000" b="1" smtClean="0">
                <a:solidFill>
                  <a:srgbClr val="FF0000"/>
                </a:solidFill>
                <a:latin typeface="Times New Roman" panose="02020603050405020304" pitchFamily="18" charset="0"/>
                <a:cs typeface="Times New Roman" panose="02020603050405020304" pitchFamily="18" charset="0"/>
              </a:rPr>
              <a:t>n</a:t>
            </a:r>
            <a:r>
              <a:rPr lang="en-US" sz="4000" b="1" smtClean="0">
                <a:solidFill>
                  <a:srgbClr val="FF0000"/>
                </a:solidFill>
                <a:latin typeface="Times New Roman" panose="02020603050405020304" pitchFamily="18" charset="0"/>
                <a:cs typeface="Times New Roman" panose="02020603050405020304" pitchFamily="18" charset="0"/>
              </a:rPr>
              <a:t>ăng</a:t>
            </a:r>
          </a:p>
        </p:txBody>
      </p:sp>
      <p:sp>
        <p:nvSpPr>
          <p:cNvPr id="3" name="Text Box 2"/>
          <p:cNvSpPr txBox="1"/>
          <p:nvPr/>
        </p:nvSpPr>
        <p:spPr>
          <a:xfrm>
            <a:off x="533400" y="2286000"/>
            <a:ext cx="10673080" cy="1322070"/>
          </a:xfrm>
          <a:prstGeom prst="rect">
            <a:avLst/>
          </a:prstGeom>
          <a:noFill/>
        </p:spPr>
        <p:txBody>
          <a:bodyPr wrap="square" rtlCol="0" anchor="t">
            <a:spAutoFit/>
          </a:bodyPr>
          <a:lstStyle/>
          <a:p>
            <a:pPr marL="0" indent="0" algn="just">
              <a:buNone/>
            </a:pPr>
            <a:r>
              <a:rPr lang="vi-VN" altLang="en-US" sz="4000" i="1" smtClean="0">
                <a:solidFill>
                  <a:srgbClr val="7030A0"/>
                </a:solidFill>
                <a:latin typeface="Times New Roman" panose="02020603050405020304" pitchFamily="18" charset="0"/>
                <a:cs typeface="Times New Roman" panose="02020603050405020304" pitchFamily="18" charset="0"/>
                <a:sym typeface="+mn-ea"/>
              </a:rPr>
              <a:t>Nhiệt năng là năng lượng có được khi vật tạo ra dòng điện</a:t>
            </a:r>
          </a:p>
        </p:txBody>
      </p:sp>
      <p:sp>
        <p:nvSpPr>
          <p:cNvPr id="4" name="Text Box 3"/>
          <p:cNvSpPr txBox="1"/>
          <p:nvPr/>
        </p:nvSpPr>
        <p:spPr>
          <a:xfrm>
            <a:off x="533400" y="3657600"/>
            <a:ext cx="10673080" cy="706755"/>
          </a:xfrm>
          <a:prstGeom prst="rect">
            <a:avLst/>
          </a:prstGeom>
          <a:noFill/>
        </p:spPr>
        <p:txBody>
          <a:bodyPr wrap="square" rtlCol="0" anchor="t">
            <a:spAutoFit/>
          </a:bodyPr>
          <a:lstStyle/>
          <a:p>
            <a:pPr marL="0" indent="0" algn="just">
              <a:buNone/>
            </a:pPr>
            <a:r>
              <a:rPr lang="vi-VN" altLang="en-US" sz="4000" i="1" smtClean="0">
                <a:solidFill>
                  <a:srgbClr val="7030A0"/>
                </a:solidFill>
                <a:latin typeface="Times New Roman" panose="02020603050405020304" pitchFamily="18" charset="0"/>
                <a:cs typeface="Times New Roman" panose="02020603050405020304" pitchFamily="18" charset="0"/>
                <a:sym typeface="+mn-ea"/>
              </a:rPr>
              <a:t>Ví dụ: nhà máy thủy điện, điện gió, Ăc-quy,...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nvSpPr>
        <p:spPr>
          <a:xfrm>
            <a:off x="304800" y="1097915"/>
            <a:ext cx="3469005" cy="673735"/>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j-lt"/>
                <a:ea typeface="+mj-ea"/>
                <a:cs typeface="+mj-cs"/>
              </a:defRPr>
            </a:lvl1pPr>
            <a:lvl2pPr eaLnBrk="1" hangingPunct="1">
              <a:defRPr>
                <a:solidFill>
                  <a:schemeClr val="dk1"/>
                </a:solidFill>
              </a:defRPr>
            </a:lvl2pPr>
            <a:lvl3pPr eaLnBrk="1" hangingPunct="1">
              <a:defRPr>
                <a:solidFill>
                  <a:schemeClr val="dk1"/>
                </a:solidFill>
              </a:defRPr>
            </a:lvl3pPr>
            <a:lvl4pPr eaLnBrk="1" hangingPunct="1">
              <a:defRPr>
                <a:solidFill>
                  <a:schemeClr val="dk1"/>
                </a:solidFill>
              </a:defRPr>
            </a:lvl4pPr>
            <a:lvl5pPr eaLnBrk="1" hangingPunct="1">
              <a:defRPr>
                <a:solidFill>
                  <a:schemeClr val="dk1"/>
                </a:solidFill>
              </a:defRPr>
            </a:lvl5pPr>
            <a:lvl6pPr eaLnBrk="1" hangingPunct="1">
              <a:defRPr>
                <a:solidFill>
                  <a:schemeClr val="dk1"/>
                </a:solidFill>
              </a:defRPr>
            </a:lvl6pPr>
            <a:lvl7pPr eaLnBrk="1" hangingPunct="1">
              <a:defRPr>
                <a:solidFill>
                  <a:schemeClr val="dk1"/>
                </a:solidFill>
              </a:defRPr>
            </a:lvl7pPr>
            <a:lvl8pPr eaLnBrk="1" hangingPunct="1">
              <a:defRPr>
                <a:solidFill>
                  <a:schemeClr val="dk1"/>
                </a:solidFill>
              </a:defRPr>
            </a:lvl8pPr>
            <a:lvl9pPr eaLnBrk="1" hangingPunct="1">
              <a:defRPr>
                <a:solidFill>
                  <a:schemeClr val="dk1"/>
                </a:solidFill>
              </a:defRPr>
            </a:lvl9pPr>
          </a:lstStyle>
          <a:p>
            <a:r>
              <a:rPr lang="vi-VN" altLang="en-US" sz="4000" b="1" smtClean="0">
                <a:solidFill>
                  <a:srgbClr val="FF0000"/>
                </a:solidFill>
                <a:latin typeface="Times New Roman" panose="02020603050405020304" pitchFamily="18" charset="0"/>
                <a:cs typeface="Times New Roman" panose="02020603050405020304" pitchFamily="18" charset="0"/>
              </a:rPr>
              <a:t>g</a:t>
            </a:r>
            <a:r>
              <a:rPr lang="en-US" sz="4000" b="1" smtClean="0">
                <a:solidFill>
                  <a:srgbClr val="FF0000"/>
                </a:solidFill>
                <a:latin typeface="Times New Roman" panose="02020603050405020304" pitchFamily="18" charset="0"/>
                <a:cs typeface="Times New Roman" panose="02020603050405020304" pitchFamily="18" charset="0"/>
              </a:rPr>
              <a:t>. </a:t>
            </a:r>
            <a:r>
              <a:rPr lang="vi-VN" altLang="en-US" sz="4000" b="1" smtClean="0">
                <a:solidFill>
                  <a:srgbClr val="FF0000"/>
                </a:solidFill>
                <a:latin typeface="Times New Roman" panose="02020603050405020304" pitchFamily="18" charset="0"/>
                <a:cs typeface="Times New Roman" panose="02020603050405020304" pitchFamily="18" charset="0"/>
              </a:rPr>
              <a:t>Hóa n</a:t>
            </a:r>
            <a:r>
              <a:rPr lang="en-US" sz="4000" b="1" smtClean="0">
                <a:solidFill>
                  <a:srgbClr val="FF0000"/>
                </a:solidFill>
                <a:latin typeface="Times New Roman" panose="02020603050405020304" pitchFamily="18" charset="0"/>
                <a:cs typeface="Times New Roman" panose="02020603050405020304" pitchFamily="18" charset="0"/>
              </a:rPr>
              <a:t>ăng</a:t>
            </a:r>
          </a:p>
        </p:txBody>
      </p:sp>
      <p:sp>
        <p:nvSpPr>
          <p:cNvPr id="3" name="Text Box 2"/>
          <p:cNvSpPr txBox="1"/>
          <p:nvPr/>
        </p:nvSpPr>
        <p:spPr>
          <a:xfrm>
            <a:off x="533400" y="2286000"/>
            <a:ext cx="10673080" cy="1322070"/>
          </a:xfrm>
          <a:prstGeom prst="rect">
            <a:avLst/>
          </a:prstGeom>
          <a:noFill/>
        </p:spPr>
        <p:txBody>
          <a:bodyPr wrap="square" rtlCol="0" anchor="t">
            <a:spAutoFit/>
          </a:bodyPr>
          <a:lstStyle/>
          <a:p>
            <a:pPr marL="0" indent="0" algn="just">
              <a:buNone/>
            </a:pPr>
            <a:r>
              <a:rPr lang="vi-VN" altLang="en-US" sz="4000" i="1" smtClean="0">
                <a:solidFill>
                  <a:srgbClr val="7030A0"/>
                </a:solidFill>
                <a:latin typeface="Times New Roman" panose="02020603050405020304" pitchFamily="18" charset="0"/>
                <a:cs typeface="Times New Roman" panose="02020603050405020304" pitchFamily="18" charset="0"/>
                <a:sym typeface="+mn-ea"/>
              </a:rPr>
              <a:t>Hóa năng là năng lượng do quá trình biến đổi hóa học tạo ra.</a:t>
            </a:r>
          </a:p>
        </p:txBody>
      </p:sp>
      <p:sp>
        <p:nvSpPr>
          <p:cNvPr id="4" name="Text Box 3"/>
          <p:cNvSpPr txBox="1"/>
          <p:nvPr/>
        </p:nvSpPr>
        <p:spPr>
          <a:xfrm>
            <a:off x="533400" y="3733800"/>
            <a:ext cx="10673080" cy="706755"/>
          </a:xfrm>
          <a:prstGeom prst="rect">
            <a:avLst/>
          </a:prstGeom>
          <a:noFill/>
        </p:spPr>
        <p:txBody>
          <a:bodyPr wrap="square" rtlCol="0" anchor="t">
            <a:spAutoFit/>
          </a:bodyPr>
          <a:lstStyle/>
          <a:p>
            <a:pPr marL="0" indent="0" algn="just">
              <a:buNone/>
            </a:pPr>
            <a:r>
              <a:rPr lang="vi-VN" altLang="en-US" sz="4000" i="1" smtClean="0">
                <a:solidFill>
                  <a:srgbClr val="7030A0"/>
                </a:solidFill>
                <a:latin typeface="Times New Roman" panose="02020603050405020304" pitchFamily="18" charset="0"/>
                <a:cs typeface="Times New Roman" panose="02020603050405020304" pitchFamily="18" charset="0"/>
                <a:sym typeface="+mn-ea"/>
              </a:rPr>
              <a:t>Ví dụ: Pin, ăn thức ăn, xăng dầu,...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821680" cy="3642995"/>
          </a:xfrm>
          <a:prstGeom prst="rect">
            <a:avLst/>
          </a:prstGeom>
          <a:ln>
            <a:noFill/>
          </a:ln>
          <a:effectLst>
            <a:softEdge rad="112500"/>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6565" y="76200"/>
            <a:ext cx="6449060" cy="3530600"/>
          </a:xfrm>
          <a:prstGeom prst="rect">
            <a:avLst/>
          </a:prstGeom>
          <a:ln>
            <a:noFill/>
          </a:ln>
          <a:effectLst>
            <a:softEdge rad="112500"/>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10915"/>
            <a:ext cx="5927725" cy="3347085"/>
          </a:xfrm>
          <a:prstGeom prst="rect">
            <a:avLst/>
          </a:prstGeom>
          <a:ln>
            <a:noFill/>
          </a:ln>
          <a:effectLst>
            <a:softEdge rad="112500"/>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43905" y="3454400"/>
            <a:ext cx="6330315" cy="3435350"/>
          </a:xfrm>
          <a:prstGeom prst="rect">
            <a:avLst/>
          </a:prstGeom>
          <a:ln>
            <a:noFill/>
          </a:ln>
          <a:effectLst>
            <a:softEdge rad="112500"/>
          </a:effectLst>
        </p:spPr>
      </p:pic>
      <p:sp>
        <p:nvSpPr>
          <p:cNvPr id="6" name="Title 5"/>
          <p:cNvSpPr>
            <a:spLocks noGrp="1"/>
          </p:cNvSpPr>
          <p:nvPr/>
        </p:nvSpPr>
        <p:spPr>
          <a:xfrm>
            <a:off x="1524000" y="2971800"/>
            <a:ext cx="2281555" cy="491490"/>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j-lt"/>
                <a:ea typeface="+mj-ea"/>
                <a:cs typeface="+mj-cs"/>
              </a:defRPr>
            </a:lvl1pPr>
            <a:lvl2pPr eaLnBrk="1" hangingPunct="1">
              <a:defRPr>
                <a:solidFill>
                  <a:schemeClr val="dk1"/>
                </a:solidFill>
              </a:defRPr>
            </a:lvl2pPr>
            <a:lvl3pPr eaLnBrk="1" hangingPunct="1">
              <a:defRPr>
                <a:solidFill>
                  <a:schemeClr val="dk1"/>
                </a:solidFill>
              </a:defRPr>
            </a:lvl3pPr>
            <a:lvl4pPr eaLnBrk="1" hangingPunct="1">
              <a:defRPr>
                <a:solidFill>
                  <a:schemeClr val="dk1"/>
                </a:solidFill>
              </a:defRPr>
            </a:lvl4pPr>
            <a:lvl5pPr eaLnBrk="1" hangingPunct="1">
              <a:defRPr>
                <a:solidFill>
                  <a:schemeClr val="dk1"/>
                </a:solidFill>
              </a:defRPr>
            </a:lvl5pPr>
            <a:lvl6pPr eaLnBrk="1" hangingPunct="1">
              <a:defRPr>
                <a:solidFill>
                  <a:schemeClr val="dk1"/>
                </a:solidFill>
              </a:defRPr>
            </a:lvl6pPr>
            <a:lvl7pPr eaLnBrk="1" hangingPunct="1">
              <a:defRPr>
                <a:solidFill>
                  <a:schemeClr val="dk1"/>
                </a:solidFill>
              </a:defRPr>
            </a:lvl7pPr>
            <a:lvl8pPr eaLnBrk="1" hangingPunct="1">
              <a:defRPr>
                <a:solidFill>
                  <a:schemeClr val="dk1"/>
                </a:solidFill>
              </a:defRPr>
            </a:lvl8pPr>
            <a:lvl9pPr eaLnBrk="1" hangingPunct="1">
              <a:defRPr>
                <a:solidFill>
                  <a:schemeClr val="dk1"/>
                </a:solidFill>
              </a:defRPr>
            </a:lvl9pPr>
          </a:lstStyle>
          <a:p>
            <a:r>
              <a:rPr lang="vi-VN" altLang="en-US" sz="3200" b="1" smtClean="0">
                <a:solidFill>
                  <a:srgbClr val="FF0000"/>
                </a:solidFill>
                <a:latin typeface="Times New Roman" panose="02020603050405020304" pitchFamily="18" charset="0"/>
                <a:cs typeface="Times New Roman" panose="02020603050405020304" pitchFamily="18" charset="0"/>
              </a:rPr>
              <a:t>Động</a:t>
            </a:r>
            <a:r>
              <a:rPr lang="en-US" sz="3200" b="1" smtClean="0">
                <a:solidFill>
                  <a:srgbClr val="FF0000"/>
                </a:solidFill>
                <a:latin typeface="Times New Roman" panose="02020603050405020304" pitchFamily="18" charset="0"/>
                <a:cs typeface="Times New Roman" panose="02020603050405020304" pitchFamily="18" charset="0"/>
              </a:rPr>
              <a:t> </a:t>
            </a:r>
            <a:r>
              <a:rPr lang="vi-VN" altLang="en-US" sz="3200" b="1" smtClean="0">
                <a:solidFill>
                  <a:srgbClr val="FF0000"/>
                </a:solidFill>
                <a:latin typeface="Times New Roman" panose="02020603050405020304" pitchFamily="18" charset="0"/>
                <a:cs typeface="Times New Roman" panose="02020603050405020304" pitchFamily="18" charset="0"/>
              </a:rPr>
              <a:t>n</a:t>
            </a:r>
            <a:r>
              <a:rPr lang="en-US" sz="3200" b="1" smtClean="0">
                <a:solidFill>
                  <a:srgbClr val="FF0000"/>
                </a:solidFill>
                <a:latin typeface="Times New Roman" panose="02020603050405020304" pitchFamily="18" charset="0"/>
                <a:cs typeface="Times New Roman" panose="02020603050405020304" pitchFamily="18" charset="0"/>
              </a:rPr>
              <a:t>ăng</a:t>
            </a:r>
          </a:p>
        </p:txBody>
      </p:sp>
      <p:sp>
        <p:nvSpPr>
          <p:cNvPr id="7" name="Title 5"/>
          <p:cNvSpPr>
            <a:spLocks noGrp="1"/>
          </p:cNvSpPr>
          <p:nvPr/>
        </p:nvSpPr>
        <p:spPr>
          <a:xfrm>
            <a:off x="5715000" y="2514600"/>
            <a:ext cx="2281555" cy="949325"/>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j-lt"/>
                <a:ea typeface="+mj-ea"/>
                <a:cs typeface="+mj-cs"/>
              </a:defRPr>
            </a:lvl1pPr>
            <a:lvl2pPr eaLnBrk="1" hangingPunct="1">
              <a:defRPr>
                <a:solidFill>
                  <a:schemeClr val="dk1"/>
                </a:solidFill>
              </a:defRPr>
            </a:lvl2pPr>
            <a:lvl3pPr eaLnBrk="1" hangingPunct="1">
              <a:defRPr>
                <a:solidFill>
                  <a:schemeClr val="dk1"/>
                </a:solidFill>
              </a:defRPr>
            </a:lvl3pPr>
            <a:lvl4pPr eaLnBrk="1" hangingPunct="1">
              <a:defRPr>
                <a:solidFill>
                  <a:schemeClr val="dk1"/>
                </a:solidFill>
              </a:defRPr>
            </a:lvl4pPr>
            <a:lvl5pPr eaLnBrk="1" hangingPunct="1">
              <a:defRPr>
                <a:solidFill>
                  <a:schemeClr val="dk1"/>
                </a:solidFill>
              </a:defRPr>
            </a:lvl5pPr>
            <a:lvl6pPr eaLnBrk="1" hangingPunct="1">
              <a:defRPr>
                <a:solidFill>
                  <a:schemeClr val="dk1"/>
                </a:solidFill>
              </a:defRPr>
            </a:lvl6pPr>
            <a:lvl7pPr eaLnBrk="1" hangingPunct="1">
              <a:defRPr>
                <a:solidFill>
                  <a:schemeClr val="dk1"/>
                </a:solidFill>
              </a:defRPr>
            </a:lvl7pPr>
            <a:lvl8pPr eaLnBrk="1" hangingPunct="1">
              <a:defRPr>
                <a:solidFill>
                  <a:schemeClr val="dk1"/>
                </a:solidFill>
              </a:defRPr>
            </a:lvl8pPr>
            <a:lvl9pPr eaLnBrk="1" hangingPunct="1">
              <a:defRPr>
                <a:solidFill>
                  <a:schemeClr val="dk1"/>
                </a:solidFill>
              </a:defRPr>
            </a:lvl9pPr>
          </a:lstStyle>
          <a:p>
            <a:r>
              <a:rPr lang="vi-VN" altLang="en-US" sz="3200" b="1" smtClean="0">
                <a:solidFill>
                  <a:srgbClr val="FF0000"/>
                </a:solidFill>
                <a:latin typeface="Times New Roman" panose="02020603050405020304" pitchFamily="18" charset="0"/>
                <a:cs typeface="Times New Roman" panose="02020603050405020304" pitchFamily="18" charset="0"/>
              </a:rPr>
              <a:t>Thế</a:t>
            </a:r>
            <a:r>
              <a:rPr lang="en-US" sz="3200" b="1" smtClean="0">
                <a:solidFill>
                  <a:srgbClr val="FF0000"/>
                </a:solidFill>
                <a:latin typeface="Times New Roman" panose="02020603050405020304" pitchFamily="18" charset="0"/>
                <a:cs typeface="Times New Roman" panose="02020603050405020304" pitchFamily="18" charset="0"/>
              </a:rPr>
              <a:t> </a:t>
            </a:r>
            <a:r>
              <a:rPr lang="vi-VN" altLang="en-US" sz="3200" b="1" smtClean="0">
                <a:solidFill>
                  <a:srgbClr val="FF0000"/>
                </a:solidFill>
                <a:latin typeface="Times New Roman" panose="02020603050405020304" pitchFamily="18" charset="0"/>
                <a:cs typeface="Times New Roman" panose="02020603050405020304" pitchFamily="18" charset="0"/>
              </a:rPr>
              <a:t>n</a:t>
            </a:r>
            <a:r>
              <a:rPr lang="en-US" sz="3200" b="1" smtClean="0">
                <a:solidFill>
                  <a:srgbClr val="FF0000"/>
                </a:solidFill>
                <a:latin typeface="Times New Roman" panose="02020603050405020304" pitchFamily="18" charset="0"/>
                <a:cs typeface="Times New Roman" panose="02020603050405020304" pitchFamily="18" charset="0"/>
              </a:rPr>
              <a:t>ăng</a:t>
            </a:r>
          </a:p>
          <a:p>
            <a:r>
              <a:rPr lang="vi-VN" altLang="en-US" sz="3200" b="1" smtClean="0">
                <a:solidFill>
                  <a:srgbClr val="FF0000"/>
                </a:solidFill>
                <a:latin typeface="Times New Roman" panose="02020603050405020304" pitchFamily="18" charset="0"/>
                <a:cs typeface="Times New Roman" panose="02020603050405020304" pitchFamily="18" charset="0"/>
              </a:rPr>
              <a:t>hấp dẫn</a:t>
            </a:r>
          </a:p>
        </p:txBody>
      </p:sp>
      <p:sp>
        <p:nvSpPr>
          <p:cNvPr id="10" name="Title 5"/>
          <p:cNvSpPr>
            <a:spLocks noGrp="1"/>
          </p:cNvSpPr>
          <p:nvPr/>
        </p:nvSpPr>
        <p:spPr>
          <a:xfrm>
            <a:off x="8520430" y="2561590"/>
            <a:ext cx="3539490" cy="949325"/>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j-lt"/>
                <a:ea typeface="+mj-ea"/>
                <a:cs typeface="+mj-cs"/>
              </a:defRPr>
            </a:lvl1pPr>
            <a:lvl2pPr eaLnBrk="1" hangingPunct="1">
              <a:defRPr>
                <a:solidFill>
                  <a:schemeClr val="dk1"/>
                </a:solidFill>
              </a:defRPr>
            </a:lvl2pPr>
            <a:lvl3pPr eaLnBrk="1" hangingPunct="1">
              <a:defRPr>
                <a:solidFill>
                  <a:schemeClr val="dk1"/>
                </a:solidFill>
              </a:defRPr>
            </a:lvl3pPr>
            <a:lvl4pPr eaLnBrk="1" hangingPunct="1">
              <a:defRPr>
                <a:solidFill>
                  <a:schemeClr val="dk1"/>
                </a:solidFill>
              </a:defRPr>
            </a:lvl4pPr>
            <a:lvl5pPr eaLnBrk="1" hangingPunct="1">
              <a:defRPr>
                <a:solidFill>
                  <a:schemeClr val="dk1"/>
                </a:solidFill>
              </a:defRPr>
            </a:lvl5pPr>
            <a:lvl6pPr eaLnBrk="1" hangingPunct="1">
              <a:defRPr>
                <a:solidFill>
                  <a:schemeClr val="dk1"/>
                </a:solidFill>
              </a:defRPr>
            </a:lvl6pPr>
            <a:lvl7pPr eaLnBrk="1" hangingPunct="1">
              <a:defRPr>
                <a:solidFill>
                  <a:schemeClr val="dk1"/>
                </a:solidFill>
              </a:defRPr>
            </a:lvl7pPr>
            <a:lvl8pPr eaLnBrk="1" hangingPunct="1">
              <a:defRPr>
                <a:solidFill>
                  <a:schemeClr val="dk1"/>
                </a:solidFill>
              </a:defRPr>
            </a:lvl8pPr>
            <a:lvl9pPr eaLnBrk="1" hangingPunct="1">
              <a:defRPr>
                <a:solidFill>
                  <a:schemeClr val="dk1"/>
                </a:solidFill>
              </a:defRPr>
            </a:lvl9pPr>
          </a:lstStyle>
          <a:p>
            <a:r>
              <a:rPr lang="vi-VN" altLang="en-US" sz="3200" b="1" smtClean="0">
                <a:solidFill>
                  <a:srgbClr val="FF0000"/>
                </a:solidFill>
                <a:latin typeface="Times New Roman" panose="02020603050405020304" pitchFamily="18" charset="0"/>
                <a:cs typeface="Times New Roman" panose="02020603050405020304" pitchFamily="18" charset="0"/>
              </a:rPr>
              <a:t>Thế</a:t>
            </a:r>
            <a:r>
              <a:rPr lang="en-US" sz="3200" b="1" smtClean="0">
                <a:solidFill>
                  <a:srgbClr val="FF0000"/>
                </a:solidFill>
                <a:latin typeface="Times New Roman" panose="02020603050405020304" pitchFamily="18" charset="0"/>
                <a:cs typeface="Times New Roman" panose="02020603050405020304" pitchFamily="18" charset="0"/>
              </a:rPr>
              <a:t> </a:t>
            </a:r>
            <a:r>
              <a:rPr lang="vi-VN" altLang="en-US" sz="3200" b="1" smtClean="0">
                <a:solidFill>
                  <a:srgbClr val="FF0000"/>
                </a:solidFill>
                <a:latin typeface="Times New Roman" panose="02020603050405020304" pitchFamily="18" charset="0"/>
                <a:cs typeface="Times New Roman" panose="02020603050405020304" pitchFamily="18" charset="0"/>
              </a:rPr>
              <a:t>n</a:t>
            </a:r>
            <a:r>
              <a:rPr lang="en-US" sz="3200" b="1" smtClean="0">
                <a:solidFill>
                  <a:srgbClr val="FF0000"/>
                </a:solidFill>
                <a:latin typeface="Times New Roman" panose="02020603050405020304" pitchFamily="18" charset="0"/>
                <a:cs typeface="Times New Roman" panose="02020603050405020304" pitchFamily="18" charset="0"/>
              </a:rPr>
              <a:t>ăng</a:t>
            </a:r>
            <a:r>
              <a:rPr lang="vi-VN" altLang="en-US" sz="3200" b="1" smtClean="0">
                <a:solidFill>
                  <a:srgbClr val="FF0000"/>
                </a:solidFill>
                <a:latin typeface="Times New Roman" panose="02020603050405020304" pitchFamily="18" charset="0"/>
                <a:cs typeface="Times New Roman" panose="02020603050405020304" pitchFamily="18" charset="0"/>
              </a:rPr>
              <a:t> hấp dẫn </a:t>
            </a:r>
          </a:p>
          <a:p>
            <a:r>
              <a:rPr lang="vi-VN" altLang="en-US" sz="3200" b="1" smtClean="0">
                <a:solidFill>
                  <a:srgbClr val="FF0000"/>
                </a:solidFill>
                <a:latin typeface="Times New Roman" panose="02020603050405020304" pitchFamily="18" charset="0"/>
                <a:cs typeface="Times New Roman" panose="02020603050405020304" pitchFamily="18" charset="0"/>
              </a:rPr>
              <a:t>và động năng</a:t>
            </a:r>
          </a:p>
        </p:txBody>
      </p:sp>
      <p:sp>
        <p:nvSpPr>
          <p:cNvPr id="11" name="Title 5"/>
          <p:cNvSpPr>
            <a:spLocks noGrp="1"/>
          </p:cNvSpPr>
          <p:nvPr/>
        </p:nvSpPr>
        <p:spPr>
          <a:xfrm>
            <a:off x="1524000" y="6248400"/>
            <a:ext cx="2281555" cy="491490"/>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j-lt"/>
                <a:ea typeface="+mj-ea"/>
                <a:cs typeface="+mj-cs"/>
              </a:defRPr>
            </a:lvl1pPr>
            <a:lvl2pPr eaLnBrk="1" hangingPunct="1">
              <a:defRPr>
                <a:solidFill>
                  <a:schemeClr val="dk1"/>
                </a:solidFill>
              </a:defRPr>
            </a:lvl2pPr>
            <a:lvl3pPr eaLnBrk="1" hangingPunct="1">
              <a:defRPr>
                <a:solidFill>
                  <a:schemeClr val="dk1"/>
                </a:solidFill>
              </a:defRPr>
            </a:lvl3pPr>
            <a:lvl4pPr eaLnBrk="1" hangingPunct="1">
              <a:defRPr>
                <a:solidFill>
                  <a:schemeClr val="dk1"/>
                </a:solidFill>
              </a:defRPr>
            </a:lvl4pPr>
            <a:lvl5pPr eaLnBrk="1" hangingPunct="1">
              <a:defRPr>
                <a:solidFill>
                  <a:schemeClr val="dk1"/>
                </a:solidFill>
              </a:defRPr>
            </a:lvl5pPr>
            <a:lvl6pPr eaLnBrk="1" hangingPunct="1">
              <a:defRPr>
                <a:solidFill>
                  <a:schemeClr val="dk1"/>
                </a:solidFill>
              </a:defRPr>
            </a:lvl6pPr>
            <a:lvl7pPr eaLnBrk="1" hangingPunct="1">
              <a:defRPr>
                <a:solidFill>
                  <a:schemeClr val="dk1"/>
                </a:solidFill>
              </a:defRPr>
            </a:lvl7pPr>
            <a:lvl8pPr eaLnBrk="1" hangingPunct="1">
              <a:defRPr>
                <a:solidFill>
                  <a:schemeClr val="dk1"/>
                </a:solidFill>
              </a:defRPr>
            </a:lvl8pPr>
            <a:lvl9pPr eaLnBrk="1" hangingPunct="1">
              <a:defRPr>
                <a:solidFill>
                  <a:schemeClr val="dk1"/>
                </a:solidFill>
              </a:defRPr>
            </a:lvl9pPr>
          </a:lstStyle>
          <a:p>
            <a:r>
              <a:rPr lang="vi-VN" altLang="en-US" sz="3200" b="1" smtClean="0">
                <a:solidFill>
                  <a:srgbClr val="FF0000"/>
                </a:solidFill>
                <a:latin typeface="Times New Roman" panose="02020603050405020304" pitchFamily="18" charset="0"/>
                <a:cs typeface="Times New Roman" panose="02020603050405020304" pitchFamily="18" charset="0"/>
              </a:rPr>
              <a:t>Điện</a:t>
            </a:r>
            <a:r>
              <a:rPr lang="en-US" sz="3200" b="1" smtClean="0">
                <a:solidFill>
                  <a:srgbClr val="FF0000"/>
                </a:solidFill>
                <a:latin typeface="Times New Roman" panose="02020603050405020304" pitchFamily="18" charset="0"/>
                <a:cs typeface="Times New Roman" panose="02020603050405020304" pitchFamily="18" charset="0"/>
              </a:rPr>
              <a:t> </a:t>
            </a:r>
            <a:r>
              <a:rPr lang="vi-VN" altLang="en-US" sz="3200" b="1" smtClean="0">
                <a:solidFill>
                  <a:srgbClr val="FF0000"/>
                </a:solidFill>
                <a:latin typeface="Times New Roman" panose="02020603050405020304" pitchFamily="18" charset="0"/>
                <a:cs typeface="Times New Roman" panose="02020603050405020304" pitchFamily="18" charset="0"/>
              </a:rPr>
              <a:t>n</a:t>
            </a:r>
            <a:r>
              <a:rPr lang="en-US" sz="3200" b="1" smtClean="0">
                <a:solidFill>
                  <a:srgbClr val="FF0000"/>
                </a:solidFill>
                <a:latin typeface="Times New Roman" panose="02020603050405020304" pitchFamily="18" charset="0"/>
                <a:cs typeface="Times New Roman" panose="02020603050405020304" pitchFamily="18" charset="0"/>
              </a:rPr>
              <a:t>ăng</a:t>
            </a:r>
          </a:p>
        </p:txBody>
      </p:sp>
      <p:sp>
        <p:nvSpPr>
          <p:cNvPr id="12" name="Title 5"/>
          <p:cNvSpPr>
            <a:spLocks noGrp="1"/>
          </p:cNvSpPr>
          <p:nvPr/>
        </p:nvSpPr>
        <p:spPr>
          <a:xfrm>
            <a:off x="6019800" y="4495800"/>
            <a:ext cx="2783840" cy="949325"/>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j-lt"/>
                <a:ea typeface="+mj-ea"/>
                <a:cs typeface="+mj-cs"/>
              </a:defRPr>
            </a:lvl1pPr>
            <a:lvl2pPr eaLnBrk="1" hangingPunct="1">
              <a:defRPr>
                <a:solidFill>
                  <a:schemeClr val="dk1"/>
                </a:solidFill>
              </a:defRPr>
            </a:lvl2pPr>
            <a:lvl3pPr eaLnBrk="1" hangingPunct="1">
              <a:defRPr>
                <a:solidFill>
                  <a:schemeClr val="dk1"/>
                </a:solidFill>
              </a:defRPr>
            </a:lvl3pPr>
            <a:lvl4pPr eaLnBrk="1" hangingPunct="1">
              <a:defRPr>
                <a:solidFill>
                  <a:schemeClr val="dk1"/>
                </a:solidFill>
              </a:defRPr>
            </a:lvl4pPr>
            <a:lvl5pPr eaLnBrk="1" hangingPunct="1">
              <a:defRPr>
                <a:solidFill>
                  <a:schemeClr val="dk1"/>
                </a:solidFill>
              </a:defRPr>
            </a:lvl5pPr>
            <a:lvl6pPr eaLnBrk="1" hangingPunct="1">
              <a:defRPr>
                <a:solidFill>
                  <a:schemeClr val="dk1"/>
                </a:solidFill>
              </a:defRPr>
            </a:lvl6pPr>
            <a:lvl7pPr eaLnBrk="1" hangingPunct="1">
              <a:defRPr>
                <a:solidFill>
                  <a:schemeClr val="dk1"/>
                </a:solidFill>
              </a:defRPr>
            </a:lvl7pPr>
            <a:lvl8pPr eaLnBrk="1" hangingPunct="1">
              <a:defRPr>
                <a:solidFill>
                  <a:schemeClr val="dk1"/>
                </a:solidFill>
              </a:defRPr>
            </a:lvl8pPr>
            <a:lvl9pPr eaLnBrk="1" hangingPunct="1">
              <a:defRPr>
                <a:solidFill>
                  <a:schemeClr val="dk1"/>
                </a:solidFill>
              </a:defRPr>
            </a:lvl9pPr>
          </a:lstStyle>
          <a:p>
            <a:r>
              <a:rPr lang="vi-VN" altLang="en-US" sz="3200" b="1" smtClean="0">
                <a:solidFill>
                  <a:srgbClr val="FF0000"/>
                </a:solidFill>
                <a:latin typeface="Times New Roman" panose="02020603050405020304" pitchFamily="18" charset="0"/>
                <a:cs typeface="Times New Roman" panose="02020603050405020304" pitchFamily="18" charset="0"/>
              </a:rPr>
              <a:t>Nhiệt n</a:t>
            </a:r>
            <a:r>
              <a:rPr lang="en-US" sz="3200" b="1" smtClean="0">
                <a:solidFill>
                  <a:srgbClr val="FF0000"/>
                </a:solidFill>
                <a:latin typeface="Times New Roman" panose="02020603050405020304" pitchFamily="18" charset="0"/>
                <a:cs typeface="Times New Roman" panose="02020603050405020304" pitchFamily="18" charset="0"/>
              </a:rPr>
              <a:t>ăng</a:t>
            </a:r>
            <a:r>
              <a:rPr lang="vi-VN" altLang="en-US" sz="3200" b="1" smtClean="0">
                <a:solidFill>
                  <a:srgbClr val="FF0000"/>
                </a:solidFill>
                <a:latin typeface="Times New Roman" panose="02020603050405020304" pitchFamily="18" charset="0"/>
                <a:cs typeface="Times New Roman" panose="02020603050405020304" pitchFamily="18" charset="0"/>
              </a:rPr>
              <a:t> và Quang năng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barn(inVertical)">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10" grpId="0" bldLvl="0" animBg="1"/>
      <p:bldP spid="11" grpId="0" bldLvl="0" animBg="1"/>
      <p:bldP spid="12"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685800" y="914400"/>
            <a:ext cx="10673080" cy="2553335"/>
          </a:xfrm>
          <a:prstGeom prst="rect">
            <a:avLst/>
          </a:prstGeom>
          <a:noFill/>
        </p:spPr>
        <p:txBody>
          <a:bodyPr wrap="square" rtlCol="0" anchor="t">
            <a:spAutoFit/>
          </a:bodyPr>
          <a:lstStyle/>
          <a:p>
            <a:pPr marL="0" indent="0" algn="just">
              <a:buNone/>
            </a:pPr>
            <a:r>
              <a:rPr lang="vi-VN" altLang="en-US" sz="4000" b="1" i="1" smtClean="0">
                <a:solidFill>
                  <a:srgbClr val="FF0000"/>
                </a:solidFill>
                <a:latin typeface="Times New Roman" panose="02020603050405020304" pitchFamily="18" charset="0"/>
                <a:cs typeface="Times New Roman" panose="02020603050405020304" pitchFamily="18" charset="0"/>
                <a:sym typeface="+mn-ea"/>
              </a:rPr>
              <a:t>Em hãy nêu hoạt động hằng ngày của em có sử dụng các dạng năng lượng như động năng, thế năng hấp dẫn, thến năng đàn hồi, nhiệt năng, quang năng, hóa năng,...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nvSpPr>
        <p:spPr>
          <a:xfrm>
            <a:off x="304800" y="228600"/>
            <a:ext cx="6037580" cy="673735"/>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j-lt"/>
                <a:ea typeface="+mj-ea"/>
                <a:cs typeface="+mj-cs"/>
              </a:defRPr>
            </a:lvl1pPr>
            <a:lvl2pPr eaLnBrk="1" hangingPunct="1">
              <a:defRPr>
                <a:solidFill>
                  <a:schemeClr val="dk1"/>
                </a:solidFill>
              </a:defRPr>
            </a:lvl2pPr>
            <a:lvl3pPr eaLnBrk="1" hangingPunct="1">
              <a:defRPr>
                <a:solidFill>
                  <a:schemeClr val="dk1"/>
                </a:solidFill>
              </a:defRPr>
            </a:lvl3pPr>
            <a:lvl4pPr eaLnBrk="1" hangingPunct="1">
              <a:defRPr>
                <a:solidFill>
                  <a:schemeClr val="dk1"/>
                </a:solidFill>
              </a:defRPr>
            </a:lvl4pPr>
            <a:lvl5pPr eaLnBrk="1" hangingPunct="1">
              <a:defRPr>
                <a:solidFill>
                  <a:schemeClr val="dk1"/>
                </a:solidFill>
              </a:defRPr>
            </a:lvl5pPr>
            <a:lvl6pPr eaLnBrk="1" hangingPunct="1">
              <a:defRPr>
                <a:solidFill>
                  <a:schemeClr val="dk1"/>
                </a:solidFill>
              </a:defRPr>
            </a:lvl6pPr>
            <a:lvl7pPr eaLnBrk="1" hangingPunct="1">
              <a:defRPr>
                <a:solidFill>
                  <a:schemeClr val="dk1"/>
                </a:solidFill>
              </a:defRPr>
            </a:lvl7pPr>
            <a:lvl8pPr eaLnBrk="1" hangingPunct="1">
              <a:defRPr>
                <a:solidFill>
                  <a:schemeClr val="dk1"/>
                </a:solidFill>
              </a:defRPr>
            </a:lvl8pPr>
            <a:lvl9pPr eaLnBrk="1" hangingPunct="1">
              <a:defRPr>
                <a:solidFill>
                  <a:schemeClr val="dk1"/>
                </a:solidFill>
              </a:defRPr>
            </a:lvl9pPr>
          </a:lstStyle>
          <a:p>
            <a:r>
              <a:rPr lang="vi-VN" altLang="en-US" sz="4000" b="1" smtClean="0">
                <a:solidFill>
                  <a:srgbClr val="FF0000"/>
                </a:solidFill>
                <a:latin typeface="Times New Roman" panose="02020603050405020304" pitchFamily="18" charset="0"/>
                <a:cs typeface="Times New Roman" panose="02020603050405020304" pitchFamily="18" charset="0"/>
              </a:rPr>
              <a:t>2</a:t>
            </a:r>
            <a:r>
              <a:rPr lang="en-US" sz="4000" b="1" smtClean="0">
                <a:solidFill>
                  <a:srgbClr val="FF0000"/>
                </a:solidFill>
                <a:latin typeface="Times New Roman" panose="02020603050405020304" pitchFamily="18" charset="0"/>
                <a:cs typeface="Times New Roman" panose="02020603050405020304" pitchFamily="18" charset="0"/>
              </a:rPr>
              <a:t>. </a:t>
            </a:r>
            <a:r>
              <a:rPr lang="vi-VN" altLang="en-US" sz="4000" b="1" smtClean="0">
                <a:solidFill>
                  <a:srgbClr val="FF0000"/>
                </a:solidFill>
                <a:latin typeface="Times New Roman" panose="02020603050405020304" pitchFamily="18" charset="0"/>
                <a:cs typeface="Times New Roman" panose="02020603050405020304" pitchFamily="18" charset="0"/>
              </a:rPr>
              <a:t>Phân loại năng lượng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84380" cy="6858000"/>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a:xfrm>
            <a:off x="12700" y="76200"/>
            <a:ext cx="12179300" cy="919480"/>
          </a:xfrm>
        </p:spPr>
        <p:style>
          <a:lnRef idx="1">
            <a:schemeClr val="accent5"/>
          </a:lnRef>
          <a:fillRef idx="2">
            <a:schemeClr val="accent5"/>
          </a:fillRef>
          <a:effectRef idx="1">
            <a:schemeClr val="accent5"/>
          </a:effectRef>
          <a:fontRef idx="minor">
            <a:schemeClr val="dk1"/>
          </a:fontRef>
        </p:style>
        <p:txBody>
          <a:bodyPr>
            <a:noAutofit/>
          </a:bodyPr>
          <a:lstStyle/>
          <a:p>
            <a:r>
              <a:rPr lang="en-US" sz="4600" b="1" smtClean="0">
                <a:solidFill>
                  <a:srgbClr val="FF0000"/>
                </a:solidFill>
                <a:latin typeface="Algerian" panose="04020705040A02060702" charset="0"/>
                <a:cs typeface="Algerian" panose="04020705040A02060702" charset="0"/>
              </a:rPr>
              <a:t>CHỦ ĐỀ 10: NĂNG LƯỢNG VÀ CUỘC SỐNG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22655"/>
            <a:ext cx="12059285" cy="5935345"/>
          </a:xfrm>
        </p:spPr>
        <p:style>
          <a:lnRef idx="1">
            <a:schemeClr val="accent5"/>
          </a:lnRef>
          <a:fillRef idx="2">
            <a:schemeClr val="accent5"/>
          </a:fillRef>
          <a:effectRef idx="1">
            <a:schemeClr val="accent5"/>
          </a:effectRef>
          <a:fontRef idx="minor">
            <a:schemeClr val="dk1"/>
          </a:fontRef>
        </p:style>
        <p:txBody>
          <a:bodyPr>
            <a:noAutofit/>
          </a:bodyPr>
          <a:lstStyle/>
          <a:p>
            <a:pPr marL="0" indent="0" algn="ctr">
              <a:buNone/>
            </a:pPr>
            <a:r>
              <a:rPr lang="vi-VN" altLang="en-US" sz="3600" i="1" smtClean="0">
                <a:solidFill>
                  <a:srgbClr val="7030A0"/>
                </a:solidFill>
                <a:latin typeface="Times New Roman" panose="02020603050405020304" pitchFamily="18" charset="0"/>
                <a:cs typeface="Times New Roman" panose="02020603050405020304" pitchFamily="18" charset="0"/>
              </a:rPr>
              <a:t>Chia lớp thành 4 nhóm </a:t>
            </a:r>
          </a:p>
          <a:p>
            <a:pPr marL="0" indent="0" algn="ctr">
              <a:buNone/>
            </a:pPr>
            <a:r>
              <a:rPr lang="vi-VN" altLang="en-US" sz="3600" i="1" smtClean="0">
                <a:solidFill>
                  <a:srgbClr val="7030A0"/>
                </a:solidFill>
                <a:latin typeface="Times New Roman" panose="02020603050405020304" pitchFamily="18" charset="0"/>
                <a:cs typeface="Times New Roman" panose="02020603050405020304" pitchFamily="18" charset="0"/>
              </a:rPr>
              <a:t> Thời gian: 5 phút:</a:t>
            </a:r>
          </a:p>
          <a:p>
            <a:pPr marL="0" indent="0" algn="ctr">
              <a:buNone/>
            </a:pPr>
            <a:endParaRPr lang="vi-VN" altLang="en-US" sz="3600" i="1" smtClean="0">
              <a:solidFill>
                <a:srgbClr val="7030A0"/>
              </a:solidFill>
              <a:latin typeface="Times New Roman" panose="02020603050405020304" pitchFamily="18" charset="0"/>
              <a:cs typeface="Times New Roman" panose="02020603050405020304" pitchFamily="18" charset="0"/>
            </a:endParaRPr>
          </a:p>
          <a:p>
            <a:pPr marL="0" indent="0" algn="just">
              <a:buNone/>
            </a:pPr>
            <a:r>
              <a:rPr lang="vi-VN" altLang="en-US" sz="3600" i="1" smtClean="0">
                <a:solidFill>
                  <a:srgbClr val="7030A0"/>
                </a:solidFill>
                <a:latin typeface="Times New Roman" panose="02020603050405020304" pitchFamily="18" charset="0"/>
                <a:cs typeface="Times New Roman" panose="02020603050405020304" pitchFamily="18" charset="0"/>
              </a:rPr>
              <a:t>1. Tìm hiểu sách giáo khoa và thảo luận về các cách phân loại năng lượng.</a:t>
            </a:r>
          </a:p>
          <a:p>
            <a:pPr marL="0" indent="0" algn="just">
              <a:buNone/>
            </a:pPr>
            <a:r>
              <a:rPr lang="vi-VN" altLang="en-US" sz="3600" i="1" smtClean="0">
                <a:solidFill>
                  <a:srgbClr val="7030A0"/>
                </a:solidFill>
                <a:latin typeface="Times New Roman" panose="02020603050405020304" pitchFamily="18" charset="0"/>
                <a:cs typeface="Times New Roman" panose="02020603050405020304" pitchFamily="18" charset="0"/>
              </a:rPr>
              <a:t>2.Vẽ sơ đồ tư duy về cách phân loại năng lượng vào giấy.</a:t>
            </a:r>
            <a:r>
              <a:rPr lang="vi-VN" altLang="en-US" sz="3600" i="1" u="heavy" smtClean="0">
                <a:solidFill>
                  <a:srgbClr val="7030A0"/>
                </a:solidFill>
                <a:latin typeface="Times New Roman" panose="02020603050405020304" pitchFamily="18" charset="0"/>
                <a:cs typeface="Times New Roman" panose="02020603050405020304" pitchFamily="18" charset="0"/>
              </a:rPr>
              <a:t> </a:t>
            </a:r>
            <a:endParaRPr lang="vi-VN" altLang="en-US" sz="3600" i="1" smtClean="0">
              <a:solidFill>
                <a:srgbClr val="7030A0"/>
              </a:solidFill>
              <a:latin typeface="Times New Roman" panose="02020603050405020304" pitchFamily="18" charset="0"/>
              <a:cs typeface="Times New Roman" panose="02020603050405020304" pitchFamily="18" charset="0"/>
            </a:endParaRPr>
          </a:p>
        </p:txBody>
      </p:sp>
      <p:sp>
        <p:nvSpPr>
          <p:cNvPr id="2" name="Title 1"/>
          <p:cNvSpPr>
            <a:spLocks noGrp="1"/>
          </p:cNvSpPr>
          <p:nvPr>
            <p:ph type="title"/>
          </p:nvPr>
        </p:nvSpPr>
        <p:spPr>
          <a:xfrm>
            <a:off x="1524000" y="0"/>
            <a:ext cx="9144000" cy="810895"/>
          </a:xfrm>
        </p:spPr>
        <p:style>
          <a:lnRef idx="1">
            <a:schemeClr val="accent3"/>
          </a:lnRef>
          <a:fillRef idx="2">
            <a:schemeClr val="accent3"/>
          </a:fillRef>
          <a:effectRef idx="1">
            <a:schemeClr val="accent3"/>
          </a:effectRef>
          <a:fontRef idx="minor">
            <a:schemeClr val="dk1"/>
          </a:fontRef>
        </p:style>
        <p:txBody>
          <a:bodyPr>
            <a:normAutofit/>
          </a:bodyPr>
          <a:lstStyle/>
          <a:p>
            <a:r>
              <a:rPr lang="en-US" sz="4600" b="1" smtClean="0">
                <a:solidFill>
                  <a:srgbClr val="C00000"/>
                </a:solidFill>
                <a:latin typeface="Times New Roman" panose="02020603050405020304" pitchFamily="18" charset="0"/>
                <a:cs typeface="Times New Roman" panose="02020603050405020304" pitchFamily="18" charset="0"/>
              </a:rPr>
              <a:t>HOẠT ĐỘNG NHÓM</a:t>
            </a:r>
          </a:p>
        </p:txBody>
      </p:sp>
      <p:pic>
        <p:nvPicPr>
          <p:cNvPr id="4" name="Đồng hồ đếm ngược 5 phút - 5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duotone>
              <a:schemeClr val="accent3">
                <a:shade val="45000"/>
                <a:satMod val="135000"/>
              </a:schemeClr>
              <a:prstClr val="white"/>
            </a:duotone>
          </a:blip>
          <a:stretch>
            <a:fillRect/>
          </a:stretch>
        </p:blipFill>
        <p:spPr>
          <a:xfrm>
            <a:off x="9991256" y="1523781"/>
            <a:ext cx="2200835" cy="1237969"/>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4"/>
                                        </p:tgtEl>
                                      </p:cBhvr>
                                    </p:cmd>
                                  </p:childTnLst>
                                </p:cTn>
                              </p:par>
                            </p:childTnLst>
                          </p:cTn>
                        </p:par>
                      </p:childTnLst>
                    </p:cTn>
                  </p:par>
                </p:childTnLst>
              </p:cTn>
              <p:nextCondLst>
                <p:cond evt="onClick" delay="0">
                  <p:tgtEl>
                    <p:spTgt spid="4"/>
                  </p:tgtEl>
                </p:cond>
              </p:nextCondLst>
            </p:seq>
            <p:video>
              <p:cMediaNode vol="80000">
                <p:cTn id="37" fill="hold" display="0">
                  <p:stCondLst>
                    <p:cond delay="indefinite"/>
                  </p:stCondLst>
                </p:cTn>
                <p:tgtEl>
                  <p:spTgt spid="4"/>
                </p:tgtEl>
              </p:cMediaNode>
            </p:video>
          </p:childTnLst>
        </p:cTn>
      </p:par>
    </p:tnLst>
    <p:bldLst>
      <p:bldP spid="2"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4" name="Content Placeholder 3" descr="srtf_276201910"/>
          <p:cNvPicPr>
            <a:picLocks noGrp="1" noChangeAspect="1"/>
          </p:cNvPicPr>
          <p:nvPr>
            <p:ph sz="quarter" idx="13"/>
          </p:nvPr>
        </p:nvPicPr>
        <p:blipFill>
          <a:blip r:embed="rId2"/>
          <a:stretch>
            <a:fillRect/>
          </a:stretch>
        </p:blipFill>
        <p:spPr>
          <a:xfrm>
            <a:off x="6374765" y="-635"/>
            <a:ext cx="5817235" cy="6858635"/>
          </a:xfrm>
          <a:prstGeom prst="rect">
            <a:avLst/>
          </a:prstGeom>
        </p:spPr>
      </p:pic>
      <p:pic>
        <p:nvPicPr>
          <p:cNvPr id="5" name="Content Placeholder 4" descr="cach-ve-so-do-tu-duy-02"/>
          <p:cNvPicPr>
            <a:picLocks noGrp="1" noChangeAspect="1"/>
          </p:cNvPicPr>
          <p:nvPr>
            <p:ph sz="quarter" idx="14"/>
          </p:nvPr>
        </p:nvPicPr>
        <p:blipFill>
          <a:blip r:embed="rId3"/>
          <a:stretch>
            <a:fillRect/>
          </a:stretch>
        </p:blipFill>
        <p:spPr>
          <a:xfrm>
            <a:off x="0" y="0"/>
            <a:ext cx="6419215" cy="67633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0" y="0"/>
            <a:ext cx="9143999" cy="6858000"/>
          </a:xfrm>
        </p:spPr>
        <p:txBody>
          <a:bodyPr>
            <a:normAutofit fontScale="55000" lnSpcReduction="20000"/>
          </a:bodyPr>
          <a:lstStyle/>
          <a:p>
            <a:pPr marL="0" indent="0">
              <a:buNone/>
            </a:pPr>
            <a:r>
              <a:rPr lang="en-US"/>
              <a:t> </a:t>
            </a:r>
          </a:p>
          <a:p>
            <a:pPr marL="0" indent="0">
              <a:buNone/>
            </a:pPr>
            <a:endParaRPr lang="en-US" smtClean="0"/>
          </a:p>
          <a:p>
            <a:pPr marL="0" indent="0">
              <a:buNone/>
            </a:pPr>
            <a:endParaRPr lang="en-US"/>
          </a:p>
          <a:p>
            <a:pPr marL="0" indent="0">
              <a:buNone/>
            </a:pPr>
            <a:endParaRPr lang="en-US" smtClean="0"/>
          </a:p>
          <a:p>
            <a:pPr marL="0" indent="0">
              <a:buNone/>
            </a:pPr>
            <a:endParaRPr lang="en-US"/>
          </a:p>
          <a:p>
            <a:pPr marL="0" indent="0">
              <a:buNone/>
            </a:pPr>
            <a:endParaRPr lang="en-US" smtClean="0"/>
          </a:p>
          <a:p>
            <a:pPr marL="0" indent="0">
              <a:buNone/>
            </a:pPr>
            <a:endParaRPr lang="en-US" smtClean="0"/>
          </a:p>
          <a:p>
            <a:pPr marL="0" indent="0">
              <a:buNone/>
            </a:pPr>
            <a:endParaRPr lang="en-US"/>
          </a:p>
          <a:p>
            <a:pPr marL="0" indent="0">
              <a:buNone/>
            </a:pPr>
            <a:endParaRPr lang="en-US" smtClean="0"/>
          </a:p>
          <a:p>
            <a:pPr marL="0" indent="0">
              <a:buNone/>
            </a:pPr>
            <a:endParaRPr lang="en-US" smtClean="0"/>
          </a:p>
          <a:p>
            <a:pPr marL="0" indent="0">
              <a:buNone/>
            </a:pPr>
            <a:endParaRPr lang="en-US"/>
          </a:p>
          <a:p>
            <a:pPr marL="0" indent="0">
              <a:buNone/>
            </a:pPr>
            <a:endParaRPr lang="en-US" smtClean="0"/>
          </a:p>
          <a:p>
            <a:pPr marL="0" indent="0">
              <a:buNone/>
            </a:pPr>
            <a:endParaRPr lang="en-US"/>
          </a:p>
          <a:p>
            <a:pPr marL="0" indent="0">
              <a:buNone/>
            </a:pPr>
            <a:endParaRPr lang="en-US" smtClean="0"/>
          </a:p>
          <a:p>
            <a:pPr marL="0" indent="0">
              <a:buNone/>
            </a:pPr>
            <a:endParaRPr lang="en-US"/>
          </a:p>
          <a:p>
            <a:pPr marL="0" indent="0">
              <a:buNone/>
            </a:pPr>
            <a:endParaRPr lang="en-US" smtClean="0"/>
          </a:p>
          <a:p>
            <a:pPr marL="0" indent="0">
              <a:buNone/>
            </a:pPr>
            <a:endParaRPr lang="en-US"/>
          </a:p>
          <a:p>
            <a:pPr marL="0" indent="0">
              <a:buNone/>
            </a:pPr>
            <a:endParaRPr lang="en-US" smtClean="0"/>
          </a:p>
          <a:p>
            <a:pPr marL="0" indent="0">
              <a:buNone/>
            </a:pPr>
            <a:endParaRPr lang="en-US" smtClean="0"/>
          </a:p>
          <a:p>
            <a:pPr marL="0" indent="0">
              <a:buNone/>
            </a:pPr>
            <a:endParaRPr lang="en-US"/>
          </a:p>
          <a:p>
            <a:pPr marL="0" indent="0">
              <a:buNone/>
            </a:pPr>
            <a:r>
              <a:rPr lang="en-US" smtClean="0"/>
              <a:t>- </a:t>
            </a:r>
          </a:p>
          <a:p>
            <a:pPr marL="0" indent="0">
              <a:buNone/>
            </a:pPr>
            <a:endParaRPr lang="en-US"/>
          </a:p>
          <a:p>
            <a:pPr marL="0" indent="0">
              <a:buNone/>
            </a:pPr>
            <a:endParaRPr lang="en-US" smtClean="0"/>
          </a:p>
          <a:p>
            <a:pPr marL="0" indent="0">
              <a:buNone/>
            </a:pPr>
            <a:endParaRPr lang="en-US"/>
          </a:p>
          <a:p>
            <a:pPr marL="0" indent="0">
              <a:buNone/>
            </a:pPr>
            <a:endParaRPr lang="en-US" smtClean="0"/>
          </a:p>
          <a:p>
            <a:pPr marL="0" indent="0">
              <a:buNone/>
            </a:pPr>
            <a:endParaRPr lang="en-US"/>
          </a:p>
          <a:p>
            <a:pPr marL="0" indent="0">
              <a:buNone/>
            </a:pPr>
            <a:endParaRPr lang="en-US" smtClean="0"/>
          </a:p>
          <a:p>
            <a:pPr marL="0" indent="0">
              <a:buNone/>
            </a:pPr>
            <a:endParaRPr lang="en-US"/>
          </a:p>
          <a:p>
            <a:pPr marL="0" indent="0">
              <a:buNone/>
            </a:pPr>
            <a:r>
              <a:rPr lang="en-US"/>
              <a:t>   </a:t>
            </a:r>
          </a:p>
          <a:p>
            <a:pPr marL="0" indent="0">
              <a:buNone/>
            </a:pPr>
            <a:r>
              <a:rPr lang="en-US"/>
              <a:t> </a:t>
            </a:r>
          </a:p>
          <a:p>
            <a:pPr marL="0" indent="0">
              <a:buNone/>
            </a:pPr>
            <a:endParaRPr lang="en-US"/>
          </a:p>
        </p:txBody>
      </p:sp>
      <p:sp>
        <p:nvSpPr>
          <p:cNvPr id="4" name="Rounded Rectangle 3"/>
          <p:cNvSpPr/>
          <p:nvPr/>
        </p:nvSpPr>
        <p:spPr>
          <a:xfrm>
            <a:off x="3657600" y="-6927"/>
            <a:ext cx="4800600" cy="1295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000" smtClean="0">
                <a:latin typeface="Times New Roman" panose="02020603050405020304" pitchFamily="18" charset="0"/>
                <a:cs typeface="Times New Roman" panose="02020603050405020304" pitchFamily="18" charset="0"/>
              </a:rPr>
              <a:t>Các dạng năng lượng</a:t>
            </a:r>
            <a:endParaRPr lang="en-US" sz="3000">
              <a:latin typeface="Times New Roman" panose="02020603050405020304" pitchFamily="18" charset="0"/>
              <a:cs typeface="Times New Roman" panose="02020603050405020304" pitchFamily="18" charset="0"/>
            </a:endParaRPr>
          </a:p>
        </p:txBody>
      </p:sp>
      <p:cxnSp>
        <p:nvCxnSpPr>
          <p:cNvPr id="6" name="Straight Arrow Connector 5"/>
          <p:cNvCxnSpPr/>
          <p:nvPr/>
        </p:nvCxnSpPr>
        <p:spPr>
          <a:xfrm flipH="1">
            <a:off x="3124200" y="1288473"/>
            <a:ext cx="2933700" cy="69272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8" name="Straight Arrow Connector 7"/>
          <p:cNvCxnSpPr>
            <a:endCxn id="17" idx="0"/>
          </p:cNvCxnSpPr>
          <p:nvPr/>
        </p:nvCxnSpPr>
        <p:spPr>
          <a:xfrm flipH="1">
            <a:off x="6031923" y="1288473"/>
            <a:ext cx="25977" cy="69272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0" name="Straight Arrow Connector 9"/>
          <p:cNvCxnSpPr>
            <a:stCxn id="4" idx="2"/>
            <a:endCxn id="18" idx="0"/>
          </p:cNvCxnSpPr>
          <p:nvPr/>
        </p:nvCxnSpPr>
        <p:spPr>
          <a:xfrm>
            <a:off x="6057900" y="1288473"/>
            <a:ext cx="3022023" cy="69272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2" name="Rounded Rectangle 11"/>
          <p:cNvSpPr/>
          <p:nvPr/>
        </p:nvSpPr>
        <p:spPr>
          <a:xfrm>
            <a:off x="1503218" y="1981200"/>
            <a:ext cx="2895600" cy="107372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000" smtClean="0">
                <a:latin typeface="Times New Roman" panose="02020603050405020304" pitchFamily="18" charset="0"/>
                <a:cs typeface="Times New Roman" panose="02020603050405020304" pitchFamily="18" charset="0"/>
              </a:rPr>
              <a:t>Nguồn tạo ra năng lượng</a:t>
            </a:r>
            <a:endParaRPr lang="en-US" sz="3000">
              <a:latin typeface="Times New Roman" panose="02020603050405020304" pitchFamily="18" charset="0"/>
              <a:cs typeface="Times New Roman" panose="02020603050405020304" pitchFamily="18" charset="0"/>
            </a:endParaRPr>
          </a:p>
        </p:txBody>
      </p:sp>
      <p:sp>
        <p:nvSpPr>
          <p:cNvPr id="17" name="Rounded Rectangle 16"/>
          <p:cNvSpPr/>
          <p:nvPr/>
        </p:nvSpPr>
        <p:spPr>
          <a:xfrm>
            <a:off x="4584123" y="1981200"/>
            <a:ext cx="2895600" cy="107372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000" smtClean="0">
                <a:latin typeface="Times New Roman" panose="02020603050405020304" pitchFamily="18" charset="0"/>
                <a:cs typeface="Times New Roman" panose="02020603050405020304" pitchFamily="18" charset="0"/>
              </a:rPr>
              <a:t>Nguồn gốc của vật chất</a:t>
            </a:r>
            <a:endParaRPr lang="en-US" sz="3000">
              <a:latin typeface="Times New Roman" panose="02020603050405020304" pitchFamily="18" charset="0"/>
              <a:cs typeface="Times New Roman" panose="02020603050405020304" pitchFamily="18" charset="0"/>
            </a:endParaRPr>
          </a:p>
        </p:txBody>
      </p:sp>
      <p:sp>
        <p:nvSpPr>
          <p:cNvPr id="18" name="Rounded Rectangle 17"/>
          <p:cNvSpPr/>
          <p:nvPr/>
        </p:nvSpPr>
        <p:spPr>
          <a:xfrm>
            <a:off x="7632123" y="1981200"/>
            <a:ext cx="2895600" cy="107372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000" smtClean="0">
                <a:latin typeface="Times New Roman" panose="02020603050405020304" pitchFamily="18" charset="0"/>
                <a:cs typeface="Times New Roman" panose="02020603050405020304" pitchFamily="18" charset="0"/>
              </a:rPr>
              <a:t>Sự ảnh hưởng đến môi trường</a:t>
            </a:r>
            <a:endParaRPr lang="en-US" sz="3000">
              <a:latin typeface="Times New Roman" panose="02020603050405020304" pitchFamily="18" charset="0"/>
              <a:cs typeface="Times New Roman" panose="02020603050405020304" pitchFamily="18" charset="0"/>
            </a:endParaRPr>
          </a:p>
        </p:txBody>
      </p:sp>
      <p:sp>
        <p:nvSpPr>
          <p:cNvPr id="21" name="Down Arrow 20"/>
          <p:cNvSpPr/>
          <p:nvPr/>
        </p:nvSpPr>
        <p:spPr>
          <a:xfrm>
            <a:off x="2951018" y="3071077"/>
            <a:ext cx="494434" cy="409488"/>
          </a:xfrm>
          <a:prstGeom prst="downArrow">
            <a:avLst/>
          </a:prstGeom>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ctr" anchorCtr="0" forceAA="0" compatLnSpc="1">
            <a:noAutofit/>
          </a:bodyPr>
          <a:lstStyle/>
          <a:p>
            <a:endParaRPr lang="en-US"/>
          </a:p>
        </p:txBody>
      </p:sp>
      <p:sp>
        <p:nvSpPr>
          <p:cNvPr id="23" name="Down Arrow 22"/>
          <p:cNvSpPr/>
          <p:nvPr/>
        </p:nvSpPr>
        <p:spPr>
          <a:xfrm>
            <a:off x="8832706" y="3088006"/>
            <a:ext cx="494434" cy="409488"/>
          </a:xfrm>
          <a:prstGeom prst="downArrow">
            <a:avLst/>
          </a:prstGeom>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ctr" anchorCtr="0" forceAA="0" compatLnSpc="1">
            <a:noAutofit/>
          </a:bodyPr>
          <a:lstStyle/>
          <a:p>
            <a:endParaRPr lang="en-US"/>
          </a:p>
        </p:txBody>
      </p:sp>
      <p:sp>
        <p:nvSpPr>
          <p:cNvPr id="24" name="Down Arrow 23"/>
          <p:cNvSpPr/>
          <p:nvPr/>
        </p:nvSpPr>
        <p:spPr>
          <a:xfrm>
            <a:off x="5810683" y="3095712"/>
            <a:ext cx="494434" cy="409488"/>
          </a:xfrm>
          <a:prstGeom prst="downArrow">
            <a:avLst/>
          </a:prstGeom>
        </p:spPr>
        <p:style>
          <a:lnRef idx="2">
            <a:schemeClr val="accent3"/>
          </a:lnRef>
          <a:fillRef idx="1">
            <a:schemeClr val="lt1"/>
          </a:fillRef>
          <a:effectRef idx="0">
            <a:schemeClr val="accent3"/>
          </a:effectRef>
          <a:fontRef idx="minor">
            <a:schemeClr val="dk1"/>
          </a:fontRef>
        </p:style>
        <p:txBody>
          <a:bodyPr rot="0" spcFirstLastPara="0" vert="horz" wrap="square" lIns="91440" tIns="45720" rIns="91440" bIns="45720" numCol="1" spcCol="0" rtlCol="0" fromWordArt="0" anchor="ctr" anchorCtr="0" forceAA="0" compatLnSpc="1">
            <a:noAutofit/>
          </a:bodyPr>
          <a:lstStyle/>
          <a:p>
            <a:endParaRPr lang="en-US"/>
          </a:p>
        </p:txBody>
      </p:sp>
      <p:sp>
        <p:nvSpPr>
          <p:cNvPr id="25" name="Rounded Rectangle 24"/>
          <p:cNvSpPr/>
          <p:nvPr/>
        </p:nvSpPr>
        <p:spPr>
          <a:xfrm>
            <a:off x="1503218" y="3508274"/>
            <a:ext cx="3001241" cy="258772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900" smtClean="0">
                <a:latin typeface="Times New Roman" panose="02020603050405020304" pitchFamily="18" charset="0"/>
                <a:cs typeface="Times New Roman" panose="02020603050405020304" pitchFamily="18" charset="0"/>
              </a:rPr>
              <a:t>Cơ năng, quang năng, nhiệt năng, hóa năng, điện năng,...</a:t>
            </a:r>
            <a:endParaRPr lang="en-US" sz="2900">
              <a:latin typeface="Times New Roman" panose="02020603050405020304" pitchFamily="18" charset="0"/>
              <a:cs typeface="Times New Roman" panose="02020603050405020304" pitchFamily="18" charset="0"/>
            </a:endParaRPr>
          </a:p>
        </p:txBody>
      </p:sp>
      <p:sp>
        <p:nvSpPr>
          <p:cNvPr id="26" name="Rounded Rectangle 25"/>
          <p:cNvSpPr/>
          <p:nvPr/>
        </p:nvSpPr>
        <p:spPr>
          <a:xfrm>
            <a:off x="4611832" y="3494420"/>
            <a:ext cx="3001241" cy="260158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2900" smtClean="0">
                <a:latin typeface="Times New Roman" panose="02020603050405020304" pitchFamily="18" charset="0"/>
                <a:cs typeface="Times New Roman" panose="02020603050405020304" pitchFamily="18" charset="0"/>
              </a:rPr>
              <a:t>- Năng lượng chuyển hóa toàn phần: từ than đá, dầu mỏ,..</a:t>
            </a:r>
          </a:p>
          <a:p>
            <a:r>
              <a:rPr lang="en-US" sz="2900" smtClean="0">
                <a:latin typeface="Times New Roman" panose="02020603050405020304" pitchFamily="18" charset="0"/>
                <a:cs typeface="Times New Roman" panose="02020603050405020304" pitchFamily="18" charset="0"/>
              </a:rPr>
              <a:t>- Năng lượng tái tạo</a:t>
            </a:r>
            <a:endParaRPr lang="en-US" sz="2900">
              <a:latin typeface="Times New Roman" panose="02020603050405020304" pitchFamily="18" charset="0"/>
              <a:cs typeface="Times New Roman" panose="02020603050405020304" pitchFamily="18" charset="0"/>
            </a:endParaRPr>
          </a:p>
        </p:txBody>
      </p:sp>
      <p:sp>
        <p:nvSpPr>
          <p:cNvPr id="27" name="Rounded Rectangle 26"/>
          <p:cNvSpPr/>
          <p:nvPr/>
        </p:nvSpPr>
        <p:spPr>
          <a:xfrm>
            <a:off x="7666759" y="3508274"/>
            <a:ext cx="3001241" cy="2740126"/>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r>
              <a:rPr lang="en-US" sz="2800" smtClean="0">
                <a:latin typeface="Times New Roman" panose="02020603050405020304" pitchFamily="18" charset="0"/>
                <a:cs typeface="Times New Roman" panose="02020603050405020304" pitchFamily="18" charset="0"/>
              </a:rPr>
              <a:t>Năng lượng sạch: Mặt Trời, gió</a:t>
            </a:r>
          </a:p>
          <a:p>
            <a:r>
              <a:rPr lang="en-US" sz="2800" smtClean="0">
                <a:latin typeface="Times New Roman" panose="02020603050405020304" pitchFamily="18" charset="0"/>
                <a:cs typeface="Times New Roman" panose="02020603050405020304" pitchFamily="18" charset="0"/>
              </a:rPr>
              <a:t>- Năng lượng ô nhiễm môi trường: Năng lượng hóa thạch</a:t>
            </a:r>
            <a:endParaRPr lang="en-US" sz="28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barn(inVertical)">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1000"/>
                                        <p:tgtEl>
                                          <p:spTgt spid="24"/>
                                        </p:tgtEl>
                                      </p:cBhvr>
                                    </p:animEffect>
                                    <p:anim calcmode="lin" valueType="num">
                                      <p:cBhvr>
                                        <p:cTn id="59" dur="1000" fill="hold"/>
                                        <p:tgtEl>
                                          <p:spTgt spid="24"/>
                                        </p:tgtEl>
                                        <p:attrNameLst>
                                          <p:attrName>ppt_x</p:attrName>
                                        </p:attrNameLst>
                                      </p:cBhvr>
                                      <p:tavLst>
                                        <p:tav tm="0">
                                          <p:val>
                                            <p:strVal val="#ppt_x"/>
                                          </p:val>
                                        </p:tav>
                                        <p:tav tm="100000">
                                          <p:val>
                                            <p:strVal val="#ppt_x"/>
                                          </p:val>
                                        </p:tav>
                                      </p:tavLst>
                                    </p:anim>
                                    <p:anim calcmode="lin" valueType="num">
                                      <p:cBhvr>
                                        <p:cTn id="6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barn(inVertical)">
                                      <p:cBhvr>
                                        <p:cTn id="65" dur="500"/>
                                        <p:tgtEl>
                                          <p:spTgt spid="26"/>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1000"/>
                                        <p:tgtEl>
                                          <p:spTgt spid="23"/>
                                        </p:tgtEl>
                                      </p:cBhvr>
                                    </p:animEffect>
                                    <p:anim calcmode="lin" valueType="num">
                                      <p:cBhvr>
                                        <p:cTn id="71" dur="1000" fill="hold"/>
                                        <p:tgtEl>
                                          <p:spTgt spid="23"/>
                                        </p:tgtEl>
                                        <p:attrNameLst>
                                          <p:attrName>ppt_x</p:attrName>
                                        </p:attrNameLst>
                                      </p:cBhvr>
                                      <p:tavLst>
                                        <p:tav tm="0">
                                          <p:val>
                                            <p:strVal val="#ppt_x"/>
                                          </p:val>
                                        </p:tav>
                                        <p:tav tm="100000">
                                          <p:val>
                                            <p:strVal val="#ppt_x"/>
                                          </p:val>
                                        </p:tav>
                                      </p:tavLst>
                                    </p:anim>
                                    <p:anim calcmode="lin" valueType="num">
                                      <p:cBhvr>
                                        <p:cTn id="7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barn(inVertical)">
                                      <p:cBhvr>
                                        <p:cTn id="7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12" grpId="0" bldLvl="0" animBg="1"/>
      <p:bldP spid="17" grpId="0" bldLvl="0" animBg="1"/>
      <p:bldP spid="18" grpId="0" bldLvl="0" animBg="1"/>
      <p:bldP spid="21" grpId="0" bldLvl="0" animBg="1"/>
      <p:bldP spid="23" grpId="0" bldLvl="0" animBg="1"/>
      <p:bldP spid="24" grpId="0" bldLvl="0" animBg="1"/>
      <p:bldP spid="25" grpId="0" bldLvl="0" animBg="1"/>
      <p:bldP spid="26" grpId="0" bldLvl="0" animBg="1"/>
      <p:bldP spid="27"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1600200"/>
            <a:ext cx="10548620" cy="4336415"/>
          </a:xfrm>
          <a:solidFill>
            <a:schemeClr val="bg1">
              <a:lumMod val="95000"/>
            </a:schemeClr>
          </a:solidFill>
        </p:spPr>
        <p:txBody>
          <a:bodyPr>
            <a:noAutofit/>
          </a:bodyPr>
          <a:lstStyle/>
          <a:p>
            <a:pPr marL="0" indent="0">
              <a:buNone/>
            </a:pPr>
            <a:r>
              <a:rPr lang="vi-VN" altLang="en-US" sz="3600" b="1">
                <a:solidFill>
                  <a:srgbClr val="C00000"/>
                </a:solidFill>
                <a:latin typeface="Times New Roman" panose="02020603050405020304" pitchFamily="18" charset="0"/>
                <a:ea typeface="STSong" panose="02010600040101010101" charset="-122"/>
                <a:cs typeface="Times New Roman" panose="02020603050405020304" pitchFamily="18" charset="0"/>
              </a:rPr>
              <a:t>Thể lệ:</a:t>
            </a:r>
          </a:p>
          <a:p>
            <a:pPr marL="0" indent="0">
              <a:buNone/>
            </a:pPr>
            <a:r>
              <a:rPr lang="vi-VN" altLang="en-US" sz="3600">
                <a:latin typeface="Times New Roman" panose="02020603050405020304" pitchFamily="18" charset="0"/>
                <a:ea typeface="STSong" panose="02010600040101010101" charset="-122"/>
                <a:cs typeface="Times New Roman" panose="02020603050405020304" pitchFamily="18" charset="0"/>
              </a:rPr>
              <a:t>Trò chơi gồm 2 bạn tham gia. Bạn thứ nhất sẽ được phép nhìn từ chìa khóa, sau đó sẽ diễn tả bằng hành động cho bạn thứ 2 đoán trong vòng 15 giây và bạn thứ 2 sẽ đưa ra đáp án liên tục cho đến khi có đáp án chính xác. Nếu đáp đúng 2 trong 3 từ khóa các bạn sẽ dành được phần thưởng.</a:t>
            </a:r>
            <a:r>
              <a:rPr lang="vi-VN" altLang="en-US" sz="3600" u="heavy">
                <a:latin typeface="Times New Roman" panose="02020603050405020304" pitchFamily="18" charset="0"/>
                <a:ea typeface="STSong" panose="02010600040101010101" charset="-122"/>
                <a:cs typeface="Times New Roman" panose="02020603050405020304" pitchFamily="18" charset="0"/>
              </a:rPr>
              <a:t> </a:t>
            </a:r>
          </a:p>
        </p:txBody>
      </p:sp>
      <p:sp>
        <p:nvSpPr>
          <p:cNvPr id="6" name="Rectangle 5"/>
          <p:cNvSpPr/>
          <p:nvPr/>
        </p:nvSpPr>
        <p:spPr>
          <a:xfrm>
            <a:off x="3657600" y="76200"/>
            <a:ext cx="4653915" cy="1315085"/>
          </a:xfrm>
          <a:prstGeom prst="rect">
            <a:avLst/>
          </a:prstGeom>
          <a:solidFill>
            <a:schemeClr val="bg1">
              <a:lumMod val="95000"/>
            </a:schemeClr>
          </a:solidFill>
        </p:spPr>
        <p:txBody>
          <a:bodyPr wrap="square" lIns="68580" tIns="34290" rIns="68580" bIns="34290">
            <a:spAutoFit/>
          </a:bodyPr>
          <a:lstStyle/>
          <a:p>
            <a:pPr algn="ctr"/>
            <a:r>
              <a:rPr lang="vi-VN" altLang="en-US" sz="4050" b="1" dirty="0">
                <a:ln w="6600">
                  <a:solidFill>
                    <a:schemeClr val="accent2"/>
                  </a:solidFill>
                  <a:prstDash val="solid"/>
                </a:ln>
                <a:solidFill>
                  <a:schemeClr val="accent5">
                    <a:lumMod val="75000"/>
                  </a:schemeClr>
                </a:solidFill>
                <a:effectLst>
                  <a:outerShdw dist="38100" dir="2700000" algn="tl" rotWithShape="0">
                    <a:schemeClr val="accent2"/>
                  </a:outerShdw>
                </a:effectLst>
              </a:rPr>
              <a:t>TRÒ CHƠI</a:t>
            </a:r>
          </a:p>
          <a:p>
            <a:pPr algn="ctr"/>
            <a:r>
              <a:rPr lang="vi-VN" altLang="en-US" sz="4050" b="1" dirty="0">
                <a:ln w="6600">
                  <a:solidFill>
                    <a:schemeClr val="accent2"/>
                  </a:solidFill>
                  <a:prstDash val="solid"/>
                </a:ln>
                <a:solidFill>
                  <a:schemeClr val="accent5">
                    <a:lumMod val="75000"/>
                  </a:schemeClr>
                </a:solidFill>
                <a:effectLst>
                  <a:outerShdw dist="38100" dir="2700000" algn="tl" rotWithShape="0">
                    <a:schemeClr val="accent2"/>
                  </a:outerShdw>
                </a:effectLst>
              </a:rPr>
              <a:t>Đoán ý đồng đội</a:t>
            </a:r>
            <a:endParaRPr lang="vi-VN" altLang="en-US" sz="4050" b="1" u="heavy" dirty="0">
              <a:ln w="6600">
                <a:solidFill>
                  <a:schemeClr val="accent2"/>
                </a:solidFill>
                <a:prstDash val="solid"/>
              </a:ln>
              <a:solidFill>
                <a:schemeClr val="accent5">
                  <a:lumMod val="75000"/>
                </a:schemeClr>
              </a:solidFill>
              <a:effectLst>
                <a:outerShdw dist="38100" dir="2700000" algn="tl" rotWithShape="0">
                  <a:schemeClr val="accent2"/>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bg/>
                                          </p:spTgt>
                                        </p:tgtEl>
                                        <p:attrNameLst>
                                          <p:attrName>style.visibility</p:attrName>
                                        </p:attrNameLst>
                                      </p:cBhvr>
                                      <p:to>
                                        <p:strVal val="visible"/>
                                      </p:to>
                                    </p:set>
                                    <p:animEffect transition="in" filter="blinds(horizontal)">
                                      <p:cBhvr>
                                        <p:cTn id="12" dur="500"/>
                                        <p:tgtEl>
                                          <p:spTgt spid="2">
                                            <p:bg/>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linds(horizont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blinds(horizontal)">
                                      <p:cBhvr>
                                        <p:cTn id="2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Line 187"/>
          <p:cNvSpPr/>
          <p:nvPr/>
        </p:nvSpPr>
        <p:spPr>
          <a:xfrm flipV="1">
            <a:off x="1524000" y="838200"/>
            <a:ext cx="0" cy="533400"/>
          </a:xfrm>
          <a:prstGeom prst="line">
            <a:avLst/>
          </a:prstGeom>
          <a:ln w="9525">
            <a:noFill/>
          </a:ln>
        </p:spPr>
      </p:sp>
      <p:pic>
        <p:nvPicPr>
          <p:cNvPr id="115" name="Picture 14" descr="EXCESIZE"/>
          <p:cNvPicPr>
            <a:picLocks noChangeAspect="1"/>
          </p:cNvPicPr>
          <p:nvPr/>
        </p:nvPicPr>
        <p:blipFill>
          <a:blip r:embed="rId4"/>
          <a:stretch>
            <a:fillRect/>
          </a:stretch>
        </p:blipFill>
        <p:spPr>
          <a:xfrm>
            <a:off x="8534400" y="4343400"/>
            <a:ext cx="2133600" cy="2370138"/>
          </a:xfrm>
          <a:prstGeom prst="rect">
            <a:avLst/>
          </a:prstGeom>
          <a:noFill/>
          <a:ln w="9525">
            <a:noFill/>
          </a:ln>
        </p:spPr>
      </p:pic>
      <p:sp>
        <p:nvSpPr>
          <p:cNvPr id="141" name="Line 187"/>
          <p:cNvSpPr/>
          <p:nvPr/>
        </p:nvSpPr>
        <p:spPr>
          <a:xfrm flipV="1">
            <a:off x="-1219200" y="3810000"/>
            <a:ext cx="60325" cy="866775"/>
          </a:xfrm>
          <a:prstGeom prst="line">
            <a:avLst/>
          </a:prstGeom>
          <a:ln w="9525">
            <a:noFill/>
          </a:ln>
        </p:spPr>
      </p:sp>
      <p:sp>
        <p:nvSpPr>
          <p:cNvPr id="142" name="Oval 141"/>
          <p:cNvSpPr/>
          <p:nvPr/>
        </p:nvSpPr>
        <p:spPr>
          <a:xfrm>
            <a:off x="7289165" y="4676140"/>
            <a:ext cx="940435" cy="81026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10</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43" name="Oval 142"/>
          <p:cNvSpPr/>
          <p:nvPr/>
        </p:nvSpPr>
        <p:spPr>
          <a:xfrm>
            <a:off x="7320915" y="4676775"/>
            <a:ext cx="908685" cy="80962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9</a:t>
            </a:r>
          </a:p>
        </p:txBody>
      </p:sp>
      <p:sp>
        <p:nvSpPr>
          <p:cNvPr id="144" name="Oval 143"/>
          <p:cNvSpPr/>
          <p:nvPr/>
        </p:nvSpPr>
        <p:spPr>
          <a:xfrm>
            <a:off x="7320915" y="4676140"/>
            <a:ext cx="908685" cy="81026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8</a:t>
            </a:r>
          </a:p>
        </p:txBody>
      </p:sp>
      <p:sp>
        <p:nvSpPr>
          <p:cNvPr id="145" name="Oval 144"/>
          <p:cNvSpPr/>
          <p:nvPr/>
        </p:nvSpPr>
        <p:spPr>
          <a:xfrm>
            <a:off x="7320915" y="4669790"/>
            <a:ext cx="908685" cy="81661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7</a:t>
            </a:r>
          </a:p>
        </p:txBody>
      </p:sp>
      <p:sp>
        <p:nvSpPr>
          <p:cNvPr id="146" name="Oval 145"/>
          <p:cNvSpPr/>
          <p:nvPr/>
        </p:nvSpPr>
        <p:spPr>
          <a:xfrm>
            <a:off x="7304405" y="4676140"/>
            <a:ext cx="925195" cy="81026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6</a:t>
            </a:r>
          </a:p>
        </p:txBody>
      </p:sp>
      <p:sp>
        <p:nvSpPr>
          <p:cNvPr id="147" name="Oval 146"/>
          <p:cNvSpPr/>
          <p:nvPr/>
        </p:nvSpPr>
        <p:spPr>
          <a:xfrm>
            <a:off x="7304405" y="4669790"/>
            <a:ext cx="925195" cy="81661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a:t>
            </a:r>
          </a:p>
        </p:txBody>
      </p:sp>
      <p:sp>
        <p:nvSpPr>
          <p:cNvPr id="148" name="Oval 147"/>
          <p:cNvSpPr/>
          <p:nvPr/>
        </p:nvSpPr>
        <p:spPr>
          <a:xfrm>
            <a:off x="7304405" y="4669790"/>
            <a:ext cx="925195" cy="81661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4</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49" name="Oval 148"/>
          <p:cNvSpPr/>
          <p:nvPr/>
        </p:nvSpPr>
        <p:spPr>
          <a:xfrm>
            <a:off x="7304405" y="4669790"/>
            <a:ext cx="925195" cy="81661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p>
        </p:txBody>
      </p:sp>
      <p:sp>
        <p:nvSpPr>
          <p:cNvPr id="150" name="Oval 149"/>
          <p:cNvSpPr/>
          <p:nvPr/>
        </p:nvSpPr>
        <p:spPr>
          <a:xfrm>
            <a:off x="7304405" y="4676140"/>
            <a:ext cx="925195" cy="81026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51" name="Oval 150"/>
          <p:cNvSpPr/>
          <p:nvPr/>
        </p:nvSpPr>
        <p:spPr>
          <a:xfrm>
            <a:off x="7304405" y="4676140"/>
            <a:ext cx="925195" cy="81026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52" name="Oval 151"/>
          <p:cNvSpPr/>
          <p:nvPr/>
        </p:nvSpPr>
        <p:spPr>
          <a:xfrm>
            <a:off x="7304405" y="4676775"/>
            <a:ext cx="925195" cy="80962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panose="020B0604020202020204" pitchFamily="34" charset="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panose="020B0604020202020204" pitchFamily="34" charset="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panose="020B0604020202020204" pitchFamily="34" charset="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panose="020B0604020202020204" pitchFamily="34" charset="0"/>
                <a:cs typeface="+mn-cs"/>
              </a:defRPr>
            </a:lvl5pPr>
          </a:lstStyle>
          <a:p>
            <a:pPr lvl="0" algn="ctr">
              <a:buNone/>
            </a:pPr>
            <a:r>
              <a:rPr sz="12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Hết giờ</a:t>
            </a:r>
            <a:endParaRPr sz="1200" dirty="0">
              <a:solidFill>
                <a:srgbClr val="FF0000"/>
              </a:solidFill>
              <a:latin typeface="Times New Roman" panose="02020603050405020304" pitchFamily="18" charset="0"/>
              <a:ea typeface="Times New Roman" panose="02020603050405020304" pitchFamily="18" charset="0"/>
            </a:endParaRPr>
          </a:p>
        </p:txBody>
      </p:sp>
      <p:sp>
        <p:nvSpPr>
          <p:cNvPr id="153" name="Oval 152"/>
          <p:cNvSpPr/>
          <p:nvPr/>
        </p:nvSpPr>
        <p:spPr>
          <a:xfrm>
            <a:off x="7304405" y="4670425"/>
            <a:ext cx="925195" cy="81597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7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Content Placeholder 6" descr="1609683718-874-thumbnail-width640height480_schema_article"/>
          <p:cNvPicPr>
            <a:picLocks noGrp="1" noChangeAspect="1"/>
          </p:cNvPicPr>
          <p:nvPr>
            <p:ph idx="1"/>
          </p:nvPr>
        </p:nvPicPr>
        <p:blipFill>
          <a:blip r:embed="rId5"/>
          <a:stretch>
            <a:fillRect/>
          </a:stretch>
        </p:blipFill>
        <p:spPr>
          <a:xfrm>
            <a:off x="76200" y="76200"/>
            <a:ext cx="6958330" cy="6039485"/>
          </a:xfrm>
          <a:prstGeom prst="rect">
            <a:avLst/>
          </a:prstGeom>
        </p:spPr>
      </p:pic>
      <p:sp>
        <p:nvSpPr>
          <p:cNvPr id="8" name="Text Box 7"/>
          <p:cNvSpPr txBox="1"/>
          <p:nvPr/>
        </p:nvSpPr>
        <p:spPr>
          <a:xfrm>
            <a:off x="7848600" y="1676400"/>
            <a:ext cx="3288665" cy="1322070"/>
          </a:xfrm>
          <a:prstGeom prst="rect">
            <a:avLst/>
          </a:prstGeom>
          <a:noFill/>
        </p:spPr>
        <p:txBody>
          <a:bodyPr wrap="none" rtlCol="0" anchor="t">
            <a:spAutoFit/>
          </a:bodyPr>
          <a:lstStyle/>
          <a:p>
            <a:r>
              <a:rPr lang="vi-VN" altLang="en-US" sz="4000">
                <a:solidFill>
                  <a:srgbClr val="C00000"/>
                </a:solidFill>
                <a:latin typeface="Times New Roman" panose="02020603050405020304" pitchFamily="18" charset="0"/>
                <a:ea typeface="STSong" panose="02010600040101010101" charset="-122"/>
                <a:cs typeface="Times New Roman" panose="02020603050405020304" pitchFamily="18" charset="0"/>
                <a:sym typeface="+mn-ea"/>
              </a:rPr>
              <a:t>BÓNG ĐÈN </a:t>
            </a:r>
          </a:p>
          <a:p>
            <a:r>
              <a:rPr lang="vi-VN" altLang="en-US" sz="4000">
                <a:solidFill>
                  <a:srgbClr val="C00000"/>
                </a:solidFill>
                <a:latin typeface="Times New Roman" panose="02020603050405020304" pitchFamily="18" charset="0"/>
                <a:ea typeface="STSong" panose="02010600040101010101" charset="-122"/>
                <a:cs typeface="Times New Roman" panose="02020603050405020304" pitchFamily="18" charset="0"/>
                <a:sym typeface="+mn-ea"/>
              </a:rPr>
              <a:t>ĐANG SÁNG </a:t>
            </a: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blinds(horizontal)">
                                      <p:cBhvr>
                                        <p:cTn id="7" dur="500"/>
                                        <p:tgtEl>
                                          <p:spTgt spid="115"/>
                                        </p:tgtEl>
                                      </p:cBhvr>
                                    </p:animEffect>
                                  </p:childTnLst>
                                </p:cTn>
                              </p:par>
                              <p:par>
                                <p:cTn id="8" presetID="9" presetClass="entr" presetSubtype="0" fill="hold" nodeType="withEffect">
                                  <p:stCondLst>
                                    <p:cond delay="0"/>
                                  </p:stCondLst>
                                  <p:childTnLst>
                                    <p:set>
                                      <p:cBhvr>
                                        <p:cTn id="9" dur="1" fill="hold">
                                          <p:stCondLst>
                                            <p:cond delay="0"/>
                                          </p:stCondLst>
                                        </p:cTn>
                                        <p:tgtEl>
                                          <p:spTgt spid="153"/>
                                        </p:tgtEl>
                                        <p:attrNameLst>
                                          <p:attrName>style.visibility</p:attrName>
                                        </p:attrNameLst>
                                      </p:cBhvr>
                                      <p:to>
                                        <p:strVal val="visible"/>
                                      </p:to>
                                    </p:set>
                                    <p:animEffect transition="in" filter="dissolve">
                                      <p:cBhvr>
                                        <p:cTn id="10" dur="500"/>
                                        <p:tgtEl>
                                          <p:spTgt spid="153"/>
                                        </p:tgtEl>
                                      </p:cBhvr>
                                    </p:animEffect>
                                  </p:childTnLst>
                                </p:cTn>
                              </p:par>
                              <p:par>
                                <p:cTn id="11" presetID="8" presetClass="exit" presetSubtype="16" fill="hold" grpId="0" nodeType="withEffect">
                                  <p:stCondLst>
                                    <p:cond delay="0"/>
                                  </p:stCondLst>
                                  <p:childTnLst>
                                    <p:animEffect transition="out" filter="diamond(in)">
                                      <p:cBhvr>
                                        <p:cTn id="12" dur="500"/>
                                        <p:tgtEl>
                                          <p:spTgt spid="153"/>
                                        </p:tgtEl>
                                      </p:cBhvr>
                                    </p:animEffect>
                                    <p:set>
                                      <p:cBhvr>
                                        <p:cTn id="13" dur="1" fill="hold">
                                          <p:stCondLst>
                                            <p:cond delay="499"/>
                                          </p:stCondLst>
                                        </p:cTn>
                                        <p:tgtEl>
                                          <p:spTgt spid="153"/>
                                        </p:tgtEl>
                                        <p:attrNameLst>
                                          <p:attrName>style.visibility</p:attrName>
                                        </p:attrNameLst>
                                      </p:cBhvr>
                                      <p:to>
                                        <p:strVal val="hidden"/>
                                      </p:to>
                                    </p:set>
                                  </p:childTnLst>
                                </p:cTn>
                              </p:par>
                            </p:childTnLst>
                          </p:cTn>
                        </p:par>
                        <p:par>
                          <p:cTn id="14" fill="hold">
                            <p:stCondLst>
                              <p:cond delay="500"/>
                            </p:stCondLst>
                            <p:childTnLst>
                              <p:par>
                                <p:cTn id="15" presetID="20" presetClass="entr" presetSubtype="0" fill="hold" nodeType="afterEffect">
                                  <p:stCondLst>
                                    <p:cond delay="0"/>
                                  </p:stCondLst>
                                  <p:childTnLst>
                                    <p:set>
                                      <p:cBhvr>
                                        <p:cTn id="16" dur="1" fill="hold">
                                          <p:stCondLst>
                                            <p:cond delay="0"/>
                                          </p:stCondLst>
                                        </p:cTn>
                                        <p:tgtEl>
                                          <p:spTgt spid="142"/>
                                        </p:tgtEl>
                                        <p:attrNameLst>
                                          <p:attrName>style.visibility</p:attrName>
                                        </p:attrNameLst>
                                      </p:cBhvr>
                                      <p:to>
                                        <p:strVal val="visible"/>
                                      </p:to>
                                    </p:set>
                                    <p:animEffect transition="in" filter="wedge">
                                      <p:cBhvr>
                                        <p:cTn id="17" dur="500"/>
                                        <p:tgtEl>
                                          <p:spTgt spid="142"/>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8" fill="hold">
                            <p:stCondLst>
                              <p:cond delay="1000"/>
                            </p:stCondLst>
                            <p:childTnLst>
                              <p:par>
                                <p:cTn id="19" presetID="20" presetClass="entr" presetSubtype="0" fill="hold" grpId="0" nodeType="afterEffect">
                                  <p:stCondLst>
                                    <p:cond delay="500"/>
                                  </p:stCondLst>
                                  <p:childTnLst>
                                    <p:set>
                                      <p:cBhvr>
                                        <p:cTn id="20" dur="1" fill="hold">
                                          <p:stCondLst>
                                            <p:cond delay="0"/>
                                          </p:stCondLst>
                                        </p:cTn>
                                        <p:tgtEl>
                                          <p:spTgt spid="143"/>
                                        </p:tgtEl>
                                        <p:attrNameLst>
                                          <p:attrName>style.visibility</p:attrName>
                                        </p:attrNameLst>
                                      </p:cBhvr>
                                      <p:to>
                                        <p:strVal val="visible"/>
                                      </p:to>
                                    </p:set>
                                    <p:animEffect transition="in" filter="wedge">
                                      <p:cBhvr>
                                        <p:cTn id="21" dur="500"/>
                                        <p:tgtEl>
                                          <p:spTgt spid="143"/>
                                        </p:tgtEl>
                                      </p:cBhvr>
                                    </p:animEffect>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par>
                          <p:cTn id="22" fill="hold">
                            <p:stCondLst>
                              <p:cond delay="2000"/>
                            </p:stCondLst>
                            <p:childTnLst>
                              <p:par>
                                <p:cTn id="23" presetID="20" presetClass="entr" presetSubtype="0" fill="hold" grpId="0" nodeType="afterEffect">
                                  <p:stCondLst>
                                    <p:cond delay="500"/>
                                  </p:stCondLst>
                                  <p:childTnLst>
                                    <p:set>
                                      <p:cBhvr>
                                        <p:cTn id="24" dur="1" fill="hold">
                                          <p:stCondLst>
                                            <p:cond delay="0"/>
                                          </p:stCondLst>
                                        </p:cTn>
                                        <p:tgtEl>
                                          <p:spTgt spid="144"/>
                                        </p:tgtEl>
                                        <p:attrNameLst>
                                          <p:attrName>style.visibility</p:attrName>
                                        </p:attrNameLst>
                                      </p:cBhvr>
                                      <p:to>
                                        <p:strVal val="visible"/>
                                      </p:to>
                                    </p:set>
                                    <p:animEffect transition="in" filter="wedge">
                                      <p:cBhvr>
                                        <p:cTn id="25" dur="500"/>
                                        <p:tgtEl>
                                          <p:spTgt spid="144"/>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6" fill="hold">
                            <p:stCondLst>
                              <p:cond delay="3000"/>
                            </p:stCondLst>
                            <p:childTnLst>
                              <p:par>
                                <p:cTn id="27" presetID="20" presetClass="entr" presetSubtype="0" fill="hold" grpId="0" nodeType="afterEffect">
                                  <p:stCondLst>
                                    <p:cond delay="500"/>
                                  </p:stCondLst>
                                  <p:childTnLst>
                                    <p:set>
                                      <p:cBhvr>
                                        <p:cTn id="28" dur="1" fill="hold">
                                          <p:stCondLst>
                                            <p:cond delay="0"/>
                                          </p:stCondLst>
                                        </p:cTn>
                                        <p:tgtEl>
                                          <p:spTgt spid="145"/>
                                        </p:tgtEl>
                                        <p:attrNameLst>
                                          <p:attrName>style.visibility</p:attrName>
                                        </p:attrNameLst>
                                      </p:cBhvr>
                                      <p:to>
                                        <p:strVal val="visible"/>
                                      </p:to>
                                    </p:set>
                                    <p:animEffect transition="in" filter="wedge">
                                      <p:cBhvr>
                                        <p:cTn id="29" dur="500"/>
                                        <p:tgtEl>
                                          <p:spTgt spid="145"/>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par>
                          <p:cTn id="30" fill="hold">
                            <p:stCondLst>
                              <p:cond delay="4000"/>
                            </p:stCondLst>
                            <p:childTnLst>
                              <p:par>
                                <p:cTn id="31" presetID="20" presetClass="entr" presetSubtype="0" fill="hold" grpId="0" nodeType="afterEffect">
                                  <p:stCondLst>
                                    <p:cond delay="500"/>
                                  </p:stCondLst>
                                  <p:childTnLst>
                                    <p:set>
                                      <p:cBhvr>
                                        <p:cTn id="32" dur="1" fill="hold">
                                          <p:stCondLst>
                                            <p:cond delay="0"/>
                                          </p:stCondLst>
                                        </p:cTn>
                                        <p:tgtEl>
                                          <p:spTgt spid="146"/>
                                        </p:tgtEl>
                                        <p:attrNameLst>
                                          <p:attrName>style.visibility</p:attrName>
                                        </p:attrNameLst>
                                      </p:cBhvr>
                                      <p:to>
                                        <p:strVal val="visible"/>
                                      </p:to>
                                    </p:set>
                                    <p:animEffect transition="in" filter="wedge">
                                      <p:cBhvr>
                                        <p:cTn id="33" dur="500"/>
                                        <p:tgtEl>
                                          <p:spTgt spid="146"/>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4" fill="hold">
                            <p:stCondLst>
                              <p:cond delay="5000"/>
                            </p:stCondLst>
                            <p:childTnLst>
                              <p:par>
                                <p:cTn id="35" presetID="20" presetClass="entr" presetSubtype="0" fill="hold" grpId="0" nodeType="afterEffect">
                                  <p:stCondLst>
                                    <p:cond delay="500"/>
                                  </p:stCondLst>
                                  <p:childTnLst>
                                    <p:set>
                                      <p:cBhvr>
                                        <p:cTn id="36" dur="1" fill="hold">
                                          <p:stCondLst>
                                            <p:cond delay="0"/>
                                          </p:stCondLst>
                                        </p:cTn>
                                        <p:tgtEl>
                                          <p:spTgt spid="147"/>
                                        </p:tgtEl>
                                        <p:attrNameLst>
                                          <p:attrName>style.visibility</p:attrName>
                                        </p:attrNameLst>
                                      </p:cBhvr>
                                      <p:to>
                                        <p:strVal val="visible"/>
                                      </p:to>
                                    </p:set>
                                    <p:animEffect transition="in" filter="wedge">
                                      <p:cBhvr>
                                        <p:cTn id="37" dur="500"/>
                                        <p:tgtEl>
                                          <p:spTgt spid="147"/>
                                        </p:tgtEl>
                                      </p:cBhvr>
                                    </p:animEffec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par>
                          <p:cTn id="38" fill="hold">
                            <p:stCondLst>
                              <p:cond delay="6000"/>
                            </p:stCondLst>
                            <p:childTnLst>
                              <p:par>
                                <p:cTn id="39" presetID="20" presetClass="entr" presetSubtype="0" fill="hold" grpId="0" nodeType="afterEffect">
                                  <p:stCondLst>
                                    <p:cond delay="500"/>
                                  </p:stCondLst>
                                  <p:childTnLst>
                                    <p:set>
                                      <p:cBhvr>
                                        <p:cTn id="40" dur="1" fill="hold">
                                          <p:stCondLst>
                                            <p:cond delay="0"/>
                                          </p:stCondLst>
                                        </p:cTn>
                                        <p:tgtEl>
                                          <p:spTgt spid="148"/>
                                        </p:tgtEl>
                                        <p:attrNameLst>
                                          <p:attrName>style.visibility</p:attrName>
                                        </p:attrNameLst>
                                      </p:cBhvr>
                                      <p:to>
                                        <p:strVal val="visible"/>
                                      </p:to>
                                    </p:set>
                                    <p:animEffect transition="in" filter="wedge">
                                      <p:cBhvr>
                                        <p:cTn id="41" dur="500"/>
                                        <p:tgtEl>
                                          <p:spTgt spid="148"/>
                                        </p:tgtEl>
                                      </p:cBhvr>
                                    </p:animEffec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par>
                          <p:cTn id="42" fill="hold">
                            <p:stCondLst>
                              <p:cond delay="7000"/>
                            </p:stCondLst>
                            <p:childTnLst>
                              <p:par>
                                <p:cTn id="43" presetID="20" presetClass="entr" presetSubtype="0" fill="hold" grpId="0" nodeType="afterEffect">
                                  <p:stCondLst>
                                    <p:cond delay="500"/>
                                  </p:stCondLst>
                                  <p:childTnLst>
                                    <p:set>
                                      <p:cBhvr>
                                        <p:cTn id="44" dur="1" fill="hold">
                                          <p:stCondLst>
                                            <p:cond delay="0"/>
                                          </p:stCondLst>
                                        </p:cTn>
                                        <p:tgtEl>
                                          <p:spTgt spid="149"/>
                                        </p:tgtEl>
                                        <p:attrNameLst>
                                          <p:attrName>style.visibility</p:attrName>
                                        </p:attrNameLst>
                                      </p:cBhvr>
                                      <p:to>
                                        <p:strVal val="visible"/>
                                      </p:to>
                                    </p:set>
                                    <p:animEffect transition="in" filter="wedge">
                                      <p:cBhvr>
                                        <p:cTn id="45" dur="500"/>
                                        <p:tgtEl>
                                          <p:spTgt spid="149"/>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46" fill="hold">
                            <p:stCondLst>
                              <p:cond delay="8000"/>
                            </p:stCondLst>
                            <p:childTnLst>
                              <p:par>
                                <p:cTn id="47" presetID="20" presetClass="entr" presetSubtype="0" fill="hold" nodeType="afterEffect">
                                  <p:stCondLst>
                                    <p:cond delay="500"/>
                                  </p:stCondLst>
                                  <p:childTnLst>
                                    <p:set>
                                      <p:cBhvr>
                                        <p:cTn id="48" dur="1" fill="hold">
                                          <p:stCondLst>
                                            <p:cond delay="0"/>
                                          </p:stCondLst>
                                        </p:cTn>
                                        <p:tgtEl>
                                          <p:spTgt spid="150"/>
                                        </p:tgtEl>
                                        <p:attrNameLst>
                                          <p:attrName>style.visibility</p:attrName>
                                        </p:attrNameLst>
                                      </p:cBhvr>
                                      <p:to>
                                        <p:strVal val="visible"/>
                                      </p:to>
                                    </p:set>
                                    <p:animEffect transition="in" filter="wedge">
                                      <p:cBhvr>
                                        <p:cTn id="49" dur="500"/>
                                        <p:tgtEl>
                                          <p:spTgt spid="150"/>
                                        </p:tgtEl>
                                      </p:cBhvr>
                                    </p:animEffec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childTnLst>
                          </p:cTn>
                        </p:par>
                        <p:par>
                          <p:cTn id="50" fill="hold">
                            <p:stCondLst>
                              <p:cond delay="9000"/>
                            </p:stCondLst>
                            <p:childTnLst>
                              <p:par>
                                <p:cTn id="51" presetID="20" presetClass="entr" presetSubtype="0" fill="hold" nodeType="afterEffect">
                                  <p:stCondLst>
                                    <p:cond delay="500"/>
                                  </p:stCondLst>
                                  <p:iterate type="lt">
                                    <p:tmPct val="0"/>
                                  </p:iterate>
                                  <p:childTnLst>
                                    <p:set>
                                      <p:cBhvr>
                                        <p:cTn id="52" dur="1" fill="hold">
                                          <p:stCondLst>
                                            <p:cond delay="0"/>
                                          </p:stCondLst>
                                        </p:cTn>
                                        <p:tgtEl>
                                          <p:spTgt spid="151"/>
                                        </p:tgtEl>
                                        <p:attrNameLst>
                                          <p:attrName>style.visibility</p:attrName>
                                        </p:attrNameLst>
                                      </p:cBhvr>
                                      <p:to>
                                        <p:strVal val="visible"/>
                                      </p:to>
                                    </p:set>
                                    <p:animEffect transition="in" filter="wedge">
                                      <p:cBhvr>
                                        <p:cTn id="53" dur="500"/>
                                        <p:tgtEl>
                                          <p:spTgt spid="151"/>
                                        </p:tgtEl>
                                      </p:cBhvr>
                                    </p:animEffec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par>
                          <p:cTn id="54" fill="hold">
                            <p:stCondLst>
                              <p:cond delay="10000"/>
                            </p:stCondLst>
                            <p:childTnLst>
                              <p:par>
                                <p:cTn id="55" presetID="9" presetClass="entr" presetSubtype="0" fill="hold" nodeType="afterEffect">
                                  <p:stCondLst>
                                    <p:cond delay="500"/>
                                  </p:stCondLst>
                                  <p:childTnLst>
                                    <p:set>
                                      <p:cBhvr>
                                        <p:cTn id="56" dur="1" fill="hold">
                                          <p:stCondLst>
                                            <p:cond delay="0"/>
                                          </p:stCondLst>
                                        </p:cTn>
                                        <p:tgtEl>
                                          <p:spTgt spid="152"/>
                                        </p:tgtEl>
                                        <p:attrNameLst>
                                          <p:attrName>style.visibility</p:attrName>
                                        </p:attrNameLst>
                                      </p:cBhvr>
                                      <p:to>
                                        <p:strVal val="visible"/>
                                      </p:to>
                                    </p:set>
                                    <p:animEffect transition="in" filter="dissolve">
                                      <p:cBhvr>
                                        <p:cTn id="57" dur="500"/>
                                        <p:tgtEl>
                                          <p:spTgt spid="152"/>
                                        </p:tgtEl>
                                      </p:cBhvr>
                                    </p:animEffect>
                                  </p:childTnLst>
                                  <p:subTnLst>
                                    <p:audio>
                                      <p:cMediaNode>
                                        <p:cTn display="0" masterRel="sameClick">
                                          <p:stCondLst>
                                            <p:cond evt="begin" delay="0">
                                              <p:tn val="55"/>
                                            </p:cond>
                                          </p:stCondLst>
                                          <p:endCondLst>
                                            <p:cond evt="onStopAudio" delay="0">
                                              <p:tgtEl>
                                                <p:sldTgt/>
                                              </p:tgtEl>
                                            </p:cond>
                                          </p:endCondLst>
                                        </p:cTn>
                                        <p:tgtEl>
                                          <p:sndTgt r:embed="rId3" name="explode.wav"/>
                                        </p:tgtEl>
                                      </p:cMediaNode>
                                    </p:audio>
                                  </p:subTnLst>
                                </p:cTn>
                              </p:par>
                            </p:childTnLst>
                          </p:cTn>
                        </p:par>
                        <p:par>
                          <p:cTn id="58" fill="hold">
                            <p:stCondLst>
                              <p:cond delay="11000"/>
                            </p:stCondLst>
                            <p:childTnLst>
                              <p:par>
                                <p:cTn id="59" presetID="17" presetClass="entr" presetSubtype="10" fill="hold" nodeType="afterEffect">
                                  <p:stCondLst>
                                    <p:cond delay="500"/>
                                  </p:stCondLst>
                                  <p:childTnLst>
                                    <p:set>
                                      <p:cBhvr>
                                        <p:cTn id="60" dur="1" fill="hold">
                                          <p:stCondLst>
                                            <p:cond delay="0"/>
                                          </p:stCondLst>
                                        </p:cTn>
                                        <p:tgtEl>
                                          <p:spTgt spid="152">
                                            <p:txEl>
                                              <p:pRg st="0" end="0"/>
                                            </p:txEl>
                                          </p:spTgt>
                                        </p:tgtEl>
                                        <p:attrNameLst>
                                          <p:attrName>style.visibility</p:attrName>
                                        </p:attrNameLst>
                                      </p:cBhvr>
                                      <p:to>
                                        <p:strVal val="visible"/>
                                      </p:to>
                                    </p:set>
                                    <p:anim calcmode="lin" valueType="num">
                                      <p:cBhvr>
                                        <p:cTn id="61" dur="500" fill="hold"/>
                                        <p:tgtEl>
                                          <p:spTgt spid="152">
                                            <p:txEl>
                                              <p:pRg st="0" end="0"/>
                                            </p:txEl>
                                          </p:spTgt>
                                        </p:tgtEl>
                                        <p:attrNameLst>
                                          <p:attrName>ppt_w</p:attrName>
                                        </p:attrNameLst>
                                      </p:cBhvr>
                                      <p:tavLst>
                                        <p:tav tm="0">
                                          <p:val>
                                            <p:strVal val="0,000000"/>
                                          </p:val>
                                        </p:tav>
                                        <p:tav tm="100000">
                                          <p:val>
                                            <p:strVal val="#ppt_w"/>
                                          </p:val>
                                        </p:tav>
                                      </p:tavLst>
                                    </p:anim>
                                    <p:anim calcmode="lin" valueType="num">
                                      <p:cBhvr>
                                        <p:cTn id="62" dur="500" fill="hold"/>
                                        <p:tgtEl>
                                          <p:spTgt spid="15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4" presetClass="exit" presetSubtype="16" fill="hold" nodeType="clickEffect">
                                  <p:stCondLst>
                                    <p:cond delay="0"/>
                                  </p:stCondLst>
                                  <p:childTnLst>
                                    <p:animEffect transition="out" filter="box(in)">
                                      <p:cBhvr>
                                        <p:cTn id="66" dur="500"/>
                                        <p:tgtEl>
                                          <p:spTgt spid="141"/>
                                        </p:tgtEl>
                                      </p:cBhvr>
                                    </p:animEffect>
                                    <p:set>
                                      <p:cBhvr>
                                        <p:cTn id="67" dur="1" fill="hold">
                                          <p:stCondLst>
                                            <p:cond delay="499"/>
                                          </p:stCondLst>
                                        </p:cTn>
                                        <p:tgtEl>
                                          <p:spTgt spid="141"/>
                                        </p:tgtEl>
                                        <p:attrNameLst>
                                          <p:attrName>style.visibility</p:attrName>
                                        </p:attrNameLst>
                                      </p:cBhvr>
                                      <p:to>
                                        <p:strVal val="hidden"/>
                                      </p:to>
                                    </p:set>
                                  </p:childTnLst>
                                </p:cTn>
                              </p:par>
                              <p:par>
                                <p:cTn id="68" presetID="4" presetClass="exit" presetSubtype="16" fill="hold" grpId="0" nodeType="withEffect">
                                  <p:stCondLst>
                                    <p:cond delay="0"/>
                                  </p:stCondLst>
                                  <p:childTnLst>
                                    <p:animEffect transition="out" filter="box(in)">
                                      <p:cBhvr>
                                        <p:cTn id="69" dur="500"/>
                                        <p:tgtEl>
                                          <p:spTgt spid="142"/>
                                        </p:tgtEl>
                                      </p:cBhvr>
                                    </p:animEffect>
                                    <p:set>
                                      <p:cBhvr>
                                        <p:cTn id="70" dur="1" fill="hold">
                                          <p:stCondLst>
                                            <p:cond delay="499"/>
                                          </p:stCondLst>
                                        </p:cTn>
                                        <p:tgtEl>
                                          <p:spTgt spid="142"/>
                                        </p:tgtEl>
                                        <p:attrNameLst>
                                          <p:attrName>style.visibility</p:attrName>
                                        </p:attrNameLst>
                                      </p:cBhvr>
                                      <p:to>
                                        <p:strVal val="hidden"/>
                                      </p:to>
                                    </p:set>
                                  </p:childTnLst>
                                </p:cTn>
                              </p:par>
                              <p:par>
                                <p:cTn id="71" presetID="4" presetClass="exit" presetSubtype="16" fill="hold" grpId="1" nodeType="withEffect">
                                  <p:stCondLst>
                                    <p:cond delay="0"/>
                                  </p:stCondLst>
                                  <p:childTnLst>
                                    <p:animEffect transition="out" filter="box(in)">
                                      <p:cBhvr>
                                        <p:cTn id="72" dur="500"/>
                                        <p:tgtEl>
                                          <p:spTgt spid="143"/>
                                        </p:tgtEl>
                                      </p:cBhvr>
                                    </p:animEffect>
                                    <p:set>
                                      <p:cBhvr>
                                        <p:cTn id="73" dur="1" fill="hold">
                                          <p:stCondLst>
                                            <p:cond delay="499"/>
                                          </p:stCondLst>
                                        </p:cTn>
                                        <p:tgtEl>
                                          <p:spTgt spid="143"/>
                                        </p:tgtEl>
                                        <p:attrNameLst>
                                          <p:attrName>style.visibility</p:attrName>
                                        </p:attrNameLst>
                                      </p:cBhvr>
                                      <p:to>
                                        <p:strVal val="hidden"/>
                                      </p:to>
                                    </p:set>
                                  </p:childTnLst>
                                </p:cTn>
                              </p:par>
                              <p:par>
                                <p:cTn id="74" presetID="4" presetClass="exit" presetSubtype="16" fill="hold" grpId="1" nodeType="withEffect">
                                  <p:stCondLst>
                                    <p:cond delay="0"/>
                                  </p:stCondLst>
                                  <p:childTnLst>
                                    <p:animEffect transition="out" filter="box(in)">
                                      <p:cBhvr>
                                        <p:cTn id="75" dur="500"/>
                                        <p:tgtEl>
                                          <p:spTgt spid="144"/>
                                        </p:tgtEl>
                                      </p:cBhvr>
                                    </p:animEffect>
                                    <p:set>
                                      <p:cBhvr>
                                        <p:cTn id="76" dur="1" fill="hold">
                                          <p:stCondLst>
                                            <p:cond delay="499"/>
                                          </p:stCondLst>
                                        </p:cTn>
                                        <p:tgtEl>
                                          <p:spTgt spid="144"/>
                                        </p:tgtEl>
                                        <p:attrNameLst>
                                          <p:attrName>style.visibility</p:attrName>
                                        </p:attrNameLst>
                                      </p:cBhvr>
                                      <p:to>
                                        <p:strVal val="hidden"/>
                                      </p:to>
                                    </p:set>
                                  </p:childTnLst>
                                </p:cTn>
                              </p:par>
                              <p:par>
                                <p:cTn id="77" presetID="4" presetClass="exit" presetSubtype="16" fill="hold" grpId="1" nodeType="withEffect">
                                  <p:stCondLst>
                                    <p:cond delay="0"/>
                                  </p:stCondLst>
                                  <p:childTnLst>
                                    <p:animEffect transition="out" filter="box(in)">
                                      <p:cBhvr>
                                        <p:cTn id="78" dur="500"/>
                                        <p:tgtEl>
                                          <p:spTgt spid="145"/>
                                        </p:tgtEl>
                                      </p:cBhvr>
                                    </p:animEffect>
                                    <p:set>
                                      <p:cBhvr>
                                        <p:cTn id="79" dur="1" fill="hold">
                                          <p:stCondLst>
                                            <p:cond delay="499"/>
                                          </p:stCondLst>
                                        </p:cTn>
                                        <p:tgtEl>
                                          <p:spTgt spid="145"/>
                                        </p:tgtEl>
                                        <p:attrNameLst>
                                          <p:attrName>style.visibility</p:attrName>
                                        </p:attrNameLst>
                                      </p:cBhvr>
                                      <p:to>
                                        <p:strVal val="hidden"/>
                                      </p:to>
                                    </p:set>
                                  </p:childTnLst>
                                </p:cTn>
                              </p:par>
                              <p:par>
                                <p:cTn id="80" presetID="4" presetClass="exit" presetSubtype="16" fill="hold" grpId="1" nodeType="withEffect">
                                  <p:stCondLst>
                                    <p:cond delay="0"/>
                                  </p:stCondLst>
                                  <p:childTnLst>
                                    <p:animEffect transition="out" filter="box(in)">
                                      <p:cBhvr>
                                        <p:cTn id="81" dur="500"/>
                                        <p:tgtEl>
                                          <p:spTgt spid="146"/>
                                        </p:tgtEl>
                                      </p:cBhvr>
                                    </p:animEffect>
                                    <p:set>
                                      <p:cBhvr>
                                        <p:cTn id="82" dur="1" fill="hold">
                                          <p:stCondLst>
                                            <p:cond delay="499"/>
                                          </p:stCondLst>
                                        </p:cTn>
                                        <p:tgtEl>
                                          <p:spTgt spid="146"/>
                                        </p:tgtEl>
                                        <p:attrNameLst>
                                          <p:attrName>style.visibility</p:attrName>
                                        </p:attrNameLst>
                                      </p:cBhvr>
                                      <p:to>
                                        <p:strVal val="hidden"/>
                                      </p:to>
                                    </p:set>
                                  </p:childTnLst>
                                </p:cTn>
                              </p:par>
                              <p:par>
                                <p:cTn id="83" presetID="4" presetClass="exit" presetSubtype="16" fill="hold" grpId="1" nodeType="withEffect">
                                  <p:stCondLst>
                                    <p:cond delay="0"/>
                                  </p:stCondLst>
                                  <p:childTnLst>
                                    <p:animEffect transition="out" filter="box(in)">
                                      <p:cBhvr>
                                        <p:cTn id="84" dur="500"/>
                                        <p:tgtEl>
                                          <p:spTgt spid="147"/>
                                        </p:tgtEl>
                                      </p:cBhvr>
                                    </p:animEffect>
                                    <p:set>
                                      <p:cBhvr>
                                        <p:cTn id="85" dur="1" fill="hold">
                                          <p:stCondLst>
                                            <p:cond delay="499"/>
                                          </p:stCondLst>
                                        </p:cTn>
                                        <p:tgtEl>
                                          <p:spTgt spid="147"/>
                                        </p:tgtEl>
                                        <p:attrNameLst>
                                          <p:attrName>style.visibility</p:attrName>
                                        </p:attrNameLst>
                                      </p:cBhvr>
                                      <p:to>
                                        <p:strVal val="hidden"/>
                                      </p:to>
                                    </p:set>
                                  </p:childTnLst>
                                </p:cTn>
                              </p:par>
                              <p:par>
                                <p:cTn id="86" presetID="4" presetClass="exit" presetSubtype="16" fill="hold" grpId="1" nodeType="withEffect">
                                  <p:stCondLst>
                                    <p:cond delay="0"/>
                                  </p:stCondLst>
                                  <p:childTnLst>
                                    <p:animEffect transition="out" filter="box(in)">
                                      <p:cBhvr>
                                        <p:cTn id="87" dur="500"/>
                                        <p:tgtEl>
                                          <p:spTgt spid="148"/>
                                        </p:tgtEl>
                                      </p:cBhvr>
                                    </p:animEffect>
                                    <p:set>
                                      <p:cBhvr>
                                        <p:cTn id="88" dur="1" fill="hold">
                                          <p:stCondLst>
                                            <p:cond delay="499"/>
                                          </p:stCondLst>
                                        </p:cTn>
                                        <p:tgtEl>
                                          <p:spTgt spid="148"/>
                                        </p:tgtEl>
                                        <p:attrNameLst>
                                          <p:attrName>style.visibility</p:attrName>
                                        </p:attrNameLst>
                                      </p:cBhvr>
                                      <p:to>
                                        <p:strVal val="hidden"/>
                                      </p:to>
                                    </p:set>
                                  </p:childTnLst>
                                </p:cTn>
                              </p:par>
                              <p:par>
                                <p:cTn id="89" presetID="4" presetClass="exit" presetSubtype="16" fill="hold" grpId="1" nodeType="withEffect">
                                  <p:stCondLst>
                                    <p:cond delay="0"/>
                                  </p:stCondLst>
                                  <p:childTnLst>
                                    <p:animEffect transition="out" filter="box(in)">
                                      <p:cBhvr>
                                        <p:cTn id="90" dur="500"/>
                                        <p:tgtEl>
                                          <p:spTgt spid="149"/>
                                        </p:tgtEl>
                                      </p:cBhvr>
                                    </p:animEffect>
                                    <p:set>
                                      <p:cBhvr>
                                        <p:cTn id="91" dur="1" fill="hold">
                                          <p:stCondLst>
                                            <p:cond delay="499"/>
                                          </p:stCondLst>
                                        </p:cTn>
                                        <p:tgtEl>
                                          <p:spTgt spid="149"/>
                                        </p:tgtEl>
                                        <p:attrNameLst>
                                          <p:attrName>style.visibility</p:attrName>
                                        </p:attrNameLst>
                                      </p:cBhvr>
                                      <p:to>
                                        <p:strVal val="hidden"/>
                                      </p:to>
                                    </p:set>
                                  </p:childTnLst>
                                </p:cTn>
                              </p:par>
                              <p:par>
                                <p:cTn id="92" presetID="4" presetClass="exit" presetSubtype="16" fill="hold" grpId="0" nodeType="withEffect">
                                  <p:stCondLst>
                                    <p:cond delay="0"/>
                                  </p:stCondLst>
                                  <p:childTnLst>
                                    <p:animEffect transition="out" filter="box(in)">
                                      <p:cBhvr>
                                        <p:cTn id="93" dur="500"/>
                                        <p:tgtEl>
                                          <p:spTgt spid="150"/>
                                        </p:tgtEl>
                                      </p:cBhvr>
                                    </p:animEffect>
                                    <p:set>
                                      <p:cBhvr>
                                        <p:cTn id="94" dur="1" fill="hold">
                                          <p:stCondLst>
                                            <p:cond delay="499"/>
                                          </p:stCondLst>
                                        </p:cTn>
                                        <p:tgtEl>
                                          <p:spTgt spid="150"/>
                                        </p:tgtEl>
                                        <p:attrNameLst>
                                          <p:attrName>style.visibility</p:attrName>
                                        </p:attrNameLst>
                                      </p:cBhvr>
                                      <p:to>
                                        <p:strVal val="hidden"/>
                                      </p:to>
                                    </p:set>
                                  </p:childTnLst>
                                </p:cTn>
                              </p:par>
                              <p:par>
                                <p:cTn id="95" presetID="4" presetClass="exit" presetSubtype="16" fill="hold" grpId="0" nodeType="withEffect">
                                  <p:stCondLst>
                                    <p:cond delay="0"/>
                                  </p:stCondLst>
                                  <p:iterate type="lt">
                                    <p:tmPct val="0"/>
                                  </p:iterate>
                                  <p:childTnLst>
                                    <p:animEffect transition="out" filter="box(in)">
                                      <p:cBhvr>
                                        <p:cTn id="96" dur="500"/>
                                        <p:tgtEl>
                                          <p:spTgt spid="151"/>
                                        </p:tgtEl>
                                      </p:cBhvr>
                                    </p:animEffect>
                                    <p:set>
                                      <p:cBhvr>
                                        <p:cTn id="97" dur="1" fill="hold">
                                          <p:stCondLst>
                                            <p:cond delay="499"/>
                                          </p:stCondLst>
                                        </p:cTn>
                                        <p:tgtEl>
                                          <p:spTgt spid="151"/>
                                        </p:tgtEl>
                                        <p:attrNameLst>
                                          <p:attrName>style.visibility</p:attrName>
                                        </p:attrNameLst>
                                      </p:cBhvr>
                                      <p:to>
                                        <p:strVal val="hidden"/>
                                      </p:to>
                                    </p:set>
                                  </p:childTnLst>
                                </p:cTn>
                              </p:par>
                              <p:par>
                                <p:cTn id="98" presetID="4" presetClass="exit" presetSubtype="16" fill="hold" grpId="0" nodeType="withEffect">
                                  <p:stCondLst>
                                    <p:cond delay="0"/>
                                  </p:stCondLst>
                                  <p:childTnLst>
                                    <p:animEffect transition="out" filter="box(in)">
                                      <p:cBhvr>
                                        <p:cTn id="99" dur="500"/>
                                        <p:tgtEl>
                                          <p:spTgt spid="152">
                                            <p:txEl>
                                              <p:pRg st="0" end="0"/>
                                            </p:txEl>
                                          </p:spTgt>
                                        </p:tgtEl>
                                      </p:cBhvr>
                                    </p:animEffect>
                                    <p:set>
                                      <p:cBhvr>
                                        <p:cTn id="100" dur="1" fill="hold">
                                          <p:stCondLst>
                                            <p:cond delay="499"/>
                                          </p:stCondLst>
                                        </p:cTn>
                                        <p:tgtEl>
                                          <p:spTgt spid="152">
                                            <p:txEl>
                                              <p:pRg st="0" end="0"/>
                                            </p:txEl>
                                          </p:spTgt>
                                        </p:tgtEl>
                                        <p:attrNameLst>
                                          <p:attrName>style.visibility</p:attrName>
                                        </p:attrNameLst>
                                      </p:cBhvr>
                                      <p:to>
                                        <p:strVal val="hidden"/>
                                      </p:to>
                                    </p:set>
                                  </p:childTnLst>
                                </p:cTn>
                              </p:par>
                              <p:par>
                                <p:cTn id="101" presetID="4" presetClass="exit" presetSubtype="16" fill="hold" grpId="0" nodeType="withEffect">
                                  <p:stCondLst>
                                    <p:cond delay="0"/>
                                  </p:stCondLst>
                                  <p:childTnLst>
                                    <p:animEffect transition="out" filter="box(in)">
                                      <p:cBhvr>
                                        <p:cTn id="102" dur="500"/>
                                        <p:tgtEl>
                                          <p:spTgt spid="152">
                                            <p:bg/>
                                          </p:spTgt>
                                        </p:tgtEl>
                                      </p:cBhvr>
                                    </p:animEffect>
                                    <p:set>
                                      <p:cBhvr>
                                        <p:cTn id="103" dur="1" fill="hold">
                                          <p:stCondLst>
                                            <p:cond delay="499"/>
                                          </p:stCondLst>
                                        </p:cTn>
                                        <p:tgtEl>
                                          <p:spTgt spid="152">
                                            <p:bg/>
                                          </p:spTgt>
                                        </p:tgtEl>
                                        <p:attrNameLst>
                                          <p:attrName>style.visibility</p:attrName>
                                        </p:attrNameLst>
                                      </p:cBhvr>
                                      <p:to>
                                        <p:strVal val="hidden"/>
                                      </p:to>
                                    </p:set>
                                  </p:childTnLst>
                                </p:cTn>
                              </p:par>
                              <p:par>
                                <p:cTn id="104" presetID="4" presetClass="exit" presetSubtype="16" fill="hold" grpId="1" nodeType="withEffect">
                                  <p:stCondLst>
                                    <p:cond delay="0"/>
                                  </p:stCondLst>
                                  <p:childTnLst>
                                    <p:animEffect transition="out" filter="box(in)">
                                      <p:cBhvr>
                                        <p:cTn id="105" dur="500"/>
                                        <p:tgtEl>
                                          <p:spTgt spid="153"/>
                                        </p:tgtEl>
                                      </p:cBhvr>
                                    </p:animEffect>
                                    <p:set>
                                      <p:cBhvr>
                                        <p:cTn id="106" dur="1" fill="hold">
                                          <p:stCondLst>
                                            <p:cond delay="499"/>
                                          </p:stCondLst>
                                        </p:cTn>
                                        <p:tgtEl>
                                          <p:spTgt spid="153"/>
                                        </p:tgtEl>
                                        <p:attrNameLst>
                                          <p:attrName>style.visibility</p:attrName>
                                        </p:attrNameLst>
                                      </p:cBhvr>
                                      <p:to>
                                        <p:strVal val="hidden"/>
                                      </p:to>
                                    </p:set>
                                  </p:childTnLst>
                                </p:cTn>
                              </p:par>
                              <p:par>
                                <p:cTn id="107" presetID="3" presetClass="exit" presetSubtype="10" fill="hold" nodeType="withEffect">
                                  <p:stCondLst>
                                    <p:cond delay="0"/>
                                  </p:stCondLst>
                                  <p:childTnLst>
                                    <p:animEffect transition="out" filter="blinds(horizontal)">
                                      <p:cBhvr>
                                        <p:cTn id="108" dur="500"/>
                                        <p:tgtEl>
                                          <p:spTgt spid="115"/>
                                        </p:tgtEl>
                                      </p:cBhvr>
                                    </p:animEffect>
                                    <p:set>
                                      <p:cBhvr>
                                        <p:cTn id="109" dur="1" fill="hold">
                                          <p:stCondLst>
                                            <p:cond delay="499"/>
                                          </p:stCondLst>
                                        </p:cTn>
                                        <p:tgtEl>
                                          <p:spTgt spid="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bldLvl="0" animBg="1"/>
      <p:bldP spid="143" grpId="0" bldLvl="0" animBg="1"/>
      <p:bldP spid="143" grpId="1" bldLvl="0" animBg="1"/>
      <p:bldP spid="144" grpId="0" bldLvl="0" animBg="1"/>
      <p:bldP spid="144" grpId="1" bldLvl="0" animBg="1"/>
      <p:bldP spid="145" grpId="0" bldLvl="0" animBg="1"/>
      <p:bldP spid="145" grpId="1" bldLvl="0" animBg="1"/>
      <p:bldP spid="146" grpId="0" bldLvl="0" animBg="1"/>
      <p:bldP spid="146" grpId="1" bldLvl="0" animBg="1"/>
      <p:bldP spid="147" grpId="0" bldLvl="0" animBg="1"/>
      <p:bldP spid="147" grpId="1" bldLvl="0" animBg="1"/>
      <p:bldP spid="148" grpId="0" bldLvl="0" animBg="1"/>
      <p:bldP spid="148" grpId="1" bldLvl="0" animBg="1"/>
      <p:bldP spid="149" grpId="0" bldLvl="0" animBg="1"/>
      <p:bldP spid="149" grpId="1" bldLvl="0" animBg="1"/>
      <p:bldP spid="150" grpId="0" bldLvl="0" animBg="1"/>
      <p:bldP spid="151" grpId="0" bldLvl="0" animBg="1"/>
      <p:bldP spid="152" grpId="0" build="allAtOnce" animBg="1"/>
      <p:bldP spid="153" grpId="0" bldLvl="0" animBg="1"/>
      <p:bldP spid="153" grpId="1"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Line 187"/>
          <p:cNvSpPr/>
          <p:nvPr/>
        </p:nvSpPr>
        <p:spPr>
          <a:xfrm flipV="1">
            <a:off x="1524000" y="838200"/>
            <a:ext cx="0" cy="533400"/>
          </a:xfrm>
          <a:prstGeom prst="line">
            <a:avLst/>
          </a:prstGeom>
          <a:ln w="9525">
            <a:noFill/>
          </a:ln>
        </p:spPr>
      </p:sp>
      <p:pic>
        <p:nvPicPr>
          <p:cNvPr id="115" name="Picture 14" descr="EXCESIZE"/>
          <p:cNvPicPr>
            <a:picLocks noChangeAspect="1"/>
          </p:cNvPicPr>
          <p:nvPr/>
        </p:nvPicPr>
        <p:blipFill>
          <a:blip r:embed="rId4"/>
          <a:stretch>
            <a:fillRect/>
          </a:stretch>
        </p:blipFill>
        <p:spPr>
          <a:xfrm>
            <a:off x="8534400" y="4343400"/>
            <a:ext cx="2133600" cy="2370138"/>
          </a:xfrm>
          <a:prstGeom prst="rect">
            <a:avLst/>
          </a:prstGeom>
          <a:noFill/>
          <a:ln w="9525">
            <a:noFill/>
          </a:ln>
        </p:spPr>
      </p:pic>
      <p:sp>
        <p:nvSpPr>
          <p:cNvPr id="141" name="Line 187"/>
          <p:cNvSpPr/>
          <p:nvPr/>
        </p:nvSpPr>
        <p:spPr>
          <a:xfrm flipV="1">
            <a:off x="-1219200" y="3810000"/>
            <a:ext cx="60325" cy="866775"/>
          </a:xfrm>
          <a:prstGeom prst="line">
            <a:avLst/>
          </a:prstGeom>
          <a:ln w="9525">
            <a:noFill/>
          </a:ln>
        </p:spPr>
      </p:sp>
      <p:sp>
        <p:nvSpPr>
          <p:cNvPr id="142" name="Oval 141"/>
          <p:cNvSpPr/>
          <p:nvPr/>
        </p:nvSpPr>
        <p:spPr>
          <a:xfrm>
            <a:off x="7289165" y="4676140"/>
            <a:ext cx="940435" cy="81026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10</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43" name="Oval 142"/>
          <p:cNvSpPr/>
          <p:nvPr/>
        </p:nvSpPr>
        <p:spPr>
          <a:xfrm>
            <a:off x="7320915" y="4676775"/>
            <a:ext cx="908685" cy="80962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9</a:t>
            </a:r>
          </a:p>
        </p:txBody>
      </p:sp>
      <p:sp>
        <p:nvSpPr>
          <p:cNvPr id="144" name="Oval 143"/>
          <p:cNvSpPr/>
          <p:nvPr/>
        </p:nvSpPr>
        <p:spPr>
          <a:xfrm>
            <a:off x="7320915" y="4676140"/>
            <a:ext cx="908685" cy="81026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8</a:t>
            </a:r>
          </a:p>
        </p:txBody>
      </p:sp>
      <p:sp>
        <p:nvSpPr>
          <p:cNvPr id="145" name="Oval 144"/>
          <p:cNvSpPr/>
          <p:nvPr/>
        </p:nvSpPr>
        <p:spPr>
          <a:xfrm>
            <a:off x="7320915" y="4669790"/>
            <a:ext cx="908685" cy="81661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7</a:t>
            </a:r>
          </a:p>
        </p:txBody>
      </p:sp>
      <p:sp>
        <p:nvSpPr>
          <p:cNvPr id="146" name="Oval 145"/>
          <p:cNvSpPr/>
          <p:nvPr/>
        </p:nvSpPr>
        <p:spPr>
          <a:xfrm>
            <a:off x="7304405" y="4676140"/>
            <a:ext cx="925195" cy="81026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6</a:t>
            </a:r>
          </a:p>
        </p:txBody>
      </p:sp>
      <p:sp>
        <p:nvSpPr>
          <p:cNvPr id="147" name="Oval 146"/>
          <p:cNvSpPr/>
          <p:nvPr/>
        </p:nvSpPr>
        <p:spPr>
          <a:xfrm>
            <a:off x="7304405" y="4669790"/>
            <a:ext cx="925195" cy="81661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a:t>
            </a:r>
          </a:p>
        </p:txBody>
      </p:sp>
      <p:sp>
        <p:nvSpPr>
          <p:cNvPr id="148" name="Oval 147"/>
          <p:cNvSpPr/>
          <p:nvPr/>
        </p:nvSpPr>
        <p:spPr>
          <a:xfrm>
            <a:off x="7304405" y="4669790"/>
            <a:ext cx="925195" cy="81661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4</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49" name="Oval 148"/>
          <p:cNvSpPr/>
          <p:nvPr/>
        </p:nvSpPr>
        <p:spPr>
          <a:xfrm>
            <a:off x="7304405" y="4669790"/>
            <a:ext cx="925195" cy="81661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p>
        </p:txBody>
      </p:sp>
      <p:sp>
        <p:nvSpPr>
          <p:cNvPr id="150" name="Oval 149"/>
          <p:cNvSpPr/>
          <p:nvPr/>
        </p:nvSpPr>
        <p:spPr>
          <a:xfrm>
            <a:off x="7304405" y="4676140"/>
            <a:ext cx="925195" cy="81026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51" name="Oval 150"/>
          <p:cNvSpPr/>
          <p:nvPr/>
        </p:nvSpPr>
        <p:spPr>
          <a:xfrm>
            <a:off x="7304405" y="4676140"/>
            <a:ext cx="925195" cy="81026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52" name="Oval 151"/>
          <p:cNvSpPr/>
          <p:nvPr/>
        </p:nvSpPr>
        <p:spPr>
          <a:xfrm>
            <a:off x="7304405" y="4676775"/>
            <a:ext cx="925195" cy="80962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panose="020B0604020202020204" pitchFamily="34" charset="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panose="020B0604020202020204" pitchFamily="34" charset="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panose="020B0604020202020204" pitchFamily="34" charset="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panose="020B0604020202020204" pitchFamily="34" charset="0"/>
                <a:cs typeface="+mn-cs"/>
              </a:defRPr>
            </a:lvl5pPr>
          </a:lstStyle>
          <a:p>
            <a:pPr lvl="0" algn="ctr">
              <a:buNone/>
            </a:pPr>
            <a:r>
              <a:rPr sz="12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Hết giờ</a:t>
            </a:r>
            <a:endParaRPr sz="1200" dirty="0">
              <a:solidFill>
                <a:srgbClr val="FF0000"/>
              </a:solidFill>
              <a:latin typeface="Times New Roman" panose="02020603050405020304" pitchFamily="18" charset="0"/>
              <a:ea typeface="Times New Roman" panose="02020603050405020304" pitchFamily="18" charset="0"/>
            </a:endParaRPr>
          </a:p>
        </p:txBody>
      </p:sp>
      <p:sp>
        <p:nvSpPr>
          <p:cNvPr id="153" name="Oval 152"/>
          <p:cNvSpPr/>
          <p:nvPr/>
        </p:nvSpPr>
        <p:spPr>
          <a:xfrm>
            <a:off x="7304405" y="4670425"/>
            <a:ext cx="925195" cy="81597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7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Text Box 7"/>
          <p:cNvSpPr txBox="1"/>
          <p:nvPr/>
        </p:nvSpPr>
        <p:spPr>
          <a:xfrm>
            <a:off x="7772400" y="2133600"/>
            <a:ext cx="2564130" cy="706755"/>
          </a:xfrm>
          <a:prstGeom prst="rect">
            <a:avLst/>
          </a:prstGeom>
          <a:noFill/>
        </p:spPr>
        <p:txBody>
          <a:bodyPr wrap="none" rtlCol="0" anchor="t">
            <a:spAutoFit/>
          </a:bodyPr>
          <a:lstStyle/>
          <a:p>
            <a:r>
              <a:rPr lang="vi-VN" altLang="en-US" sz="4000">
                <a:solidFill>
                  <a:srgbClr val="C00000"/>
                </a:solidFill>
                <a:latin typeface="Times New Roman" panose="02020603050405020304" pitchFamily="18" charset="0"/>
                <a:ea typeface="STSong" panose="02010600040101010101" charset="-122"/>
                <a:cs typeface="Times New Roman" panose="02020603050405020304" pitchFamily="18" charset="0"/>
                <a:sym typeface="+mn-ea"/>
              </a:rPr>
              <a:t>CHẠY BỘ </a:t>
            </a:r>
          </a:p>
        </p:txBody>
      </p:sp>
      <p:pic>
        <p:nvPicPr>
          <p:cNvPr id="3" name="Content Placeholder 2" descr="thumbnail-8-tips-beginner-1200-6962-6817-1581069699"/>
          <p:cNvPicPr>
            <a:picLocks noGrp="1" noChangeAspect="1"/>
          </p:cNvPicPr>
          <p:nvPr>
            <p:ph idx="1"/>
          </p:nvPr>
        </p:nvPicPr>
        <p:blipFill>
          <a:blip r:embed="rId5"/>
          <a:stretch>
            <a:fillRect/>
          </a:stretch>
        </p:blipFill>
        <p:spPr>
          <a:xfrm>
            <a:off x="152400" y="76200"/>
            <a:ext cx="6992620" cy="4662170"/>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blinds(horizontal)">
                                      <p:cBhvr>
                                        <p:cTn id="7" dur="500"/>
                                        <p:tgtEl>
                                          <p:spTgt spid="115"/>
                                        </p:tgtEl>
                                      </p:cBhvr>
                                    </p:animEffect>
                                  </p:childTnLst>
                                </p:cTn>
                              </p:par>
                              <p:par>
                                <p:cTn id="8" presetID="9" presetClass="entr" presetSubtype="0" fill="hold" nodeType="withEffect">
                                  <p:stCondLst>
                                    <p:cond delay="0"/>
                                  </p:stCondLst>
                                  <p:childTnLst>
                                    <p:set>
                                      <p:cBhvr>
                                        <p:cTn id="9" dur="1" fill="hold">
                                          <p:stCondLst>
                                            <p:cond delay="0"/>
                                          </p:stCondLst>
                                        </p:cTn>
                                        <p:tgtEl>
                                          <p:spTgt spid="153"/>
                                        </p:tgtEl>
                                        <p:attrNameLst>
                                          <p:attrName>style.visibility</p:attrName>
                                        </p:attrNameLst>
                                      </p:cBhvr>
                                      <p:to>
                                        <p:strVal val="visible"/>
                                      </p:to>
                                    </p:set>
                                    <p:animEffect transition="in" filter="dissolve">
                                      <p:cBhvr>
                                        <p:cTn id="10" dur="500"/>
                                        <p:tgtEl>
                                          <p:spTgt spid="153"/>
                                        </p:tgtEl>
                                      </p:cBhvr>
                                    </p:animEffect>
                                  </p:childTnLst>
                                </p:cTn>
                              </p:par>
                              <p:par>
                                <p:cTn id="11" presetID="8" presetClass="exit" presetSubtype="16" fill="hold" grpId="0" nodeType="withEffect">
                                  <p:stCondLst>
                                    <p:cond delay="0"/>
                                  </p:stCondLst>
                                  <p:childTnLst>
                                    <p:animEffect transition="out" filter="diamond(in)">
                                      <p:cBhvr>
                                        <p:cTn id="12" dur="500"/>
                                        <p:tgtEl>
                                          <p:spTgt spid="153"/>
                                        </p:tgtEl>
                                      </p:cBhvr>
                                    </p:animEffect>
                                    <p:set>
                                      <p:cBhvr>
                                        <p:cTn id="13" dur="1" fill="hold">
                                          <p:stCondLst>
                                            <p:cond delay="499"/>
                                          </p:stCondLst>
                                        </p:cTn>
                                        <p:tgtEl>
                                          <p:spTgt spid="153"/>
                                        </p:tgtEl>
                                        <p:attrNameLst>
                                          <p:attrName>style.visibility</p:attrName>
                                        </p:attrNameLst>
                                      </p:cBhvr>
                                      <p:to>
                                        <p:strVal val="hidden"/>
                                      </p:to>
                                    </p:set>
                                  </p:childTnLst>
                                </p:cTn>
                              </p:par>
                            </p:childTnLst>
                          </p:cTn>
                        </p:par>
                        <p:par>
                          <p:cTn id="14" fill="hold">
                            <p:stCondLst>
                              <p:cond delay="500"/>
                            </p:stCondLst>
                            <p:childTnLst>
                              <p:par>
                                <p:cTn id="15" presetID="20" presetClass="entr" presetSubtype="0" fill="hold" nodeType="afterEffect">
                                  <p:stCondLst>
                                    <p:cond delay="0"/>
                                  </p:stCondLst>
                                  <p:childTnLst>
                                    <p:set>
                                      <p:cBhvr>
                                        <p:cTn id="16" dur="1" fill="hold">
                                          <p:stCondLst>
                                            <p:cond delay="0"/>
                                          </p:stCondLst>
                                        </p:cTn>
                                        <p:tgtEl>
                                          <p:spTgt spid="142"/>
                                        </p:tgtEl>
                                        <p:attrNameLst>
                                          <p:attrName>style.visibility</p:attrName>
                                        </p:attrNameLst>
                                      </p:cBhvr>
                                      <p:to>
                                        <p:strVal val="visible"/>
                                      </p:to>
                                    </p:set>
                                    <p:animEffect transition="in" filter="wedge">
                                      <p:cBhvr>
                                        <p:cTn id="17" dur="500"/>
                                        <p:tgtEl>
                                          <p:spTgt spid="142"/>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8" fill="hold">
                            <p:stCondLst>
                              <p:cond delay="1000"/>
                            </p:stCondLst>
                            <p:childTnLst>
                              <p:par>
                                <p:cTn id="19" presetID="20" presetClass="entr" presetSubtype="0" fill="hold" grpId="0" nodeType="afterEffect">
                                  <p:stCondLst>
                                    <p:cond delay="500"/>
                                  </p:stCondLst>
                                  <p:childTnLst>
                                    <p:set>
                                      <p:cBhvr>
                                        <p:cTn id="20" dur="1" fill="hold">
                                          <p:stCondLst>
                                            <p:cond delay="0"/>
                                          </p:stCondLst>
                                        </p:cTn>
                                        <p:tgtEl>
                                          <p:spTgt spid="143"/>
                                        </p:tgtEl>
                                        <p:attrNameLst>
                                          <p:attrName>style.visibility</p:attrName>
                                        </p:attrNameLst>
                                      </p:cBhvr>
                                      <p:to>
                                        <p:strVal val="visible"/>
                                      </p:to>
                                    </p:set>
                                    <p:animEffect transition="in" filter="wedge">
                                      <p:cBhvr>
                                        <p:cTn id="21" dur="500"/>
                                        <p:tgtEl>
                                          <p:spTgt spid="143"/>
                                        </p:tgtEl>
                                      </p:cBhvr>
                                    </p:animEffect>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par>
                          <p:cTn id="22" fill="hold">
                            <p:stCondLst>
                              <p:cond delay="2000"/>
                            </p:stCondLst>
                            <p:childTnLst>
                              <p:par>
                                <p:cTn id="23" presetID="20" presetClass="entr" presetSubtype="0" fill="hold" grpId="0" nodeType="afterEffect">
                                  <p:stCondLst>
                                    <p:cond delay="500"/>
                                  </p:stCondLst>
                                  <p:childTnLst>
                                    <p:set>
                                      <p:cBhvr>
                                        <p:cTn id="24" dur="1" fill="hold">
                                          <p:stCondLst>
                                            <p:cond delay="0"/>
                                          </p:stCondLst>
                                        </p:cTn>
                                        <p:tgtEl>
                                          <p:spTgt spid="144"/>
                                        </p:tgtEl>
                                        <p:attrNameLst>
                                          <p:attrName>style.visibility</p:attrName>
                                        </p:attrNameLst>
                                      </p:cBhvr>
                                      <p:to>
                                        <p:strVal val="visible"/>
                                      </p:to>
                                    </p:set>
                                    <p:animEffect transition="in" filter="wedge">
                                      <p:cBhvr>
                                        <p:cTn id="25" dur="500"/>
                                        <p:tgtEl>
                                          <p:spTgt spid="144"/>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6" fill="hold">
                            <p:stCondLst>
                              <p:cond delay="3000"/>
                            </p:stCondLst>
                            <p:childTnLst>
                              <p:par>
                                <p:cTn id="27" presetID="20" presetClass="entr" presetSubtype="0" fill="hold" grpId="0" nodeType="afterEffect">
                                  <p:stCondLst>
                                    <p:cond delay="500"/>
                                  </p:stCondLst>
                                  <p:childTnLst>
                                    <p:set>
                                      <p:cBhvr>
                                        <p:cTn id="28" dur="1" fill="hold">
                                          <p:stCondLst>
                                            <p:cond delay="0"/>
                                          </p:stCondLst>
                                        </p:cTn>
                                        <p:tgtEl>
                                          <p:spTgt spid="145"/>
                                        </p:tgtEl>
                                        <p:attrNameLst>
                                          <p:attrName>style.visibility</p:attrName>
                                        </p:attrNameLst>
                                      </p:cBhvr>
                                      <p:to>
                                        <p:strVal val="visible"/>
                                      </p:to>
                                    </p:set>
                                    <p:animEffect transition="in" filter="wedge">
                                      <p:cBhvr>
                                        <p:cTn id="29" dur="500"/>
                                        <p:tgtEl>
                                          <p:spTgt spid="145"/>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par>
                          <p:cTn id="30" fill="hold">
                            <p:stCondLst>
                              <p:cond delay="4000"/>
                            </p:stCondLst>
                            <p:childTnLst>
                              <p:par>
                                <p:cTn id="31" presetID="20" presetClass="entr" presetSubtype="0" fill="hold" grpId="0" nodeType="afterEffect">
                                  <p:stCondLst>
                                    <p:cond delay="500"/>
                                  </p:stCondLst>
                                  <p:childTnLst>
                                    <p:set>
                                      <p:cBhvr>
                                        <p:cTn id="32" dur="1" fill="hold">
                                          <p:stCondLst>
                                            <p:cond delay="0"/>
                                          </p:stCondLst>
                                        </p:cTn>
                                        <p:tgtEl>
                                          <p:spTgt spid="146"/>
                                        </p:tgtEl>
                                        <p:attrNameLst>
                                          <p:attrName>style.visibility</p:attrName>
                                        </p:attrNameLst>
                                      </p:cBhvr>
                                      <p:to>
                                        <p:strVal val="visible"/>
                                      </p:to>
                                    </p:set>
                                    <p:animEffect transition="in" filter="wedge">
                                      <p:cBhvr>
                                        <p:cTn id="33" dur="500"/>
                                        <p:tgtEl>
                                          <p:spTgt spid="146"/>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4" fill="hold">
                            <p:stCondLst>
                              <p:cond delay="5000"/>
                            </p:stCondLst>
                            <p:childTnLst>
                              <p:par>
                                <p:cTn id="35" presetID="20" presetClass="entr" presetSubtype="0" fill="hold" grpId="0" nodeType="afterEffect">
                                  <p:stCondLst>
                                    <p:cond delay="500"/>
                                  </p:stCondLst>
                                  <p:childTnLst>
                                    <p:set>
                                      <p:cBhvr>
                                        <p:cTn id="36" dur="1" fill="hold">
                                          <p:stCondLst>
                                            <p:cond delay="0"/>
                                          </p:stCondLst>
                                        </p:cTn>
                                        <p:tgtEl>
                                          <p:spTgt spid="147"/>
                                        </p:tgtEl>
                                        <p:attrNameLst>
                                          <p:attrName>style.visibility</p:attrName>
                                        </p:attrNameLst>
                                      </p:cBhvr>
                                      <p:to>
                                        <p:strVal val="visible"/>
                                      </p:to>
                                    </p:set>
                                    <p:animEffect transition="in" filter="wedge">
                                      <p:cBhvr>
                                        <p:cTn id="37" dur="500"/>
                                        <p:tgtEl>
                                          <p:spTgt spid="147"/>
                                        </p:tgtEl>
                                      </p:cBhvr>
                                    </p:animEffec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par>
                          <p:cTn id="38" fill="hold">
                            <p:stCondLst>
                              <p:cond delay="6000"/>
                            </p:stCondLst>
                            <p:childTnLst>
                              <p:par>
                                <p:cTn id="39" presetID="20" presetClass="entr" presetSubtype="0" fill="hold" grpId="0" nodeType="afterEffect">
                                  <p:stCondLst>
                                    <p:cond delay="500"/>
                                  </p:stCondLst>
                                  <p:childTnLst>
                                    <p:set>
                                      <p:cBhvr>
                                        <p:cTn id="40" dur="1" fill="hold">
                                          <p:stCondLst>
                                            <p:cond delay="0"/>
                                          </p:stCondLst>
                                        </p:cTn>
                                        <p:tgtEl>
                                          <p:spTgt spid="148"/>
                                        </p:tgtEl>
                                        <p:attrNameLst>
                                          <p:attrName>style.visibility</p:attrName>
                                        </p:attrNameLst>
                                      </p:cBhvr>
                                      <p:to>
                                        <p:strVal val="visible"/>
                                      </p:to>
                                    </p:set>
                                    <p:animEffect transition="in" filter="wedge">
                                      <p:cBhvr>
                                        <p:cTn id="41" dur="500"/>
                                        <p:tgtEl>
                                          <p:spTgt spid="148"/>
                                        </p:tgtEl>
                                      </p:cBhvr>
                                    </p:animEffec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par>
                          <p:cTn id="42" fill="hold">
                            <p:stCondLst>
                              <p:cond delay="7000"/>
                            </p:stCondLst>
                            <p:childTnLst>
                              <p:par>
                                <p:cTn id="43" presetID="20" presetClass="entr" presetSubtype="0" fill="hold" grpId="0" nodeType="afterEffect">
                                  <p:stCondLst>
                                    <p:cond delay="500"/>
                                  </p:stCondLst>
                                  <p:childTnLst>
                                    <p:set>
                                      <p:cBhvr>
                                        <p:cTn id="44" dur="1" fill="hold">
                                          <p:stCondLst>
                                            <p:cond delay="0"/>
                                          </p:stCondLst>
                                        </p:cTn>
                                        <p:tgtEl>
                                          <p:spTgt spid="149"/>
                                        </p:tgtEl>
                                        <p:attrNameLst>
                                          <p:attrName>style.visibility</p:attrName>
                                        </p:attrNameLst>
                                      </p:cBhvr>
                                      <p:to>
                                        <p:strVal val="visible"/>
                                      </p:to>
                                    </p:set>
                                    <p:animEffect transition="in" filter="wedge">
                                      <p:cBhvr>
                                        <p:cTn id="45" dur="500"/>
                                        <p:tgtEl>
                                          <p:spTgt spid="149"/>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46" fill="hold">
                            <p:stCondLst>
                              <p:cond delay="8000"/>
                            </p:stCondLst>
                            <p:childTnLst>
                              <p:par>
                                <p:cTn id="47" presetID="20" presetClass="entr" presetSubtype="0" fill="hold" nodeType="afterEffect">
                                  <p:stCondLst>
                                    <p:cond delay="500"/>
                                  </p:stCondLst>
                                  <p:childTnLst>
                                    <p:set>
                                      <p:cBhvr>
                                        <p:cTn id="48" dur="1" fill="hold">
                                          <p:stCondLst>
                                            <p:cond delay="0"/>
                                          </p:stCondLst>
                                        </p:cTn>
                                        <p:tgtEl>
                                          <p:spTgt spid="150"/>
                                        </p:tgtEl>
                                        <p:attrNameLst>
                                          <p:attrName>style.visibility</p:attrName>
                                        </p:attrNameLst>
                                      </p:cBhvr>
                                      <p:to>
                                        <p:strVal val="visible"/>
                                      </p:to>
                                    </p:set>
                                    <p:animEffect transition="in" filter="wedge">
                                      <p:cBhvr>
                                        <p:cTn id="49" dur="500"/>
                                        <p:tgtEl>
                                          <p:spTgt spid="150"/>
                                        </p:tgtEl>
                                      </p:cBhvr>
                                    </p:animEffec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childTnLst>
                          </p:cTn>
                        </p:par>
                        <p:par>
                          <p:cTn id="50" fill="hold">
                            <p:stCondLst>
                              <p:cond delay="9000"/>
                            </p:stCondLst>
                            <p:childTnLst>
                              <p:par>
                                <p:cTn id="51" presetID="20" presetClass="entr" presetSubtype="0" fill="hold" nodeType="afterEffect">
                                  <p:stCondLst>
                                    <p:cond delay="500"/>
                                  </p:stCondLst>
                                  <p:iterate type="lt">
                                    <p:tmPct val="0"/>
                                  </p:iterate>
                                  <p:childTnLst>
                                    <p:set>
                                      <p:cBhvr>
                                        <p:cTn id="52" dur="1" fill="hold">
                                          <p:stCondLst>
                                            <p:cond delay="0"/>
                                          </p:stCondLst>
                                        </p:cTn>
                                        <p:tgtEl>
                                          <p:spTgt spid="151"/>
                                        </p:tgtEl>
                                        <p:attrNameLst>
                                          <p:attrName>style.visibility</p:attrName>
                                        </p:attrNameLst>
                                      </p:cBhvr>
                                      <p:to>
                                        <p:strVal val="visible"/>
                                      </p:to>
                                    </p:set>
                                    <p:animEffect transition="in" filter="wedge">
                                      <p:cBhvr>
                                        <p:cTn id="53" dur="500"/>
                                        <p:tgtEl>
                                          <p:spTgt spid="151"/>
                                        </p:tgtEl>
                                      </p:cBhvr>
                                    </p:animEffec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par>
                          <p:cTn id="54" fill="hold">
                            <p:stCondLst>
                              <p:cond delay="10000"/>
                            </p:stCondLst>
                            <p:childTnLst>
                              <p:par>
                                <p:cTn id="55" presetID="9" presetClass="entr" presetSubtype="0" fill="hold" nodeType="afterEffect">
                                  <p:stCondLst>
                                    <p:cond delay="500"/>
                                  </p:stCondLst>
                                  <p:childTnLst>
                                    <p:set>
                                      <p:cBhvr>
                                        <p:cTn id="56" dur="1" fill="hold">
                                          <p:stCondLst>
                                            <p:cond delay="0"/>
                                          </p:stCondLst>
                                        </p:cTn>
                                        <p:tgtEl>
                                          <p:spTgt spid="152"/>
                                        </p:tgtEl>
                                        <p:attrNameLst>
                                          <p:attrName>style.visibility</p:attrName>
                                        </p:attrNameLst>
                                      </p:cBhvr>
                                      <p:to>
                                        <p:strVal val="visible"/>
                                      </p:to>
                                    </p:set>
                                    <p:animEffect transition="in" filter="dissolve">
                                      <p:cBhvr>
                                        <p:cTn id="57" dur="500"/>
                                        <p:tgtEl>
                                          <p:spTgt spid="152"/>
                                        </p:tgtEl>
                                      </p:cBhvr>
                                    </p:animEffect>
                                  </p:childTnLst>
                                  <p:subTnLst>
                                    <p:audio>
                                      <p:cMediaNode>
                                        <p:cTn display="0" masterRel="sameClick">
                                          <p:stCondLst>
                                            <p:cond evt="begin" delay="0">
                                              <p:tn val="55"/>
                                            </p:cond>
                                          </p:stCondLst>
                                          <p:endCondLst>
                                            <p:cond evt="onStopAudio" delay="0">
                                              <p:tgtEl>
                                                <p:sldTgt/>
                                              </p:tgtEl>
                                            </p:cond>
                                          </p:endCondLst>
                                        </p:cTn>
                                        <p:tgtEl>
                                          <p:sndTgt r:embed="rId3" name="explode.wav"/>
                                        </p:tgtEl>
                                      </p:cMediaNode>
                                    </p:audio>
                                  </p:subTnLst>
                                </p:cTn>
                              </p:par>
                            </p:childTnLst>
                          </p:cTn>
                        </p:par>
                        <p:par>
                          <p:cTn id="58" fill="hold">
                            <p:stCondLst>
                              <p:cond delay="11000"/>
                            </p:stCondLst>
                            <p:childTnLst>
                              <p:par>
                                <p:cTn id="59" presetID="17" presetClass="entr" presetSubtype="10" fill="hold" nodeType="afterEffect">
                                  <p:stCondLst>
                                    <p:cond delay="500"/>
                                  </p:stCondLst>
                                  <p:childTnLst>
                                    <p:set>
                                      <p:cBhvr>
                                        <p:cTn id="60" dur="1" fill="hold">
                                          <p:stCondLst>
                                            <p:cond delay="0"/>
                                          </p:stCondLst>
                                        </p:cTn>
                                        <p:tgtEl>
                                          <p:spTgt spid="152">
                                            <p:txEl>
                                              <p:pRg st="0" end="0"/>
                                            </p:txEl>
                                          </p:spTgt>
                                        </p:tgtEl>
                                        <p:attrNameLst>
                                          <p:attrName>style.visibility</p:attrName>
                                        </p:attrNameLst>
                                      </p:cBhvr>
                                      <p:to>
                                        <p:strVal val="visible"/>
                                      </p:to>
                                    </p:set>
                                    <p:anim calcmode="lin" valueType="num">
                                      <p:cBhvr>
                                        <p:cTn id="61" dur="500" fill="hold"/>
                                        <p:tgtEl>
                                          <p:spTgt spid="152">
                                            <p:txEl>
                                              <p:pRg st="0" end="0"/>
                                            </p:txEl>
                                          </p:spTgt>
                                        </p:tgtEl>
                                        <p:attrNameLst>
                                          <p:attrName>ppt_w</p:attrName>
                                        </p:attrNameLst>
                                      </p:cBhvr>
                                      <p:tavLst>
                                        <p:tav tm="0">
                                          <p:val>
                                            <p:strVal val="0,000000"/>
                                          </p:val>
                                        </p:tav>
                                        <p:tav tm="100000">
                                          <p:val>
                                            <p:strVal val="#ppt_w"/>
                                          </p:val>
                                        </p:tav>
                                      </p:tavLst>
                                    </p:anim>
                                    <p:anim calcmode="lin" valueType="num">
                                      <p:cBhvr>
                                        <p:cTn id="62" dur="500" fill="hold"/>
                                        <p:tgtEl>
                                          <p:spTgt spid="15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4" presetClass="exit" presetSubtype="16" fill="hold" nodeType="clickEffect">
                                  <p:stCondLst>
                                    <p:cond delay="0"/>
                                  </p:stCondLst>
                                  <p:childTnLst>
                                    <p:animEffect transition="out" filter="box(in)">
                                      <p:cBhvr>
                                        <p:cTn id="66" dur="500"/>
                                        <p:tgtEl>
                                          <p:spTgt spid="141"/>
                                        </p:tgtEl>
                                      </p:cBhvr>
                                    </p:animEffect>
                                    <p:set>
                                      <p:cBhvr>
                                        <p:cTn id="67" dur="1" fill="hold">
                                          <p:stCondLst>
                                            <p:cond delay="499"/>
                                          </p:stCondLst>
                                        </p:cTn>
                                        <p:tgtEl>
                                          <p:spTgt spid="141"/>
                                        </p:tgtEl>
                                        <p:attrNameLst>
                                          <p:attrName>style.visibility</p:attrName>
                                        </p:attrNameLst>
                                      </p:cBhvr>
                                      <p:to>
                                        <p:strVal val="hidden"/>
                                      </p:to>
                                    </p:set>
                                  </p:childTnLst>
                                </p:cTn>
                              </p:par>
                              <p:par>
                                <p:cTn id="68" presetID="4" presetClass="exit" presetSubtype="16" fill="hold" grpId="0" nodeType="withEffect">
                                  <p:stCondLst>
                                    <p:cond delay="0"/>
                                  </p:stCondLst>
                                  <p:childTnLst>
                                    <p:animEffect transition="out" filter="box(in)">
                                      <p:cBhvr>
                                        <p:cTn id="69" dur="500"/>
                                        <p:tgtEl>
                                          <p:spTgt spid="142"/>
                                        </p:tgtEl>
                                      </p:cBhvr>
                                    </p:animEffect>
                                    <p:set>
                                      <p:cBhvr>
                                        <p:cTn id="70" dur="1" fill="hold">
                                          <p:stCondLst>
                                            <p:cond delay="499"/>
                                          </p:stCondLst>
                                        </p:cTn>
                                        <p:tgtEl>
                                          <p:spTgt spid="142"/>
                                        </p:tgtEl>
                                        <p:attrNameLst>
                                          <p:attrName>style.visibility</p:attrName>
                                        </p:attrNameLst>
                                      </p:cBhvr>
                                      <p:to>
                                        <p:strVal val="hidden"/>
                                      </p:to>
                                    </p:set>
                                  </p:childTnLst>
                                </p:cTn>
                              </p:par>
                              <p:par>
                                <p:cTn id="71" presetID="4" presetClass="exit" presetSubtype="16" fill="hold" grpId="1" nodeType="withEffect">
                                  <p:stCondLst>
                                    <p:cond delay="0"/>
                                  </p:stCondLst>
                                  <p:childTnLst>
                                    <p:animEffect transition="out" filter="box(in)">
                                      <p:cBhvr>
                                        <p:cTn id="72" dur="500"/>
                                        <p:tgtEl>
                                          <p:spTgt spid="143"/>
                                        </p:tgtEl>
                                      </p:cBhvr>
                                    </p:animEffect>
                                    <p:set>
                                      <p:cBhvr>
                                        <p:cTn id="73" dur="1" fill="hold">
                                          <p:stCondLst>
                                            <p:cond delay="499"/>
                                          </p:stCondLst>
                                        </p:cTn>
                                        <p:tgtEl>
                                          <p:spTgt spid="143"/>
                                        </p:tgtEl>
                                        <p:attrNameLst>
                                          <p:attrName>style.visibility</p:attrName>
                                        </p:attrNameLst>
                                      </p:cBhvr>
                                      <p:to>
                                        <p:strVal val="hidden"/>
                                      </p:to>
                                    </p:set>
                                  </p:childTnLst>
                                </p:cTn>
                              </p:par>
                              <p:par>
                                <p:cTn id="74" presetID="4" presetClass="exit" presetSubtype="16" fill="hold" grpId="1" nodeType="withEffect">
                                  <p:stCondLst>
                                    <p:cond delay="0"/>
                                  </p:stCondLst>
                                  <p:childTnLst>
                                    <p:animEffect transition="out" filter="box(in)">
                                      <p:cBhvr>
                                        <p:cTn id="75" dur="500"/>
                                        <p:tgtEl>
                                          <p:spTgt spid="144"/>
                                        </p:tgtEl>
                                      </p:cBhvr>
                                    </p:animEffect>
                                    <p:set>
                                      <p:cBhvr>
                                        <p:cTn id="76" dur="1" fill="hold">
                                          <p:stCondLst>
                                            <p:cond delay="499"/>
                                          </p:stCondLst>
                                        </p:cTn>
                                        <p:tgtEl>
                                          <p:spTgt spid="144"/>
                                        </p:tgtEl>
                                        <p:attrNameLst>
                                          <p:attrName>style.visibility</p:attrName>
                                        </p:attrNameLst>
                                      </p:cBhvr>
                                      <p:to>
                                        <p:strVal val="hidden"/>
                                      </p:to>
                                    </p:set>
                                  </p:childTnLst>
                                </p:cTn>
                              </p:par>
                              <p:par>
                                <p:cTn id="77" presetID="4" presetClass="exit" presetSubtype="16" fill="hold" grpId="1" nodeType="withEffect">
                                  <p:stCondLst>
                                    <p:cond delay="0"/>
                                  </p:stCondLst>
                                  <p:childTnLst>
                                    <p:animEffect transition="out" filter="box(in)">
                                      <p:cBhvr>
                                        <p:cTn id="78" dur="500"/>
                                        <p:tgtEl>
                                          <p:spTgt spid="145"/>
                                        </p:tgtEl>
                                      </p:cBhvr>
                                    </p:animEffect>
                                    <p:set>
                                      <p:cBhvr>
                                        <p:cTn id="79" dur="1" fill="hold">
                                          <p:stCondLst>
                                            <p:cond delay="499"/>
                                          </p:stCondLst>
                                        </p:cTn>
                                        <p:tgtEl>
                                          <p:spTgt spid="145"/>
                                        </p:tgtEl>
                                        <p:attrNameLst>
                                          <p:attrName>style.visibility</p:attrName>
                                        </p:attrNameLst>
                                      </p:cBhvr>
                                      <p:to>
                                        <p:strVal val="hidden"/>
                                      </p:to>
                                    </p:set>
                                  </p:childTnLst>
                                </p:cTn>
                              </p:par>
                              <p:par>
                                <p:cTn id="80" presetID="4" presetClass="exit" presetSubtype="16" fill="hold" grpId="1" nodeType="withEffect">
                                  <p:stCondLst>
                                    <p:cond delay="0"/>
                                  </p:stCondLst>
                                  <p:childTnLst>
                                    <p:animEffect transition="out" filter="box(in)">
                                      <p:cBhvr>
                                        <p:cTn id="81" dur="500"/>
                                        <p:tgtEl>
                                          <p:spTgt spid="146"/>
                                        </p:tgtEl>
                                      </p:cBhvr>
                                    </p:animEffect>
                                    <p:set>
                                      <p:cBhvr>
                                        <p:cTn id="82" dur="1" fill="hold">
                                          <p:stCondLst>
                                            <p:cond delay="499"/>
                                          </p:stCondLst>
                                        </p:cTn>
                                        <p:tgtEl>
                                          <p:spTgt spid="146"/>
                                        </p:tgtEl>
                                        <p:attrNameLst>
                                          <p:attrName>style.visibility</p:attrName>
                                        </p:attrNameLst>
                                      </p:cBhvr>
                                      <p:to>
                                        <p:strVal val="hidden"/>
                                      </p:to>
                                    </p:set>
                                  </p:childTnLst>
                                </p:cTn>
                              </p:par>
                              <p:par>
                                <p:cTn id="83" presetID="4" presetClass="exit" presetSubtype="16" fill="hold" grpId="1" nodeType="withEffect">
                                  <p:stCondLst>
                                    <p:cond delay="0"/>
                                  </p:stCondLst>
                                  <p:childTnLst>
                                    <p:animEffect transition="out" filter="box(in)">
                                      <p:cBhvr>
                                        <p:cTn id="84" dur="500"/>
                                        <p:tgtEl>
                                          <p:spTgt spid="147"/>
                                        </p:tgtEl>
                                      </p:cBhvr>
                                    </p:animEffect>
                                    <p:set>
                                      <p:cBhvr>
                                        <p:cTn id="85" dur="1" fill="hold">
                                          <p:stCondLst>
                                            <p:cond delay="499"/>
                                          </p:stCondLst>
                                        </p:cTn>
                                        <p:tgtEl>
                                          <p:spTgt spid="147"/>
                                        </p:tgtEl>
                                        <p:attrNameLst>
                                          <p:attrName>style.visibility</p:attrName>
                                        </p:attrNameLst>
                                      </p:cBhvr>
                                      <p:to>
                                        <p:strVal val="hidden"/>
                                      </p:to>
                                    </p:set>
                                  </p:childTnLst>
                                </p:cTn>
                              </p:par>
                              <p:par>
                                <p:cTn id="86" presetID="4" presetClass="exit" presetSubtype="16" fill="hold" grpId="1" nodeType="withEffect">
                                  <p:stCondLst>
                                    <p:cond delay="0"/>
                                  </p:stCondLst>
                                  <p:childTnLst>
                                    <p:animEffect transition="out" filter="box(in)">
                                      <p:cBhvr>
                                        <p:cTn id="87" dur="500"/>
                                        <p:tgtEl>
                                          <p:spTgt spid="148"/>
                                        </p:tgtEl>
                                      </p:cBhvr>
                                    </p:animEffect>
                                    <p:set>
                                      <p:cBhvr>
                                        <p:cTn id="88" dur="1" fill="hold">
                                          <p:stCondLst>
                                            <p:cond delay="499"/>
                                          </p:stCondLst>
                                        </p:cTn>
                                        <p:tgtEl>
                                          <p:spTgt spid="148"/>
                                        </p:tgtEl>
                                        <p:attrNameLst>
                                          <p:attrName>style.visibility</p:attrName>
                                        </p:attrNameLst>
                                      </p:cBhvr>
                                      <p:to>
                                        <p:strVal val="hidden"/>
                                      </p:to>
                                    </p:set>
                                  </p:childTnLst>
                                </p:cTn>
                              </p:par>
                              <p:par>
                                <p:cTn id="89" presetID="4" presetClass="exit" presetSubtype="16" fill="hold" grpId="1" nodeType="withEffect">
                                  <p:stCondLst>
                                    <p:cond delay="0"/>
                                  </p:stCondLst>
                                  <p:childTnLst>
                                    <p:animEffect transition="out" filter="box(in)">
                                      <p:cBhvr>
                                        <p:cTn id="90" dur="500"/>
                                        <p:tgtEl>
                                          <p:spTgt spid="149"/>
                                        </p:tgtEl>
                                      </p:cBhvr>
                                    </p:animEffect>
                                    <p:set>
                                      <p:cBhvr>
                                        <p:cTn id="91" dur="1" fill="hold">
                                          <p:stCondLst>
                                            <p:cond delay="499"/>
                                          </p:stCondLst>
                                        </p:cTn>
                                        <p:tgtEl>
                                          <p:spTgt spid="149"/>
                                        </p:tgtEl>
                                        <p:attrNameLst>
                                          <p:attrName>style.visibility</p:attrName>
                                        </p:attrNameLst>
                                      </p:cBhvr>
                                      <p:to>
                                        <p:strVal val="hidden"/>
                                      </p:to>
                                    </p:set>
                                  </p:childTnLst>
                                </p:cTn>
                              </p:par>
                              <p:par>
                                <p:cTn id="92" presetID="4" presetClass="exit" presetSubtype="16" fill="hold" grpId="0" nodeType="withEffect">
                                  <p:stCondLst>
                                    <p:cond delay="0"/>
                                  </p:stCondLst>
                                  <p:childTnLst>
                                    <p:animEffect transition="out" filter="box(in)">
                                      <p:cBhvr>
                                        <p:cTn id="93" dur="500"/>
                                        <p:tgtEl>
                                          <p:spTgt spid="150"/>
                                        </p:tgtEl>
                                      </p:cBhvr>
                                    </p:animEffect>
                                    <p:set>
                                      <p:cBhvr>
                                        <p:cTn id="94" dur="1" fill="hold">
                                          <p:stCondLst>
                                            <p:cond delay="499"/>
                                          </p:stCondLst>
                                        </p:cTn>
                                        <p:tgtEl>
                                          <p:spTgt spid="150"/>
                                        </p:tgtEl>
                                        <p:attrNameLst>
                                          <p:attrName>style.visibility</p:attrName>
                                        </p:attrNameLst>
                                      </p:cBhvr>
                                      <p:to>
                                        <p:strVal val="hidden"/>
                                      </p:to>
                                    </p:set>
                                  </p:childTnLst>
                                </p:cTn>
                              </p:par>
                              <p:par>
                                <p:cTn id="95" presetID="4" presetClass="exit" presetSubtype="16" fill="hold" grpId="0" nodeType="withEffect">
                                  <p:stCondLst>
                                    <p:cond delay="0"/>
                                  </p:stCondLst>
                                  <p:iterate type="lt">
                                    <p:tmPct val="0"/>
                                  </p:iterate>
                                  <p:childTnLst>
                                    <p:animEffect transition="out" filter="box(in)">
                                      <p:cBhvr>
                                        <p:cTn id="96" dur="500"/>
                                        <p:tgtEl>
                                          <p:spTgt spid="151"/>
                                        </p:tgtEl>
                                      </p:cBhvr>
                                    </p:animEffect>
                                    <p:set>
                                      <p:cBhvr>
                                        <p:cTn id="97" dur="1" fill="hold">
                                          <p:stCondLst>
                                            <p:cond delay="499"/>
                                          </p:stCondLst>
                                        </p:cTn>
                                        <p:tgtEl>
                                          <p:spTgt spid="151"/>
                                        </p:tgtEl>
                                        <p:attrNameLst>
                                          <p:attrName>style.visibility</p:attrName>
                                        </p:attrNameLst>
                                      </p:cBhvr>
                                      <p:to>
                                        <p:strVal val="hidden"/>
                                      </p:to>
                                    </p:set>
                                  </p:childTnLst>
                                </p:cTn>
                              </p:par>
                              <p:par>
                                <p:cTn id="98" presetID="4" presetClass="exit" presetSubtype="16" fill="hold" grpId="0" nodeType="withEffect">
                                  <p:stCondLst>
                                    <p:cond delay="0"/>
                                  </p:stCondLst>
                                  <p:childTnLst>
                                    <p:animEffect transition="out" filter="box(in)">
                                      <p:cBhvr>
                                        <p:cTn id="99" dur="500"/>
                                        <p:tgtEl>
                                          <p:spTgt spid="152">
                                            <p:txEl>
                                              <p:pRg st="0" end="0"/>
                                            </p:txEl>
                                          </p:spTgt>
                                        </p:tgtEl>
                                      </p:cBhvr>
                                    </p:animEffect>
                                    <p:set>
                                      <p:cBhvr>
                                        <p:cTn id="100" dur="1" fill="hold">
                                          <p:stCondLst>
                                            <p:cond delay="499"/>
                                          </p:stCondLst>
                                        </p:cTn>
                                        <p:tgtEl>
                                          <p:spTgt spid="152">
                                            <p:txEl>
                                              <p:pRg st="0" end="0"/>
                                            </p:txEl>
                                          </p:spTgt>
                                        </p:tgtEl>
                                        <p:attrNameLst>
                                          <p:attrName>style.visibility</p:attrName>
                                        </p:attrNameLst>
                                      </p:cBhvr>
                                      <p:to>
                                        <p:strVal val="hidden"/>
                                      </p:to>
                                    </p:set>
                                  </p:childTnLst>
                                </p:cTn>
                              </p:par>
                              <p:par>
                                <p:cTn id="101" presetID="4" presetClass="exit" presetSubtype="16" fill="hold" grpId="0" nodeType="withEffect">
                                  <p:stCondLst>
                                    <p:cond delay="0"/>
                                  </p:stCondLst>
                                  <p:childTnLst>
                                    <p:animEffect transition="out" filter="box(in)">
                                      <p:cBhvr>
                                        <p:cTn id="102" dur="500"/>
                                        <p:tgtEl>
                                          <p:spTgt spid="152">
                                            <p:bg/>
                                          </p:spTgt>
                                        </p:tgtEl>
                                      </p:cBhvr>
                                    </p:animEffect>
                                    <p:set>
                                      <p:cBhvr>
                                        <p:cTn id="103" dur="1" fill="hold">
                                          <p:stCondLst>
                                            <p:cond delay="499"/>
                                          </p:stCondLst>
                                        </p:cTn>
                                        <p:tgtEl>
                                          <p:spTgt spid="152">
                                            <p:bg/>
                                          </p:spTgt>
                                        </p:tgtEl>
                                        <p:attrNameLst>
                                          <p:attrName>style.visibility</p:attrName>
                                        </p:attrNameLst>
                                      </p:cBhvr>
                                      <p:to>
                                        <p:strVal val="hidden"/>
                                      </p:to>
                                    </p:set>
                                  </p:childTnLst>
                                </p:cTn>
                              </p:par>
                              <p:par>
                                <p:cTn id="104" presetID="4" presetClass="exit" presetSubtype="16" fill="hold" grpId="1" nodeType="withEffect">
                                  <p:stCondLst>
                                    <p:cond delay="0"/>
                                  </p:stCondLst>
                                  <p:childTnLst>
                                    <p:animEffect transition="out" filter="box(in)">
                                      <p:cBhvr>
                                        <p:cTn id="105" dur="500"/>
                                        <p:tgtEl>
                                          <p:spTgt spid="153"/>
                                        </p:tgtEl>
                                      </p:cBhvr>
                                    </p:animEffect>
                                    <p:set>
                                      <p:cBhvr>
                                        <p:cTn id="106" dur="1" fill="hold">
                                          <p:stCondLst>
                                            <p:cond delay="499"/>
                                          </p:stCondLst>
                                        </p:cTn>
                                        <p:tgtEl>
                                          <p:spTgt spid="153"/>
                                        </p:tgtEl>
                                        <p:attrNameLst>
                                          <p:attrName>style.visibility</p:attrName>
                                        </p:attrNameLst>
                                      </p:cBhvr>
                                      <p:to>
                                        <p:strVal val="hidden"/>
                                      </p:to>
                                    </p:set>
                                  </p:childTnLst>
                                </p:cTn>
                              </p:par>
                              <p:par>
                                <p:cTn id="107" presetID="3" presetClass="exit" presetSubtype="10" fill="hold" nodeType="withEffect">
                                  <p:stCondLst>
                                    <p:cond delay="0"/>
                                  </p:stCondLst>
                                  <p:childTnLst>
                                    <p:animEffect transition="out" filter="blinds(horizontal)">
                                      <p:cBhvr>
                                        <p:cTn id="108" dur="500"/>
                                        <p:tgtEl>
                                          <p:spTgt spid="115"/>
                                        </p:tgtEl>
                                      </p:cBhvr>
                                    </p:animEffect>
                                    <p:set>
                                      <p:cBhvr>
                                        <p:cTn id="109" dur="1" fill="hold">
                                          <p:stCondLst>
                                            <p:cond delay="499"/>
                                          </p:stCondLst>
                                        </p:cTn>
                                        <p:tgtEl>
                                          <p:spTgt spid="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bldLvl="0" animBg="1"/>
      <p:bldP spid="143" grpId="0" bldLvl="0" animBg="1"/>
      <p:bldP spid="143" grpId="1" bldLvl="0" animBg="1"/>
      <p:bldP spid="144" grpId="0" bldLvl="0" animBg="1"/>
      <p:bldP spid="144" grpId="1" bldLvl="0" animBg="1"/>
      <p:bldP spid="145" grpId="0" bldLvl="0" animBg="1"/>
      <p:bldP spid="145" grpId="1" bldLvl="0" animBg="1"/>
      <p:bldP spid="146" grpId="0" bldLvl="0" animBg="1"/>
      <p:bldP spid="146" grpId="1" bldLvl="0" animBg="1"/>
      <p:bldP spid="147" grpId="0" bldLvl="0" animBg="1"/>
      <p:bldP spid="147" grpId="1" bldLvl="0" animBg="1"/>
      <p:bldP spid="148" grpId="0" bldLvl="0" animBg="1"/>
      <p:bldP spid="148" grpId="1" bldLvl="0" animBg="1"/>
      <p:bldP spid="149" grpId="0" bldLvl="0" animBg="1"/>
      <p:bldP spid="149" grpId="1" bldLvl="0" animBg="1"/>
      <p:bldP spid="150" grpId="0" bldLvl="0" animBg="1"/>
      <p:bldP spid="151" grpId="0" bldLvl="0" animBg="1"/>
      <p:bldP spid="152" grpId="0" build="allAtOnce" animBg="1"/>
      <p:bldP spid="153" grpId="0" bldLvl="0" animBg="1"/>
      <p:bldP spid="153" grpId="1"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Line 187"/>
          <p:cNvSpPr/>
          <p:nvPr/>
        </p:nvSpPr>
        <p:spPr>
          <a:xfrm flipV="1">
            <a:off x="1524000" y="838200"/>
            <a:ext cx="0" cy="533400"/>
          </a:xfrm>
          <a:prstGeom prst="line">
            <a:avLst/>
          </a:prstGeom>
          <a:ln w="9525">
            <a:noFill/>
          </a:ln>
        </p:spPr>
      </p:sp>
      <p:pic>
        <p:nvPicPr>
          <p:cNvPr id="115" name="Picture 14" descr="EXCESIZE"/>
          <p:cNvPicPr>
            <a:picLocks noChangeAspect="1"/>
          </p:cNvPicPr>
          <p:nvPr/>
        </p:nvPicPr>
        <p:blipFill>
          <a:blip r:embed="rId4"/>
          <a:stretch>
            <a:fillRect/>
          </a:stretch>
        </p:blipFill>
        <p:spPr>
          <a:xfrm>
            <a:off x="8534400" y="4343400"/>
            <a:ext cx="2133600" cy="2370138"/>
          </a:xfrm>
          <a:prstGeom prst="rect">
            <a:avLst/>
          </a:prstGeom>
          <a:noFill/>
          <a:ln w="9525">
            <a:noFill/>
          </a:ln>
        </p:spPr>
      </p:pic>
      <p:sp>
        <p:nvSpPr>
          <p:cNvPr id="141" name="Line 187"/>
          <p:cNvSpPr/>
          <p:nvPr/>
        </p:nvSpPr>
        <p:spPr>
          <a:xfrm flipV="1">
            <a:off x="-1219200" y="3810000"/>
            <a:ext cx="60325" cy="866775"/>
          </a:xfrm>
          <a:prstGeom prst="line">
            <a:avLst/>
          </a:prstGeom>
          <a:ln w="9525">
            <a:noFill/>
          </a:ln>
        </p:spPr>
      </p:sp>
      <p:sp>
        <p:nvSpPr>
          <p:cNvPr id="142" name="Oval 141"/>
          <p:cNvSpPr/>
          <p:nvPr/>
        </p:nvSpPr>
        <p:spPr>
          <a:xfrm>
            <a:off x="7289165" y="4676140"/>
            <a:ext cx="940435" cy="81026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10</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43" name="Oval 142"/>
          <p:cNvSpPr/>
          <p:nvPr/>
        </p:nvSpPr>
        <p:spPr>
          <a:xfrm>
            <a:off x="7320915" y="4676775"/>
            <a:ext cx="908685" cy="80962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9</a:t>
            </a:r>
          </a:p>
        </p:txBody>
      </p:sp>
      <p:sp>
        <p:nvSpPr>
          <p:cNvPr id="144" name="Oval 143"/>
          <p:cNvSpPr/>
          <p:nvPr/>
        </p:nvSpPr>
        <p:spPr>
          <a:xfrm>
            <a:off x="7320915" y="4676140"/>
            <a:ext cx="908685" cy="81026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8</a:t>
            </a:r>
          </a:p>
        </p:txBody>
      </p:sp>
      <p:sp>
        <p:nvSpPr>
          <p:cNvPr id="145" name="Oval 144"/>
          <p:cNvSpPr/>
          <p:nvPr/>
        </p:nvSpPr>
        <p:spPr>
          <a:xfrm>
            <a:off x="7320915" y="4669790"/>
            <a:ext cx="908685" cy="81661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7</a:t>
            </a:r>
          </a:p>
        </p:txBody>
      </p:sp>
      <p:sp>
        <p:nvSpPr>
          <p:cNvPr id="146" name="Oval 145"/>
          <p:cNvSpPr/>
          <p:nvPr/>
        </p:nvSpPr>
        <p:spPr>
          <a:xfrm>
            <a:off x="7304405" y="4676140"/>
            <a:ext cx="925195" cy="81026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6</a:t>
            </a:r>
          </a:p>
        </p:txBody>
      </p:sp>
      <p:sp>
        <p:nvSpPr>
          <p:cNvPr id="147" name="Oval 146"/>
          <p:cNvSpPr/>
          <p:nvPr/>
        </p:nvSpPr>
        <p:spPr>
          <a:xfrm>
            <a:off x="7304405" y="4669790"/>
            <a:ext cx="925195" cy="81661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5</a:t>
            </a:r>
          </a:p>
        </p:txBody>
      </p:sp>
      <p:sp>
        <p:nvSpPr>
          <p:cNvPr id="148" name="Oval 147"/>
          <p:cNvSpPr/>
          <p:nvPr/>
        </p:nvSpPr>
        <p:spPr>
          <a:xfrm>
            <a:off x="7304405" y="4669790"/>
            <a:ext cx="925195" cy="81661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4</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49" name="Oval 148"/>
          <p:cNvSpPr/>
          <p:nvPr/>
        </p:nvSpPr>
        <p:spPr>
          <a:xfrm>
            <a:off x="7304405" y="4669790"/>
            <a:ext cx="925195" cy="81661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p>
        </p:txBody>
      </p:sp>
      <p:sp>
        <p:nvSpPr>
          <p:cNvPr id="150" name="Oval 149"/>
          <p:cNvSpPr/>
          <p:nvPr/>
        </p:nvSpPr>
        <p:spPr>
          <a:xfrm>
            <a:off x="7304405" y="4676140"/>
            <a:ext cx="925195" cy="81026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51" name="Oval 150"/>
          <p:cNvSpPr/>
          <p:nvPr/>
        </p:nvSpPr>
        <p:spPr>
          <a:xfrm>
            <a:off x="7304405" y="4676140"/>
            <a:ext cx="925195" cy="81026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a:t>
            </a:r>
            <a:endPar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52" name="Oval 151"/>
          <p:cNvSpPr/>
          <p:nvPr/>
        </p:nvSpPr>
        <p:spPr>
          <a:xfrm>
            <a:off x="7304405" y="4676775"/>
            <a:ext cx="925195" cy="80962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charset="0"/>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panose="020B0604020202020204" pitchFamily="34" charset="0"/>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panose="020B0604020202020204" pitchFamily="34" charset="0"/>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panose="020B0604020202020204" pitchFamily="34" charset="0"/>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Arial" panose="020B0604020202020204" pitchFamily="34" charset="0"/>
                <a:cs typeface="+mn-cs"/>
              </a:defRPr>
            </a:lvl5pPr>
          </a:lstStyle>
          <a:p>
            <a:pPr lvl="0" algn="ctr">
              <a:buNone/>
            </a:pPr>
            <a:r>
              <a:rPr sz="1200"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Hết giờ</a:t>
            </a:r>
            <a:endParaRPr sz="1200" dirty="0">
              <a:solidFill>
                <a:srgbClr val="FF0000"/>
              </a:solidFill>
              <a:latin typeface="Times New Roman" panose="02020603050405020304" pitchFamily="18" charset="0"/>
              <a:ea typeface="Times New Roman" panose="02020603050405020304" pitchFamily="18" charset="0"/>
            </a:endParaRPr>
          </a:p>
        </p:txBody>
      </p:sp>
      <p:sp>
        <p:nvSpPr>
          <p:cNvPr id="153" name="Oval 152"/>
          <p:cNvSpPr/>
          <p:nvPr/>
        </p:nvSpPr>
        <p:spPr>
          <a:xfrm>
            <a:off x="7304405" y="4670425"/>
            <a:ext cx="925195" cy="81597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7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8" name="Text Box 7"/>
          <p:cNvSpPr txBox="1"/>
          <p:nvPr/>
        </p:nvSpPr>
        <p:spPr>
          <a:xfrm>
            <a:off x="7772400" y="2133600"/>
            <a:ext cx="2950210" cy="706755"/>
          </a:xfrm>
          <a:prstGeom prst="rect">
            <a:avLst/>
          </a:prstGeom>
          <a:noFill/>
        </p:spPr>
        <p:txBody>
          <a:bodyPr wrap="none" rtlCol="0" anchor="t">
            <a:spAutoFit/>
          </a:bodyPr>
          <a:lstStyle/>
          <a:p>
            <a:r>
              <a:rPr lang="vi-VN" altLang="en-US" sz="4000">
                <a:solidFill>
                  <a:srgbClr val="C00000"/>
                </a:solidFill>
                <a:latin typeface="Times New Roman" panose="02020603050405020304" pitchFamily="18" charset="0"/>
                <a:ea typeface="STSong" panose="02010600040101010101" charset="-122"/>
                <a:cs typeface="Times New Roman" panose="02020603050405020304" pitchFamily="18" charset="0"/>
                <a:sym typeface="+mn-ea"/>
              </a:rPr>
              <a:t>BẮN CUNG </a:t>
            </a:r>
          </a:p>
        </p:txBody>
      </p:sp>
      <p:pic>
        <p:nvPicPr>
          <p:cNvPr id="3" name="Content Placeholder 2" descr="ky-thuat-ban-cung-2"/>
          <p:cNvPicPr>
            <a:picLocks noGrp="1" noChangeAspect="1"/>
          </p:cNvPicPr>
          <p:nvPr>
            <p:ph idx="1"/>
          </p:nvPr>
        </p:nvPicPr>
        <p:blipFill>
          <a:blip r:embed="rId5"/>
          <a:stretch>
            <a:fillRect/>
          </a:stretch>
        </p:blipFill>
        <p:spPr>
          <a:xfrm>
            <a:off x="0" y="0"/>
            <a:ext cx="7268845" cy="6785610"/>
          </a:xfrm>
          <a:prstGeom prst="rect">
            <a:avLst/>
          </a:prstGeom>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blinds(horizontal)">
                                      <p:cBhvr>
                                        <p:cTn id="7" dur="500"/>
                                        <p:tgtEl>
                                          <p:spTgt spid="115"/>
                                        </p:tgtEl>
                                      </p:cBhvr>
                                    </p:animEffect>
                                  </p:childTnLst>
                                </p:cTn>
                              </p:par>
                              <p:par>
                                <p:cTn id="8" presetID="9" presetClass="entr" presetSubtype="0" fill="hold" nodeType="withEffect">
                                  <p:stCondLst>
                                    <p:cond delay="0"/>
                                  </p:stCondLst>
                                  <p:childTnLst>
                                    <p:set>
                                      <p:cBhvr>
                                        <p:cTn id="9" dur="1" fill="hold">
                                          <p:stCondLst>
                                            <p:cond delay="0"/>
                                          </p:stCondLst>
                                        </p:cTn>
                                        <p:tgtEl>
                                          <p:spTgt spid="153"/>
                                        </p:tgtEl>
                                        <p:attrNameLst>
                                          <p:attrName>style.visibility</p:attrName>
                                        </p:attrNameLst>
                                      </p:cBhvr>
                                      <p:to>
                                        <p:strVal val="visible"/>
                                      </p:to>
                                    </p:set>
                                    <p:animEffect transition="in" filter="dissolve">
                                      <p:cBhvr>
                                        <p:cTn id="10" dur="500"/>
                                        <p:tgtEl>
                                          <p:spTgt spid="153"/>
                                        </p:tgtEl>
                                      </p:cBhvr>
                                    </p:animEffect>
                                  </p:childTnLst>
                                </p:cTn>
                              </p:par>
                              <p:par>
                                <p:cTn id="11" presetID="8" presetClass="exit" presetSubtype="16" fill="hold" grpId="0" nodeType="withEffect">
                                  <p:stCondLst>
                                    <p:cond delay="0"/>
                                  </p:stCondLst>
                                  <p:childTnLst>
                                    <p:animEffect transition="out" filter="diamond(in)">
                                      <p:cBhvr>
                                        <p:cTn id="12" dur="500"/>
                                        <p:tgtEl>
                                          <p:spTgt spid="153"/>
                                        </p:tgtEl>
                                      </p:cBhvr>
                                    </p:animEffect>
                                    <p:set>
                                      <p:cBhvr>
                                        <p:cTn id="13" dur="1" fill="hold">
                                          <p:stCondLst>
                                            <p:cond delay="499"/>
                                          </p:stCondLst>
                                        </p:cTn>
                                        <p:tgtEl>
                                          <p:spTgt spid="153"/>
                                        </p:tgtEl>
                                        <p:attrNameLst>
                                          <p:attrName>style.visibility</p:attrName>
                                        </p:attrNameLst>
                                      </p:cBhvr>
                                      <p:to>
                                        <p:strVal val="hidden"/>
                                      </p:to>
                                    </p:set>
                                  </p:childTnLst>
                                </p:cTn>
                              </p:par>
                            </p:childTnLst>
                          </p:cTn>
                        </p:par>
                        <p:par>
                          <p:cTn id="14" fill="hold">
                            <p:stCondLst>
                              <p:cond delay="500"/>
                            </p:stCondLst>
                            <p:childTnLst>
                              <p:par>
                                <p:cTn id="15" presetID="20" presetClass="entr" presetSubtype="0" fill="hold" nodeType="afterEffect">
                                  <p:stCondLst>
                                    <p:cond delay="0"/>
                                  </p:stCondLst>
                                  <p:childTnLst>
                                    <p:set>
                                      <p:cBhvr>
                                        <p:cTn id="16" dur="1" fill="hold">
                                          <p:stCondLst>
                                            <p:cond delay="0"/>
                                          </p:stCondLst>
                                        </p:cTn>
                                        <p:tgtEl>
                                          <p:spTgt spid="142"/>
                                        </p:tgtEl>
                                        <p:attrNameLst>
                                          <p:attrName>style.visibility</p:attrName>
                                        </p:attrNameLst>
                                      </p:cBhvr>
                                      <p:to>
                                        <p:strVal val="visible"/>
                                      </p:to>
                                    </p:set>
                                    <p:animEffect transition="in" filter="wedge">
                                      <p:cBhvr>
                                        <p:cTn id="17" dur="500"/>
                                        <p:tgtEl>
                                          <p:spTgt spid="142"/>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8" fill="hold">
                            <p:stCondLst>
                              <p:cond delay="1000"/>
                            </p:stCondLst>
                            <p:childTnLst>
                              <p:par>
                                <p:cTn id="19" presetID="20" presetClass="entr" presetSubtype="0" fill="hold" grpId="0" nodeType="afterEffect">
                                  <p:stCondLst>
                                    <p:cond delay="500"/>
                                  </p:stCondLst>
                                  <p:childTnLst>
                                    <p:set>
                                      <p:cBhvr>
                                        <p:cTn id="20" dur="1" fill="hold">
                                          <p:stCondLst>
                                            <p:cond delay="0"/>
                                          </p:stCondLst>
                                        </p:cTn>
                                        <p:tgtEl>
                                          <p:spTgt spid="143"/>
                                        </p:tgtEl>
                                        <p:attrNameLst>
                                          <p:attrName>style.visibility</p:attrName>
                                        </p:attrNameLst>
                                      </p:cBhvr>
                                      <p:to>
                                        <p:strVal val="visible"/>
                                      </p:to>
                                    </p:set>
                                    <p:animEffect transition="in" filter="wedge">
                                      <p:cBhvr>
                                        <p:cTn id="21" dur="500"/>
                                        <p:tgtEl>
                                          <p:spTgt spid="143"/>
                                        </p:tgtEl>
                                      </p:cBhvr>
                                    </p:animEffect>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par>
                          <p:cTn id="22" fill="hold">
                            <p:stCondLst>
                              <p:cond delay="2000"/>
                            </p:stCondLst>
                            <p:childTnLst>
                              <p:par>
                                <p:cTn id="23" presetID="20" presetClass="entr" presetSubtype="0" fill="hold" grpId="0" nodeType="afterEffect">
                                  <p:stCondLst>
                                    <p:cond delay="500"/>
                                  </p:stCondLst>
                                  <p:childTnLst>
                                    <p:set>
                                      <p:cBhvr>
                                        <p:cTn id="24" dur="1" fill="hold">
                                          <p:stCondLst>
                                            <p:cond delay="0"/>
                                          </p:stCondLst>
                                        </p:cTn>
                                        <p:tgtEl>
                                          <p:spTgt spid="144"/>
                                        </p:tgtEl>
                                        <p:attrNameLst>
                                          <p:attrName>style.visibility</p:attrName>
                                        </p:attrNameLst>
                                      </p:cBhvr>
                                      <p:to>
                                        <p:strVal val="visible"/>
                                      </p:to>
                                    </p:set>
                                    <p:animEffect transition="in" filter="wedge">
                                      <p:cBhvr>
                                        <p:cTn id="25" dur="500"/>
                                        <p:tgtEl>
                                          <p:spTgt spid="144"/>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6" fill="hold">
                            <p:stCondLst>
                              <p:cond delay="3000"/>
                            </p:stCondLst>
                            <p:childTnLst>
                              <p:par>
                                <p:cTn id="27" presetID="20" presetClass="entr" presetSubtype="0" fill="hold" grpId="0" nodeType="afterEffect">
                                  <p:stCondLst>
                                    <p:cond delay="500"/>
                                  </p:stCondLst>
                                  <p:childTnLst>
                                    <p:set>
                                      <p:cBhvr>
                                        <p:cTn id="28" dur="1" fill="hold">
                                          <p:stCondLst>
                                            <p:cond delay="0"/>
                                          </p:stCondLst>
                                        </p:cTn>
                                        <p:tgtEl>
                                          <p:spTgt spid="145"/>
                                        </p:tgtEl>
                                        <p:attrNameLst>
                                          <p:attrName>style.visibility</p:attrName>
                                        </p:attrNameLst>
                                      </p:cBhvr>
                                      <p:to>
                                        <p:strVal val="visible"/>
                                      </p:to>
                                    </p:set>
                                    <p:animEffect transition="in" filter="wedge">
                                      <p:cBhvr>
                                        <p:cTn id="29" dur="500"/>
                                        <p:tgtEl>
                                          <p:spTgt spid="145"/>
                                        </p:tgtEl>
                                      </p:cBhvr>
                                    </p:animEffect>
                                  </p:childTnLst>
                                  <p:subTnLst>
                                    <p:audio>
                                      <p:cMediaNode>
                                        <p:cTn display="0" masterRel="sameClick">
                                          <p:stCondLst>
                                            <p:cond evt="begin" delay="0">
                                              <p:tn val="27"/>
                                            </p:cond>
                                          </p:stCondLst>
                                          <p:endCondLst>
                                            <p:cond evt="onStopAudio" delay="0">
                                              <p:tgtEl>
                                                <p:sldTgt/>
                                              </p:tgtEl>
                                            </p:cond>
                                          </p:endCondLst>
                                        </p:cTn>
                                        <p:tgtEl>
                                          <p:sndTgt r:embed="rId2" name="click.wav"/>
                                        </p:tgtEl>
                                      </p:cMediaNode>
                                    </p:audio>
                                  </p:subTnLst>
                                </p:cTn>
                              </p:par>
                            </p:childTnLst>
                          </p:cTn>
                        </p:par>
                        <p:par>
                          <p:cTn id="30" fill="hold">
                            <p:stCondLst>
                              <p:cond delay="4000"/>
                            </p:stCondLst>
                            <p:childTnLst>
                              <p:par>
                                <p:cTn id="31" presetID="20" presetClass="entr" presetSubtype="0" fill="hold" grpId="0" nodeType="afterEffect">
                                  <p:stCondLst>
                                    <p:cond delay="500"/>
                                  </p:stCondLst>
                                  <p:childTnLst>
                                    <p:set>
                                      <p:cBhvr>
                                        <p:cTn id="32" dur="1" fill="hold">
                                          <p:stCondLst>
                                            <p:cond delay="0"/>
                                          </p:stCondLst>
                                        </p:cTn>
                                        <p:tgtEl>
                                          <p:spTgt spid="146"/>
                                        </p:tgtEl>
                                        <p:attrNameLst>
                                          <p:attrName>style.visibility</p:attrName>
                                        </p:attrNameLst>
                                      </p:cBhvr>
                                      <p:to>
                                        <p:strVal val="visible"/>
                                      </p:to>
                                    </p:set>
                                    <p:animEffect transition="in" filter="wedge">
                                      <p:cBhvr>
                                        <p:cTn id="33" dur="500"/>
                                        <p:tgtEl>
                                          <p:spTgt spid="146"/>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par>
                          <p:cTn id="34" fill="hold">
                            <p:stCondLst>
                              <p:cond delay="5000"/>
                            </p:stCondLst>
                            <p:childTnLst>
                              <p:par>
                                <p:cTn id="35" presetID="20" presetClass="entr" presetSubtype="0" fill="hold" grpId="0" nodeType="afterEffect">
                                  <p:stCondLst>
                                    <p:cond delay="500"/>
                                  </p:stCondLst>
                                  <p:childTnLst>
                                    <p:set>
                                      <p:cBhvr>
                                        <p:cTn id="36" dur="1" fill="hold">
                                          <p:stCondLst>
                                            <p:cond delay="0"/>
                                          </p:stCondLst>
                                        </p:cTn>
                                        <p:tgtEl>
                                          <p:spTgt spid="147"/>
                                        </p:tgtEl>
                                        <p:attrNameLst>
                                          <p:attrName>style.visibility</p:attrName>
                                        </p:attrNameLst>
                                      </p:cBhvr>
                                      <p:to>
                                        <p:strVal val="visible"/>
                                      </p:to>
                                    </p:set>
                                    <p:animEffect transition="in" filter="wedge">
                                      <p:cBhvr>
                                        <p:cTn id="37" dur="500"/>
                                        <p:tgtEl>
                                          <p:spTgt spid="147"/>
                                        </p:tgtEl>
                                      </p:cBhvr>
                                    </p:animEffec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par>
                          <p:cTn id="38" fill="hold">
                            <p:stCondLst>
                              <p:cond delay="6000"/>
                            </p:stCondLst>
                            <p:childTnLst>
                              <p:par>
                                <p:cTn id="39" presetID="20" presetClass="entr" presetSubtype="0" fill="hold" grpId="0" nodeType="afterEffect">
                                  <p:stCondLst>
                                    <p:cond delay="500"/>
                                  </p:stCondLst>
                                  <p:childTnLst>
                                    <p:set>
                                      <p:cBhvr>
                                        <p:cTn id="40" dur="1" fill="hold">
                                          <p:stCondLst>
                                            <p:cond delay="0"/>
                                          </p:stCondLst>
                                        </p:cTn>
                                        <p:tgtEl>
                                          <p:spTgt spid="148"/>
                                        </p:tgtEl>
                                        <p:attrNameLst>
                                          <p:attrName>style.visibility</p:attrName>
                                        </p:attrNameLst>
                                      </p:cBhvr>
                                      <p:to>
                                        <p:strVal val="visible"/>
                                      </p:to>
                                    </p:set>
                                    <p:animEffect transition="in" filter="wedge">
                                      <p:cBhvr>
                                        <p:cTn id="41" dur="500"/>
                                        <p:tgtEl>
                                          <p:spTgt spid="148"/>
                                        </p:tgtEl>
                                      </p:cBhvr>
                                    </p:animEffec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childTnLst>
                          </p:cTn>
                        </p:par>
                        <p:par>
                          <p:cTn id="42" fill="hold">
                            <p:stCondLst>
                              <p:cond delay="7000"/>
                            </p:stCondLst>
                            <p:childTnLst>
                              <p:par>
                                <p:cTn id="43" presetID="20" presetClass="entr" presetSubtype="0" fill="hold" grpId="0" nodeType="afterEffect">
                                  <p:stCondLst>
                                    <p:cond delay="500"/>
                                  </p:stCondLst>
                                  <p:childTnLst>
                                    <p:set>
                                      <p:cBhvr>
                                        <p:cTn id="44" dur="1" fill="hold">
                                          <p:stCondLst>
                                            <p:cond delay="0"/>
                                          </p:stCondLst>
                                        </p:cTn>
                                        <p:tgtEl>
                                          <p:spTgt spid="149"/>
                                        </p:tgtEl>
                                        <p:attrNameLst>
                                          <p:attrName>style.visibility</p:attrName>
                                        </p:attrNameLst>
                                      </p:cBhvr>
                                      <p:to>
                                        <p:strVal val="visible"/>
                                      </p:to>
                                    </p:set>
                                    <p:animEffect transition="in" filter="wedge">
                                      <p:cBhvr>
                                        <p:cTn id="45" dur="500"/>
                                        <p:tgtEl>
                                          <p:spTgt spid="149"/>
                                        </p:tgtEl>
                                      </p:cBhvr>
                                    </p:animEffec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childTnLst>
                          </p:cTn>
                        </p:par>
                        <p:par>
                          <p:cTn id="46" fill="hold">
                            <p:stCondLst>
                              <p:cond delay="8000"/>
                            </p:stCondLst>
                            <p:childTnLst>
                              <p:par>
                                <p:cTn id="47" presetID="20" presetClass="entr" presetSubtype="0" fill="hold" nodeType="afterEffect">
                                  <p:stCondLst>
                                    <p:cond delay="500"/>
                                  </p:stCondLst>
                                  <p:childTnLst>
                                    <p:set>
                                      <p:cBhvr>
                                        <p:cTn id="48" dur="1" fill="hold">
                                          <p:stCondLst>
                                            <p:cond delay="0"/>
                                          </p:stCondLst>
                                        </p:cTn>
                                        <p:tgtEl>
                                          <p:spTgt spid="150"/>
                                        </p:tgtEl>
                                        <p:attrNameLst>
                                          <p:attrName>style.visibility</p:attrName>
                                        </p:attrNameLst>
                                      </p:cBhvr>
                                      <p:to>
                                        <p:strVal val="visible"/>
                                      </p:to>
                                    </p:set>
                                    <p:animEffect transition="in" filter="wedge">
                                      <p:cBhvr>
                                        <p:cTn id="49" dur="500"/>
                                        <p:tgtEl>
                                          <p:spTgt spid="150"/>
                                        </p:tgtEl>
                                      </p:cBhvr>
                                    </p:animEffec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childTnLst>
                          </p:cTn>
                        </p:par>
                        <p:par>
                          <p:cTn id="50" fill="hold">
                            <p:stCondLst>
                              <p:cond delay="9000"/>
                            </p:stCondLst>
                            <p:childTnLst>
                              <p:par>
                                <p:cTn id="51" presetID="20" presetClass="entr" presetSubtype="0" fill="hold" nodeType="afterEffect">
                                  <p:stCondLst>
                                    <p:cond delay="500"/>
                                  </p:stCondLst>
                                  <p:iterate type="lt">
                                    <p:tmPct val="0"/>
                                  </p:iterate>
                                  <p:childTnLst>
                                    <p:set>
                                      <p:cBhvr>
                                        <p:cTn id="52" dur="1" fill="hold">
                                          <p:stCondLst>
                                            <p:cond delay="0"/>
                                          </p:stCondLst>
                                        </p:cTn>
                                        <p:tgtEl>
                                          <p:spTgt spid="151"/>
                                        </p:tgtEl>
                                        <p:attrNameLst>
                                          <p:attrName>style.visibility</p:attrName>
                                        </p:attrNameLst>
                                      </p:cBhvr>
                                      <p:to>
                                        <p:strVal val="visible"/>
                                      </p:to>
                                    </p:set>
                                    <p:animEffect transition="in" filter="wedge">
                                      <p:cBhvr>
                                        <p:cTn id="53" dur="500"/>
                                        <p:tgtEl>
                                          <p:spTgt spid="151"/>
                                        </p:tgtEl>
                                      </p:cBhvr>
                                    </p:animEffect>
                                  </p:childTnLst>
                                  <p:subTnLst>
                                    <p:audio>
                                      <p:cMediaNode>
                                        <p:cTn display="0" masterRel="sameClick">
                                          <p:stCondLst>
                                            <p:cond evt="begin" delay="0">
                                              <p:tn val="51"/>
                                            </p:cond>
                                          </p:stCondLst>
                                          <p:endCondLst>
                                            <p:cond evt="onStopAudio" delay="0">
                                              <p:tgtEl>
                                                <p:sldTgt/>
                                              </p:tgtEl>
                                            </p:cond>
                                          </p:endCondLst>
                                        </p:cTn>
                                        <p:tgtEl>
                                          <p:sndTgt r:embed="rId2" name="click.wav"/>
                                        </p:tgtEl>
                                      </p:cMediaNode>
                                    </p:audio>
                                  </p:subTnLst>
                                </p:cTn>
                              </p:par>
                            </p:childTnLst>
                          </p:cTn>
                        </p:par>
                        <p:par>
                          <p:cTn id="54" fill="hold">
                            <p:stCondLst>
                              <p:cond delay="10000"/>
                            </p:stCondLst>
                            <p:childTnLst>
                              <p:par>
                                <p:cTn id="55" presetID="9" presetClass="entr" presetSubtype="0" fill="hold" nodeType="afterEffect">
                                  <p:stCondLst>
                                    <p:cond delay="500"/>
                                  </p:stCondLst>
                                  <p:childTnLst>
                                    <p:set>
                                      <p:cBhvr>
                                        <p:cTn id="56" dur="1" fill="hold">
                                          <p:stCondLst>
                                            <p:cond delay="0"/>
                                          </p:stCondLst>
                                        </p:cTn>
                                        <p:tgtEl>
                                          <p:spTgt spid="152"/>
                                        </p:tgtEl>
                                        <p:attrNameLst>
                                          <p:attrName>style.visibility</p:attrName>
                                        </p:attrNameLst>
                                      </p:cBhvr>
                                      <p:to>
                                        <p:strVal val="visible"/>
                                      </p:to>
                                    </p:set>
                                    <p:animEffect transition="in" filter="dissolve">
                                      <p:cBhvr>
                                        <p:cTn id="57" dur="500"/>
                                        <p:tgtEl>
                                          <p:spTgt spid="152"/>
                                        </p:tgtEl>
                                      </p:cBhvr>
                                    </p:animEffect>
                                  </p:childTnLst>
                                  <p:subTnLst>
                                    <p:audio>
                                      <p:cMediaNode>
                                        <p:cTn display="0" masterRel="sameClick">
                                          <p:stCondLst>
                                            <p:cond evt="begin" delay="0">
                                              <p:tn val="55"/>
                                            </p:cond>
                                          </p:stCondLst>
                                          <p:endCondLst>
                                            <p:cond evt="onStopAudio" delay="0">
                                              <p:tgtEl>
                                                <p:sldTgt/>
                                              </p:tgtEl>
                                            </p:cond>
                                          </p:endCondLst>
                                        </p:cTn>
                                        <p:tgtEl>
                                          <p:sndTgt r:embed="rId3" name="explode.wav"/>
                                        </p:tgtEl>
                                      </p:cMediaNode>
                                    </p:audio>
                                  </p:subTnLst>
                                </p:cTn>
                              </p:par>
                            </p:childTnLst>
                          </p:cTn>
                        </p:par>
                        <p:par>
                          <p:cTn id="58" fill="hold">
                            <p:stCondLst>
                              <p:cond delay="11000"/>
                            </p:stCondLst>
                            <p:childTnLst>
                              <p:par>
                                <p:cTn id="59" presetID="17" presetClass="entr" presetSubtype="10" fill="hold" nodeType="afterEffect">
                                  <p:stCondLst>
                                    <p:cond delay="500"/>
                                  </p:stCondLst>
                                  <p:childTnLst>
                                    <p:set>
                                      <p:cBhvr>
                                        <p:cTn id="60" dur="1" fill="hold">
                                          <p:stCondLst>
                                            <p:cond delay="0"/>
                                          </p:stCondLst>
                                        </p:cTn>
                                        <p:tgtEl>
                                          <p:spTgt spid="152">
                                            <p:txEl>
                                              <p:pRg st="0" end="0"/>
                                            </p:txEl>
                                          </p:spTgt>
                                        </p:tgtEl>
                                        <p:attrNameLst>
                                          <p:attrName>style.visibility</p:attrName>
                                        </p:attrNameLst>
                                      </p:cBhvr>
                                      <p:to>
                                        <p:strVal val="visible"/>
                                      </p:to>
                                    </p:set>
                                    <p:anim calcmode="lin" valueType="num">
                                      <p:cBhvr>
                                        <p:cTn id="61" dur="500" fill="hold"/>
                                        <p:tgtEl>
                                          <p:spTgt spid="152">
                                            <p:txEl>
                                              <p:pRg st="0" end="0"/>
                                            </p:txEl>
                                          </p:spTgt>
                                        </p:tgtEl>
                                        <p:attrNameLst>
                                          <p:attrName>ppt_w</p:attrName>
                                        </p:attrNameLst>
                                      </p:cBhvr>
                                      <p:tavLst>
                                        <p:tav tm="0">
                                          <p:val>
                                            <p:strVal val="0,000000"/>
                                          </p:val>
                                        </p:tav>
                                        <p:tav tm="100000">
                                          <p:val>
                                            <p:strVal val="#ppt_w"/>
                                          </p:val>
                                        </p:tav>
                                      </p:tavLst>
                                    </p:anim>
                                    <p:anim calcmode="lin" valueType="num">
                                      <p:cBhvr>
                                        <p:cTn id="62" dur="500" fill="hold"/>
                                        <p:tgtEl>
                                          <p:spTgt spid="15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4" presetClass="exit" presetSubtype="16" fill="hold" nodeType="clickEffect">
                                  <p:stCondLst>
                                    <p:cond delay="0"/>
                                  </p:stCondLst>
                                  <p:childTnLst>
                                    <p:animEffect transition="out" filter="box(in)">
                                      <p:cBhvr>
                                        <p:cTn id="66" dur="500"/>
                                        <p:tgtEl>
                                          <p:spTgt spid="141"/>
                                        </p:tgtEl>
                                      </p:cBhvr>
                                    </p:animEffect>
                                    <p:set>
                                      <p:cBhvr>
                                        <p:cTn id="67" dur="1" fill="hold">
                                          <p:stCondLst>
                                            <p:cond delay="499"/>
                                          </p:stCondLst>
                                        </p:cTn>
                                        <p:tgtEl>
                                          <p:spTgt spid="141"/>
                                        </p:tgtEl>
                                        <p:attrNameLst>
                                          <p:attrName>style.visibility</p:attrName>
                                        </p:attrNameLst>
                                      </p:cBhvr>
                                      <p:to>
                                        <p:strVal val="hidden"/>
                                      </p:to>
                                    </p:set>
                                  </p:childTnLst>
                                </p:cTn>
                              </p:par>
                              <p:par>
                                <p:cTn id="68" presetID="4" presetClass="exit" presetSubtype="16" fill="hold" grpId="0" nodeType="withEffect">
                                  <p:stCondLst>
                                    <p:cond delay="0"/>
                                  </p:stCondLst>
                                  <p:childTnLst>
                                    <p:animEffect transition="out" filter="box(in)">
                                      <p:cBhvr>
                                        <p:cTn id="69" dur="500"/>
                                        <p:tgtEl>
                                          <p:spTgt spid="142"/>
                                        </p:tgtEl>
                                      </p:cBhvr>
                                    </p:animEffect>
                                    <p:set>
                                      <p:cBhvr>
                                        <p:cTn id="70" dur="1" fill="hold">
                                          <p:stCondLst>
                                            <p:cond delay="499"/>
                                          </p:stCondLst>
                                        </p:cTn>
                                        <p:tgtEl>
                                          <p:spTgt spid="142"/>
                                        </p:tgtEl>
                                        <p:attrNameLst>
                                          <p:attrName>style.visibility</p:attrName>
                                        </p:attrNameLst>
                                      </p:cBhvr>
                                      <p:to>
                                        <p:strVal val="hidden"/>
                                      </p:to>
                                    </p:set>
                                  </p:childTnLst>
                                </p:cTn>
                              </p:par>
                              <p:par>
                                <p:cTn id="71" presetID="4" presetClass="exit" presetSubtype="16" fill="hold" grpId="1" nodeType="withEffect">
                                  <p:stCondLst>
                                    <p:cond delay="0"/>
                                  </p:stCondLst>
                                  <p:childTnLst>
                                    <p:animEffect transition="out" filter="box(in)">
                                      <p:cBhvr>
                                        <p:cTn id="72" dur="500"/>
                                        <p:tgtEl>
                                          <p:spTgt spid="143"/>
                                        </p:tgtEl>
                                      </p:cBhvr>
                                    </p:animEffect>
                                    <p:set>
                                      <p:cBhvr>
                                        <p:cTn id="73" dur="1" fill="hold">
                                          <p:stCondLst>
                                            <p:cond delay="499"/>
                                          </p:stCondLst>
                                        </p:cTn>
                                        <p:tgtEl>
                                          <p:spTgt spid="143"/>
                                        </p:tgtEl>
                                        <p:attrNameLst>
                                          <p:attrName>style.visibility</p:attrName>
                                        </p:attrNameLst>
                                      </p:cBhvr>
                                      <p:to>
                                        <p:strVal val="hidden"/>
                                      </p:to>
                                    </p:set>
                                  </p:childTnLst>
                                </p:cTn>
                              </p:par>
                              <p:par>
                                <p:cTn id="74" presetID="4" presetClass="exit" presetSubtype="16" fill="hold" grpId="1" nodeType="withEffect">
                                  <p:stCondLst>
                                    <p:cond delay="0"/>
                                  </p:stCondLst>
                                  <p:childTnLst>
                                    <p:animEffect transition="out" filter="box(in)">
                                      <p:cBhvr>
                                        <p:cTn id="75" dur="500"/>
                                        <p:tgtEl>
                                          <p:spTgt spid="144"/>
                                        </p:tgtEl>
                                      </p:cBhvr>
                                    </p:animEffect>
                                    <p:set>
                                      <p:cBhvr>
                                        <p:cTn id="76" dur="1" fill="hold">
                                          <p:stCondLst>
                                            <p:cond delay="499"/>
                                          </p:stCondLst>
                                        </p:cTn>
                                        <p:tgtEl>
                                          <p:spTgt spid="144"/>
                                        </p:tgtEl>
                                        <p:attrNameLst>
                                          <p:attrName>style.visibility</p:attrName>
                                        </p:attrNameLst>
                                      </p:cBhvr>
                                      <p:to>
                                        <p:strVal val="hidden"/>
                                      </p:to>
                                    </p:set>
                                  </p:childTnLst>
                                </p:cTn>
                              </p:par>
                              <p:par>
                                <p:cTn id="77" presetID="4" presetClass="exit" presetSubtype="16" fill="hold" grpId="1" nodeType="withEffect">
                                  <p:stCondLst>
                                    <p:cond delay="0"/>
                                  </p:stCondLst>
                                  <p:childTnLst>
                                    <p:animEffect transition="out" filter="box(in)">
                                      <p:cBhvr>
                                        <p:cTn id="78" dur="500"/>
                                        <p:tgtEl>
                                          <p:spTgt spid="145"/>
                                        </p:tgtEl>
                                      </p:cBhvr>
                                    </p:animEffect>
                                    <p:set>
                                      <p:cBhvr>
                                        <p:cTn id="79" dur="1" fill="hold">
                                          <p:stCondLst>
                                            <p:cond delay="499"/>
                                          </p:stCondLst>
                                        </p:cTn>
                                        <p:tgtEl>
                                          <p:spTgt spid="145"/>
                                        </p:tgtEl>
                                        <p:attrNameLst>
                                          <p:attrName>style.visibility</p:attrName>
                                        </p:attrNameLst>
                                      </p:cBhvr>
                                      <p:to>
                                        <p:strVal val="hidden"/>
                                      </p:to>
                                    </p:set>
                                  </p:childTnLst>
                                </p:cTn>
                              </p:par>
                              <p:par>
                                <p:cTn id="80" presetID="4" presetClass="exit" presetSubtype="16" fill="hold" grpId="1" nodeType="withEffect">
                                  <p:stCondLst>
                                    <p:cond delay="0"/>
                                  </p:stCondLst>
                                  <p:childTnLst>
                                    <p:animEffect transition="out" filter="box(in)">
                                      <p:cBhvr>
                                        <p:cTn id="81" dur="500"/>
                                        <p:tgtEl>
                                          <p:spTgt spid="146"/>
                                        </p:tgtEl>
                                      </p:cBhvr>
                                    </p:animEffect>
                                    <p:set>
                                      <p:cBhvr>
                                        <p:cTn id="82" dur="1" fill="hold">
                                          <p:stCondLst>
                                            <p:cond delay="499"/>
                                          </p:stCondLst>
                                        </p:cTn>
                                        <p:tgtEl>
                                          <p:spTgt spid="146"/>
                                        </p:tgtEl>
                                        <p:attrNameLst>
                                          <p:attrName>style.visibility</p:attrName>
                                        </p:attrNameLst>
                                      </p:cBhvr>
                                      <p:to>
                                        <p:strVal val="hidden"/>
                                      </p:to>
                                    </p:set>
                                  </p:childTnLst>
                                </p:cTn>
                              </p:par>
                              <p:par>
                                <p:cTn id="83" presetID="4" presetClass="exit" presetSubtype="16" fill="hold" grpId="1" nodeType="withEffect">
                                  <p:stCondLst>
                                    <p:cond delay="0"/>
                                  </p:stCondLst>
                                  <p:childTnLst>
                                    <p:animEffect transition="out" filter="box(in)">
                                      <p:cBhvr>
                                        <p:cTn id="84" dur="500"/>
                                        <p:tgtEl>
                                          <p:spTgt spid="147"/>
                                        </p:tgtEl>
                                      </p:cBhvr>
                                    </p:animEffect>
                                    <p:set>
                                      <p:cBhvr>
                                        <p:cTn id="85" dur="1" fill="hold">
                                          <p:stCondLst>
                                            <p:cond delay="499"/>
                                          </p:stCondLst>
                                        </p:cTn>
                                        <p:tgtEl>
                                          <p:spTgt spid="147"/>
                                        </p:tgtEl>
                                        <p:attrNameLst>
                                          <p:attrName>style.visibility</p:attrName>
                                        </p:attrNameLst>
                                      </p:cBhvr>
                                      <p:to>
                                        <p:strVal val="hidden"/>
                                      </p:to>
                                    </p:set>
                                  </p:childTnLst>
                                </p:cTn>
                              </p:par>
                              <p:par>
                                <p:cTn id="86" presetID="4" presetClass="exit" presetSubtype="16" fill="hold" grpId="1" nodeType="withEffect">
                                  <p:stCondLst>
                                    <p:cond delay="0"/>
                                  </p:stCondLst>
                                  <p:childTnLst>
                                    <p:animEffect transition="out" filter="box(in)">
                                      <p:cBhvr>
                                        <p:cTn id="87" dur="500"/>
                                        <p:tgtEl>
                                          <p:spTgt spid="148"/>
                                        </p:tgtEl>
                                      </p:cBhvr>
                                    </p:animEffect>
                                    <p:set>
                                      <p:cBhvr>
                                        <p:cTn id="88" dur="1" fill="hold">
                                          <p:stCondLst>
                                            <p:cond delay="499"/>
                                          </p:stCondLst>
                                        </p:cTn>
                                        <p:tgtEl>
                                          <p:spTgt spid="148"/>
                                        </p:tgtEl>
                                        <p:attrNameLst>
                                          <p:attrName>style.visibility</p:attrName>
                                        </p:attrNameLst>
                                      </p:cBhvr>
                                      <p:to>
                                        <p:strVal val="hidden"/>
                                      </p:to>
                                    </p:set>
                                  </p:childTnLst>
                                </p:cTn>
                              </p:par>
                              <p:par>
                                <p:cTn id="89" presetID="4" presetClass="exit" presetSubtype="16" fill="hold" grpId="1" nodeType="withEffect">
                                  <p:stCondLst>
                                    <p:cond delay="0"/>
                                  </p:stCondLst>
                                  <p:childTnLst>
                                    <p:animEffect transition="out" filter="box(in)">
                                      <p:cBhvr>
                                        <p:cTn id="90" dur="500"/>
                                        <p:tgtEl>
                                          <p:spTgt spid="149"/>
                                        </p:tgtEl>
                                      </p:cBhvr>
                                    </p:animEffect>
                                    <p:set>
                                      <p:cBhvr>
                                        <p:cTn id="91" dur="1" fill="hold">
                                          <p:stCondLst>
                                            <p:cond delay="499"/>
                                          </p:stCondLst>
                                        </p:cTn>
                                        <p:tgtEl>
                                          <p:spTgt spid="149"/>
                                        </p:tgtEl>
                                        <p:attrNameLst>
                                          <p:attrName>style.visibility</p:attrName>
                                        </p:attrNameLst>
                                      </p:cBhvr>
                                      <p:to>
                                        <p:strVal val="hidden"/>
                                      </p:to>
                                    </p:set>
                                  </p:childTnLst>
                                </p:cTn>
                              </p:par>
                              <p:par>
                                <p:cTn id="92" presetID="4" presetClass="exit" presetSubtype="16" fill="hold" grpId="0" nodeType="withEffect">
                                  <p:stCondLst>
                                    <p:cond delay="0"/>
                                  </p:stCondLst>
                                  <p:childTnLst>
                                    <p:animEffect transition="out" filter="box(in)">
                                      <p:cBhvr>
                                        <p:cTn id="93" dur="500"/>
                                        <p:tgtEl>
                                          <p:spTgt spid="150"/>
                                        </p:tgtEl>
                                      </p:cBhvr>
                                    </p:animEffect>
                                    <p:set>
                                      <p:cBhvr>
                                        <p:cTn id="94" dur="1" fill="hold">
                                          <p:stCondLst>
                                            <p:cond delay="499"/>
                                          </p:stCondLst>
                                        </p:cTn>
                                        <p:tgtEl>
                                          <p:spTgt spid="150"/>
                                        </p:tgtEl>
                                        <p:attrNameLst>
                                          <p:attrName>style.visibility</p:attrName>
                                        </p:attrNameLst>
                                      </p:cBhvr>
                                      <p:to>
                                        <p:strVal val="hidden"/>
                                      </p:to>
                                    </p:set>
                                  </p:childTnLst>
                                </p:cTn>
                              </p:par>
                              <p:par>
                                <p:cTn id="95" presetID="4" presetClass="exit" presetSubtype="16" fill="hold" grpId="0" nodeType="withEffect">
                                  <p:stCondLst>
                                    <p:cond delay="0"/>
                                  </p:stCondLst>
                                  <p:iterate type="lt">
                                    <p:tmPct val="0"/>
                                  </p:iterate>
                                  <p:childTnLst>
                                    <p:animEffect transition="out" filter="box(in)">
                                      <p:cBhvr>
                                        <p:cTn id="96" dur="500"/>
                                        <p:tgtEl>
                                          <p:spTgt spid="151"/>
                                        </p:tgtEl>
                                      </p:cBhvr>
                                    </p:animEffect>
                                    <p:set>
                                      <p:cBhvr>
                                        <p:cTn id="97" dur="1" fill="hold">
                                          <p:stCondLst>
                                            <p:cond delay="499"/>
                                          </p:stCondLst>
                                        </p:cTn>
                                        <p:tgtEl>
                                          <p:spTgt spid="151"/>
                                        </p:tgtEl>
                                        <p:attrNameLst>
                                          <p:attrName>style.visibility</p:attrName>
                                        </p:attrNameLst>
                                      </p:cBhvr>
                                      <p:to>
                                        <p:strVal val="hidden"/>
                                      </p:to>
                                    </p:set>
                                  </p:childTnLst>
                                </p:cTn>
                              </p:par>
                              <p:par>
                                <p:cTn id="98" presetID="4" presetClass="exit" presetSubtype="16" fill="hold" grpId="0" nodeType="withEffect">
                                  <p:stCondLst>
                                    <p:cond delay="0"/>
                                  </p:stCondLst>
                                  <p:childTnLst>
                                    <p:animEffect transition="out" filter="box(in)">
                                      <p:cBhvr>
                                        <p:cTn id="99" dur="500"/>
                                        <p:tgtEl>
                                          <p:spTgt spid="152">
                                            <p:txEl>
                                              <p:pRg st="0" end="0"/>
                                            </p:txEl>
                                          </p:spTgt>
                                        </p:tgtEl>
                                      </p:cBhvr>
                                    </p:animEffect>
                                    <p:set>
                                      <p:cBhvr>
                                        <p:cTn id="100" dur="1" fill="hold">
                                          <p:stCondLst>
                                            <p:cond delay="499"/>
                                          </p:stCondLst>
                                        </p:cTn>
                                        <p:tgtEl>
                                          <p:spTgt spid="152">
                                            <p:txEl>
                                              <p:pRg st="0" end="0"/>
                                            </p:txEl>
                                          </p:spTgt>
                                        </p:tgtEl>
                                        <p:attrNameLst>
                                          <p:attrName>style.visibility</p:attrName>
                                        </p:attrNameLst>
                                      </p:cBhvr>
                                      <p:to>
                                        <p:strVal val="hidden"/>
                                      </p:to>
                                    </p:set>
                                  </p:childTnLst>
                                </p:cTn>
                              </p:par>
                              <p:par>
                                <p:cTn id="101" presetID="4" presetClass="exit" presetSubtype="16" fill="hold" grpId="0" nodeType="withEffect">
                                  <p:stCondLst>
                                    <p:cond delay="0"/>
                                  </p:stCondLst>
                                  <p:childTnLst>
                                    <p:animEffect transition="out" filter="box(in)">
                                      <p:cBhvr>
                                        <p:cTn id="102" dur="500"/>
                                        <p:tgtEl>
                                          <p:spTgt spid="152">
                                            <p:bg/>
                                          </p:spTgt>
                                        </p:tgtEl>
                                      </p:cBhvr>
                                    </p:animEffect>
                                    <p:set>
                                      <p:cBhvr>
                                        <p:cTn id="103" dur="1" fill="hold">
                                          <p:stCondLst>
                                            <p:cond delay="499"/>
                                          </p:stCondLst>
                                        </p:cTn>
                                        <p:tgtEl>
                                          <p:spTgt spid="152">
                                            <p:bg/>
                                          </p:spTgt>
                                        </p:tgtEl>
                                        <p:attrNameLst>
                                          <p:attrName>style.visibility</p:attrName>
                                        </p:attrNameLst>
                                      </p:cBhvr>
                                      <p:to>
                                        <p:strVal val="hidden"/>
                                      </p:to>
                                    </p:set>
                                  </p:childTnLst>
                                </p:cTn>
                              </p:par>
                              <p:par>
                                <p:cTn id="104" presetID="4" presetClass="exit" presetSubtype="16" fill="hold" grpId="1" nodeType="withEffect">
                                  <p:stCondLst>
                                    <p:cond delay="0"/>
                                  </p:stCondLst>
                                  <p:childTnLst>
                                    <p:animEffect transition="out" filter="box(in)">
                                      <p:cBhvr>
                                        <p:cTn id="105" dur="500"/>
                                        <p:tgtEl>
                                          <p:spTgt spid="153"/>
                                        </p:tgtEl>
                                      </p:cBhvr>
                                    </p:animEffect>
                                    <p:set>
                                      <p:cBhvr>
                                        <p:cTn id="106" dur="1" fill="hold">
                                          <p:stCondLst>
                                            <p:cond delay="499"/>
                                          </p:stCondLst>
                                        </p:cTn>
                                        <p:tgtEl>
                                          <p:spTgt spid="153"/>
                                        </p:tgtEl>
                                        <p:attrNameLst>
                                          <p:attrName>style.visibility</p:attrName>
                                        </p:attrNameLst>
                                      </p:cBhvr>
                                      <p:to>
                                        <p:strVal val="hidden"/>
                                      </p:to>
                                    </p:set>
                                  </p:childTnLst>
                                </p:cTn>
                              </p:par>
                              <p:par>
                                <p:cTn id="107" presetID="3" presetClass="exit" presetSubtype="10" fill="hold" nodeType="withEffect">
                                  <p:stCondLst>
                                    <p:cond delay="0"/>
                                  </p:stCondLst>
                                  <p:childTnLst>
                                    <p:animEffect transition="out" filter="blinds(horizontal)">
                                      <p:cBhvr>
                                        <p:cTn id="108" dur="500"/>
                                        <p:tgtEl>
                                          <p:spTgt spid="115"/>
                                        </p:tgtEl>
                                      </p:cBhvr>
                                    </p:animEffect>
                                    <p:set>
                                      <p:cBhvr>
                                        <p:cTn id="109" dur="1" fill="hold">
                                          <p:stCondLst>
                                            <p:cond delay="499"/>
                                          </p:stCondLst>
                                        </p:cTn>
                                        <p:tgtEl>
                                          <p:spTgt spid="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bldLvl="0" animBg="1"/>
      <p:bldP spid="143" grpId="0" bldLvl="0" animBg="1"/>
      <p:bldP spid="143" grpId="1" bldLvl="0" animBg="1"/>
      <p:bldP spid="144" grpId="0" bldLvl="0" animBg="1"/>
      <p:bldP spid="144" grpId="1" bldLvl="0" animBg="1"/>
      <p:bldP spid="145" grpId="0" bldLvl="0" animBg="1"/>
      <p:bldP spid="145" grpId="1" bldLvl="0" animBg="1"/>
      <p:bldP spid="146" grpId="0" bldLvl="0" animBg="1"/>
      <p:bldP spid="146" grpId="1" bldLvl="0" animBg="1"/>
      <p:bldP spid="147" grpId="0" bldLvl="0" animBg="1"/>
      <p:bldP spid="147" grpId="1" bldLvl="0" animBg="1"/>
      <p:bldP spid="148" grpId="0" bldLvl="0" animBg="1"/>
      <p:bldP spid="148" grpId="1" bldLvl="0" animBg="1"/>
      <p:bldP spid="149" grpId="0" bldLvl="0" animBg="1"/>
      <p:bldP spid="149" grpId="1" bldLvl="0" animBg="1"/>
      <p:bldP spid="150" grpId="0" bldLvl="0" animBg="1"/>
      <p:bldP spid="151" grpId="0" bldLvl="0" animBg="1"/>
      <p:bldP spid="152" grpId="0" build="allAtOnce" animBg="1"/>
      <p:bldP spid="153" grpId="0" bldLvl="0" animBg="1"/>
      <p:bldP spid="153" grpId="1"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4" name="Content Placeholder 2" descr="ky-thuat-ban-cung-2"/>
          <p:cNvPicPr>
            <a:picLocks noGrp="1" noChangeAspect="1"/>
          </p:cNvPicPr>
          <p:nvPr>
            <p:ph sz="quarter" idx="13"/>
          </p:nvPr>
        </p:nvPicPr>
        <p:blipFill>
          <a:blip r:embed="rId2"/>
          <a:stretch>
            <a:fillRect/>
          </a:stretch>
        </p:blipFill>
        <p:spPr>
          <a:xfrm>
            <a:off x="3581400" y="31750"/>
            <a:ext cx="5095875" cy="3397250"/>
          </a:xfrm>
          <a:prstGeom prst="rect">
            <a:avLst/>
          </a:prstGeom>
        </p:spPr>
      </p:pic>
      <p:pic>
        <p:nvPicPr>
          <p:cNvPr id="5" name="Content Placeholder 2" descr="thumbnail-8-tips-beginner-1200-6962-6817-1581069699"/>
          <p:cNvPicPr>
            <a:picLocks noGrp="1" noChangeAspect="1"/>
          </p:cNvPicPr>
          <p:nvPr>
            <p:ph sz="quarter" idx="14"/>
          </p:nvPr>
        </p:nvPicPr>
        <p:blipFill>
          <a:blip r:embed="rId3"/>
          <a:stretch>
            <a:fillRect/>
          </a:stretch>
        </p:blipFill>
        <p:spPr>
          <a:xfrm>
            <a:off x="7842250" y="3429000"/>
            <a:ext cx="4340225" cy="3397250"/>
          </a:xfrm>
          <a:prstGeom prst="rect">
            <a:avLst/>
          </a:prstGeom>
        </p:spPr>
      </p:pic>
      <p:pic>
        <p:nvPicPr>
          <p:cNvPr id="7" name="Content Placeholder 6" descr="1609683718-874-thumbnail-width640height480_schema_article"/>
          <p:cNvPicPr>
            <a:picLocks noGrp="1" noChangeAspect="1"/>
          </p:cNvPicPr>
          <p:nvPr>
            <p:ph idx="1"/>
          </p:nvPr>
        </p:nvPicPr>
        <p:blipFill>
          <a:blip r:embed="rId4"/>
          <a:stretch>
            <a:fillRect/>
          </a:stretch>
        </p:blipFill>
        <p:spPr>
          <a:xfrm>
            <a:off x="-76200" y="3397250"/>
            <a:ext cx="3986530" cy="3460750"/>
          </a:xfrm>
          <a:prstGeom prst="rect">
            <a:avLst/>
          </a:prstGeom>
        </p:spPr>
      </p:pic>
      <p:sp>
        <p:nvSpPr>
          <p:cNvPr id="8" name="Rectangle 5"/>
          <p:cNvSpPr/>
          <p:nvPr/>
        </p:nvSpPr>
        <p:spPr>
          <a:xfrm>
            <a:off x="3962400" y="4782185"/>
            <a:ext cx="3950335" cy="691515"/>
          </a:xfrm>
          <a:prstGeom prst="rect">
            <a:avLst/>
          </a:prstGeom>
          <a:solidFill>
            <a:schemeClr val="bg1">
              <a:lumMod val="95000"/>
            </a:schemeClr>
          </a:solidFill>
        </p:spPr>
        <p:txBody>
          <a:bodyPr wrap="square" lIns="68580" tIns="34290" rIns="68580" bIns="34290">
            <a:spAutoFit/>
          </a:bodyPr>
          <a:lstStyle/>
          <a:p>
            <a:pPr algn="ctr"/>
            <a:r>
              <a:rPr lang="vi-VN" altLang="en-US" sz="4050" b="1" dirty="0">
                <a:ln w="6600">
                  <a:solidFill>
                    <a:schemeClr val="accent2"/>
                  </a:solidFill>
                  <a:prstDash val="solid"/>
                </a:ln>
                <a:solidFill>
                  <a:schemeClr val="accent5">
                    <a:lumMod val="75000"/>
                  </a:schemeClr>
                </a:solidFill>
                <a:effectLst>
                  <a:outerShdw dist="38100" dir="2700000" algn="tl" rotWithShape="0">
                    <a:schemeClr val="accent2"/>
                  </a:outerShdw>
                </a:effectLst>
              </a:rPr>
              <a:t>NĂNG LƯỢNG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14311" y="228600"/>
            <a:ext cx="7162800" cy="829945"/>
          </a:xfrm>
          <a:prstGeom prst="rect">
            <a:avLst/>
          </a:prstGeom>
          <a:solidFill>
            <a:schemeClr val="accent3">
              <a:lumMod val="40000"/>
              <a:lumOff val="60000"/>
            </a:schemeClr>
          </a:solidFill>
          <a:ln>
            <a:noFill/>
          </a:ln>
          <a:effectLst>
            <a:glow rad="139700">
              <a:schemeClr val="accent3">
                <a:satMod val="175000"/>
                <a:alpha val="40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4800" b="1" smtClean="0">
                <a:solidFill>
                  <a:srgbClr val="FF0000"/>
                </a:solidFill>
                <a:latin typeface="Times New Roman" panose="02020603050405020304" pitchFamily="18" charset="0"/>
                <a:cs typeface="Times New Roman" panose="02020603050405020304" pitchFamily="18" charset="0"/>
              </a:rPr>
              <a:t>BÀI 41: NĂNG LƯỢNG</a:t>
            </a:r>
            <a:endParaRPr lang="en-US" sz="4800" b="1">
              <a:solidFill>
                <a:srgbClr val="FF0000"/>
              </a:solidFill>
              <a:latin typeface="Times New Roman" panose="02020603050405020304" pitchFamily="18" charset="0"/>
              <a:cs typeface="Times New Roman" panose="02020603050405020304" pitchFamily="18" charset="0"/>
            </a:endParaRPr>
          </a:p>
        </p:txBody>
      </p:sp>
      <p:sp>
        <p:nvSpPr>
          <p:cNvPr id="6" name="Title 5"/>
          <p:cNvSpPr>
            <a:spLocks noGrp="1"/>
          </p:cNvSpPr>
          <p:nvPr>
            <p:ph type="title"/>
          </p:nvPr>
        </p:nvSpPr>
        <p:spPr>
          <a:xfrm>
            <a:off x="228600" y="1600200"/>
            <a:ext cx="5784215" cy="673735"/>
          </a:xfrm>
        </p:spPr>
        <p:style>
          <a:lnRef idx="1">
            <a:schemeClr val="accent3"/>
          </a:lnRef>
          <a:fillRef idx="2">
            <a:schemeClr val="accent3"/>
          </a:fillRef>
          <a:effectRef idx="1">
            <a:schemeClr val="accent3"/>
          </a:effectRef>
          <a:fontRef idx="minor">
            <a:schemeClr val="dk1"/>
          </a:fontRef>
        </p:style>
        <p:txBody>
          <a:bodyPr>
            <a:noAutofit/>
          </a:bodyPr>
          <a:lstStyle/>
          <a:p>
            <a:r>
              <a:rPr lang="en-US" sz="4000" b="1" smtClean="0">
                <a:solidFill>
                  <a:srgbClr val="FF0000"/>
                </a:solidFill>
                <a:latin typeface="Times New Roman" panose="02020603050405020304" pitchFamily="18" charset="0"/>
                <a:cs typeface="Times New Roman" panose="02020603050405020304" pitchFamily="18" charset="0"/>
              </a:rPr>
              <a:t>I. Các </a:t>
            </a:r>
            <a:r>
              <a:rPr lang="vi-VN" altLang="en-US" sz="4000" b="1" smtClean="0">
                <a:solidFill>
                  <a:srgbClr val="FF0000"/>
                </a:solidFill>
                <a:latin typeface="Times New Roman" panose="02020603050405020304" pitchFamily="18" charset="0"/>
                <a:cs typeface="Times New Roman" panose="02020603050405020304" pitchFamily="18" charset="0"/>
              </a:rPr>
              <a:t>d</a:t>
            </a:r>
            <a:r>
              <a:rPr lang="en-US" sz="4000" b="1" smtClean="0">
                <a:solidFill>
                  <a:srgbClr val="FF0000"/>
                </a:solidFill>
                <a:latin typeface="Times New Roman" panose="02020603050405020304" pitchFamily="18" charset="0"/>
                <a:cs typeface="Times New Roman" panose="02020603050405020304" pitchFamily="18" charset="0"/>
              </a:rPr>
              <a:t>ạng </a:t>
            </a:r>
            <a:r>
              <a:rPr lang="vi-VN" altLang="en-US" sz="4000" b="1" smtClean="0">
                <a:solidFill>
                  <a:srgbClr val="FF0000"/>
                </a:solidFill>
                <a:latin typeface="Times New Roman" panose="02020603050405020304" pitchFamily="18" charset="0"/>
                <a:cs typeface="Times New Roman" panose="02020603050405020304" pitchFamily="18" charset="0"/>
              </a:rPr>
              <a:t>n</a:t>
            </a:r>
            <a:r>
              <a:rPr lang="en-US" sz="4000" b="1" smtClean="0">
                <a:solidFill>
                  <a:srgbClr val="FF0000"/>
                </a:solidFill>
                <a:latin typeface="Times New Roman" panose="02020603050405020304" pitchFamily="18" charset="0"/>
                <a:cs typeface="Times New Roman" panose="02020603050405020304" pitchFamily="18" charset="0"/>
              </a:rPr>
              <a:t>ăng </a:t>
            </a:r>
            <a:r>
              <a:rPr lang="vi-VN" altLang="en-US" sz="4000" b="1" smtClean="0">
                <a:solidFill>
                  <a:srgbClr val="FF0000"/>
                </a:solidFill>
                <a:latin typeface="Times New Roman" panose="02020603050405020304" pitchFamily="18" charset="0"/>
                <a:cs typeface="Times New Roman" panose="02020603050405020304" pitchFamily="18" charset="0"/>
              </a:rPr>
              <a:t>l</a:t>
            </a:r>
            <a:r>
              <a:rPr lang="en-US" sz="4000" b="1" smtClean="0">
                <a:solidFill>
                  <a:srgbClr val="FF0000"/>
                </a:solidFill>
                <a:latin typeface="Times New Roman" panose="02020603050405020304" pitchFamily="18" charset="0"/>
                <a:cs typeface="Times New Roman" panose="02020603050405020304" pitchFamily="18" charset="0"/>
              </a:rPr>
              <a:t>ượng</a:t>
            </a:r>
          </a:p>
        </p:txBody>
      </p:sp>
      <p:sp>
        <p:nvSpPr>
          <p:cNvPr id="2" name="Title 5"/>
          <p:cNvSpPr>
            <a:spLocks noGrp="1"/>
          </p:cNvSpPr>
          <p:nvPr/>
        </p:nvSpPr>
        <p:spPr>
          <a:xfrm>
            <a:off x="228600" y="2590800"/>
            <a:ext cx="7819390" cy="673735"/>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j-lt"/>
                <a:ea typeface="+mj-ea"/>
                <a:cs typeface="+mj-cs"/>
              </a:defRPr>
            </a:lvl1pPr>
            <a:lvl2pPr eaLnBrk="1" hangingPunct="1">
              <a:defRPr>
                <a:solidFill>
                  <a:schemeClr val="dk1"/>
                </a:solidFill>
              </a:defRPr>
            </a:lvl2pPr>
            <a:lvl3pPr eaLnBrk="1" hangingPunct="1">
              <a:defRPr>
                <a:solidFill>
                  <a:schemeClr val="dk1"/>
                </a:solidFill>
              </a:defRPr>
            </a:lvl3pPr>
            <a:lvl4pPr eaLnBrk="1" hangingPunct="1">
              <a:defRPr>
                <a:solidFill>
                  <a:schemeClr val="dk1"/>
                </a:solidFill>
              </a:defRPr>
            </a:lvl4pPr>
            <a:lvl5pPr eaLnBrk="1" hangingPunct="1">
              <a:defRPr>
                <a:solidFill>
                  <a:schemeClr val="dk1"/>
                </a:solidFill>
              </a:defRPr>
            </a:lvl5pPr>
            <a:lvl6pPr eaLnBrk="1" hangingPunct="1">
              <a:defRPr>
                <a:solidFill>
                  <a:schemeClr val="dk1"/>
                </a:solidFill>
              </a:defRPr>
            </a:lvl6pPr>
            <a:lvl7pPr eaLnBrk="1" hangingPunct="1">
              <a:defRPr>
                <a:solidFill>
                  <a:schemeClr val="dk1"/>
                </a:solidFill>
              </a:defRPr>
            </a:lvl7pPr>
            <a:lvl8pPr eaLnBrk="1" hangingPunct="1">
              <a:defRPr>
                <a:solidFill>
                  <a:schemeClr val="dk1"/>
                </a:solidFill>
              </a:defRPr>
            </a:lvl8pPr>
            <a:lvl9pPr eaLnBrk="1" hangingPunct="1">
              <a:defRPr>
                <a:solidFill>
                  <a:schemeClr val="dk1"/>
                </a:solidFill>
              </a:defRPr>
            </a:lvl9pPr>
          </a:lstStyle>
          <a:p>
            <a:r>
              <a:rPr lang="vi-VN" altLang="en-US" sz="4000" b="1" smtClean="0">
                <a:solidFill>
                  <a:srgbClr val="FF0000"/>
                </a:solidFill>
                <a:latin typeface="Times New Roman" panose="02020603050405020304" pitchFamily="18" charset="0"/>
                <a:cs typeface="Times New Roman" panose="02020603050405020304" pitchFamily="18" charset="0"/>
              </a:rPr>
              <a:t>1</a:t>
            </a:r>
            <a:r>
              <a:rPr lang="en-US" sz="4000" b="1" smtClean="0">
                <a:solidFill>
                  <a:srgbClr val="FF0000"/>
                </a:solidFill>
                <a:latin typeface="Times New Roman" panose="02020603050405020304" pitchFamily="18" charset="0"/>
                <a:cs typeface="Times New Roman" panose="02020603050405020304" pitchFamily="18" charset="0"/>
              </a:rPr>
              <a:t>. </a:t>
            </a:r>
            <a:r>
              <a:rPr lang="vi-VN" altLang="en-US" sz="4000" b="1" smtClean="0">
                <a:solidFill>
                  <a:srgbClr val="FF0000"/>
                </a:solidFill>
                <a:latin typeface="Times New Roman" panose="02020603050405020304" pitchFamily="18" charset="0"/>
                <a:cs typeface="Times New Roman" panose="02020603050405020304" pitchFamily="18" charset="0"/>
              </a:rPr>
              <a:t>Một số</a:t>
            </a:r>
            <a:r>
              <a:rPr lang="en-US" sz="4000" b="1" smtClean="0">
                <a:solidFill>
                  <a:srgbClr val="FF0000"/>
                </a:solidFill>
                <a:latin typeface="Times New Roman" panose="02020603050405020304" pitchFamily="18" charset="0"/>
                <a:cs typeface="Times New Roman" panose="02020603050405020304" pitchFamily="18" charset="0"/>
              </a:rPr>
              <a:t> </a:t>
            </a:r>
            <a:r>
              <a:rPr lang="vi-VN" altLang="en-US" sz="4000" b="1" smtClean="0">
                <a:solidFill>
                  <a:srgbClr val="FF0000"/>
                </a:solidFill>
                <a:latin typeface="Times New Roman" panose="02020603050405020304" pitchFamily="18" charset="0"/>
                <a:cs typeface="Times New Roman" panose="02020603050405020304" pitchFamily="18" charset="0"/>
              </a:rPr>
              <a:t>d</a:t>
            </a:r>
            <a:r>
              <a:rPr lang="en-US" sz="4000" b="1" smtClean="0">
                <a:solidFill>
                  <a:srgbClr val="FF0000"/>
                </a:solidFill>
                <a:latin typeface="Times New Roman" panose="02020603050405020304" pitchFamily="18" charset="0"/>
                <a:cs typeface="Times New Roman" panose="02020603050405020304" pitchFamily="18" charset="0"/>
              </a:rPr>
              <a:t>ạng </a:t>
            </a:r>
            <a:r>
              <a:rPr lang="vi-VN" altLang="en-US" sz="4000" b="1" smtClean="0">
                <a:solidFill>
                  <a:srgbClr val="FF0000"/>
                </a:solidFill>
                <a:latin typeface="Times New Roman" panose="02020603050405020304" pitchFamily="18" charset="0"/>
                <a:cs typeface="Times New Roman" panose="02020603050405020304" pitchFamily="18" charset="0"/>
              </a:rPr>
              <a:t>n</a:t>
            </a:r>
            <a:r>
              <a:rPr lang="en-US" sz="4000" b="1" smtClean="0">
                <a:solidFill>
                  <a:srgbClr val="FF0000"/>
                </a:solidFill>
                <a:latin typeface="Times New Roman" panose="02020603050405020304" pitchFamily="18" charset="0"/>
                <a:cs typeface="Times New Roman" panose="02020603050405020304" pitchFamily="18" charset="0"/>
              </a:rPr>
              <a:t>ăng </a:t>
            </a:r>
            <a:r>
              <a:rPr lang="vi-VN" altLang="en-US" sz="4000" b="1" smtClean="0">
                <a:solidFill>
                  <a:srgbClr val="FF0000"/>
                </a:solidFill>
                <a:latin typeface="Times New Roman" panose="02020603050405020304" pitchFamily="18" charset="0"/>
                <a:cs typeface="Times New Roman" panose="02020603050405020304" pitchFamily="18" charset="0"/>
              </a:rPr>
              <a:t>l</a:t>
            </a:r>
            <a:r>
              <a:rPr lang="en-US" sz="4000" b="1" smtClean="0">
                <a:solidFill>
                  <a:srgbClr val="FF0000"/>
                </a:solidFill>
                <a:latin typeface="Times New Roman" panose="02020603050405020304" pitchFamily="18" charset="0"/>
                <a:cs typeface="Times New Roman" panose="02020603050405020304" pitchFamily="18" charset="0"/>
              </a:rPr>
              <a:t>ượng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922655"/>
            <a:ext cx="12059285" cy="5935345"/>
          </a:xfrm>
        </p:spPr>
        <p:style>
          <a:lnRef idx="1">
            <a:schemeClr val="accent5"/>
          </a:lnRef>
          <a:fillRef idx="2">
            <a:schemeClr val="accent5"/>
          </a:fillRef>
          <a:effectRef idx="1">
            <a:schemeClr val="accent5"/>
          </a:effectRef>
          <a:fontRef idx="minor">
            <a:schemeClr val="dk1"/>
          </a:fontRef>
        </p:style>
        <p:txBody>
          <a:bodyPr>
            <a:noAutofit/>
          </a:bodyPr>
          <a:lstStyle/>
          <a:p>
            <a:pPr marL="0" indent="0" algn="just">
              <a:buNone/>
            </a:pPr>
            <a:r>
              <a:rPr lang="vi-VN" altLang="en-US" sz="3600" i="1" smtClean="0">
                <a:solidFill>
                  <a:srgbClr val="7030A0"/>
                </a:solidFill>
                <a:latin typeface="Times New Roman" panose="02020603050405020304" pitchFamily="18" charset="0"/>
                <a:cs typeface="Times New Roman" panose="02020603050405020304" pitchFamily="18" charset="0"/>
              </a:rPr>
              <a:t>Chia lớp thành 4 nhóm và tìm hiểu các nội dung trong 5 phút:</a:t>
            </a:r>
          </a:p>
          <a:p>
            <a:pPr marL="0" indent="0" algn="just">
              <a:buNone/>
            </a:pPr>
            <a:r>
              <a:rPr lang="vi-VN" altLang="en-US" sz="3600" i="1" smtClean="0">
                <a:solidFill>
                  <a:srgbClr val="7030A0"/>
                </a:solidFill>
                <a:latin typeface="Times New Roman" panose="02020603050405020304" pitchFamily="18" charset="0"/>
                <a:cs typeface="Times New Roman" panose="02020603050405020304" pitchFamily="18" charset="0"/>
              </a:rPr>
              <a:t>Nhóm 1: Động năng và Hóa năng</a:t>
            </a:r>
          </a:p>
          <a:p>
            <a:pPr marL="0" indent="0" algn="just">
              <a:buNone/>
            </a:pPr>
            <a:r>
              <a:rPr lang="vi-VN" altLang="en-US" sz="3600" i="1" smtClean="0">
                <a:solidFill>
                  <a:srgbClr val="7030A0"/>
                </a:solidFill>
                <a:latin typeface="Times New Roman" panose="02020603050405020304" pitchFamily="18" charset="0"/>
                <a:cs typeface="Times New Roman" panose="02020603050405020304" pitchFamily="18" charset="0"/>
                <a:sym typeface="+mn-ea"/>
              </a:rPr>
              <a:t>Nhóm 2: Thế năng hấp dẫn và Điện năng</a:t>
            </a:r>
            <a:endParaRPr lang="vi-VN" altLang="en-US" sz="3600" i="1" smtClean="0">
              <a:solidFill>
                <a:srgbClr val="7030A0"/>
              </a:solidFill>
              <a:latin typeface="Times New Roman" panose="02020603050405020304" pitchFamily="18" charset="0"/>
              <a:cs typeface="Times New Roman" panose="02020603050405020304" pitchFamily="18" charset="0"/>
            </a:endParaRPr>
          </a:p>
          <a:p>
            <a:pPr marL="0" indent="0" algn="just">
              <a:buNone/>
            </a:pPr>
            <a:r>
              <a:rPr lang="vi-VN" altLang="en-US" sz="3600" i="1" smtClean="0">
                <a:solidFill>
                  <a:srgbClr val="7030A0"/>
                </a:solidFill>
                <a:latin typeface="Times New Roman" panose="02020603050405020304" pitchFamily="18" charset="0"/>
                <a:cs typeface="Times New Roman" panose="02020603050405020304" pitchFamily="18" charset="0"/>
              </a:rPr>
              <a:t>Nhóm 3: Thế năng đàn hồi và Nhiệt năng</a:t>
            </a:r>
          </a:p>
          <a:p>
            <a:pPr marL="0" indent="0" algn="just">
              <a:buNone/>
            </a:pPr>
            <a:r>
              <a:rPr lang="vi-VN" altLang="en-US" sz="3600" i="1" smtClean="0">
                <a:solidFill>
                  <a:srgbClr val="7030A0"/>
                </a:solidFill>
                <a:latin typeface="Times New Roman" panose="02020603050405020304" pitchFamily="18" charset="0"/>
                <a:cs typeface="Times New Roman" panose="02020603050405020304" pitchFamily="18" charset="0"/>
              </a:rPr>
              <a:t>Nhóm 4: Động năng và quang năng</a:t>
            </a:r>
          </a:p>
          <a:p>
            <a:pPr marL="0" indent="0" algn="just">
              <a:buNone/>
            </a:pPr>
            <a:r>
              <a:rPr lang="vi-VN" altLang="en-US" sz="3600" i="1" smtClean="0">
                <a:solidFill>
                  <a:srgbClr val="00B050"/>
                </a:solidFill>
                <a:latin typeface="Times New Roman" panose="02020603050405020304" pitchFamily="18" charset="0"/>
                <a:cs typeface="Times New Roman" panose="02020603050405020304" pitchFamily="18" charset="0"/>
              </a:rPr>
              <a:t>Trả lời các câu hỏi:</a:t>
            </a:r>
          </a:p>
          <a:p>
            <a:pPr marL="0" indent="0" algn="just">
              <a:buNone/>
            </a:pPr>
            <a:r>
              <a:rPr lang="vi-VN" altLang="en-US" sz="3600" i="1" smtClean="0">
                <a:solidFill>
                  <a:srgbClr val="00B050"/>
                </a:solidFill>
                <a:latin typeface="Times New Roman" panose="02020603050405020304" pitchFamily="18" charset="0"/>
                <a:cs typeface="Times New Roman" panose="02020603050405020304" pitchFamily="18" charset="0"/>
              </a:rPr>
              <a:t>1. Năng lượng nhóm bạn đang tìm hiểu có được khi nào?</a:t>
            </a:r>
          </a:p>
          <a:p>
            <a:pPr marL="0" indent="0" algn="just">
              <a:buNone/>
            </a:pPr>
            <a:r>
              <a:rPr lang="vi-VN" altLang="en-US" sz="3600" i="1" smtClean="0">
                <a:solidFill>
                  <a:srgbClr val="00B050"/>
                </a:solidFill>
                <a:latin typeface="Times New Roman" panose="02020603050405020304" pitchFamily="18" charset="0"/>
                <a:cs typeface="Times New Roman" panose="02020603050405020304" pitchFamily="18" charset="0"/>
              </a:rPr>
              <a:t>2. Lấy ví dụ về dạng năng lượng đó.</a:t>
            </a:r>
          </a:p>
        </p:txBody>
      </p:sp>
      <p:sp>
        <p:nvSpPr>
          <p:cNvPr id="2" name="Title 1"/>
          <p:cNvSpPr>
            <a:spLocks noGrp="1"/>
          </p:cNvSpPr>
          <p:nvPr>
            <p:ph type="title"/>
          </p:nvPr>
        </p:nvSpPr>
        <p:spPr>
          <a:xfrm>
            <a:off x="1524000" y="0"/>
            <a:ext cx="9144000" cy="810895"/>
          </a:xfrm>
        </p:spPr>
        <p:style>
          <a:lnRef idx="1">
            <a:schemeClr val="accent3"/>
          </a:lnRef>
          <a:fillRef idx="2">
            <a:schemeClr val="accent3"/>
          </a:fillRef>
          <a:effectRef idx="1">
            <a:schemeClr val="accent3"/>
          </a:effectRef>
          <a:fontRef idx="minor">
            <a:schemeClr val="dk1"/>
          </a:fontRef>
        </p:style>
        <p:txBody>
          <a:bodyPr>
            <a:normAutofit/>
          </a:bodyPr>
          <a:lstStyle/>
          <a:p>
            <a:r>
              <a:rPr lang="en-US" sz="4600" b="1" smtClean="0">
                <a:solidFill>
                  <a:srgbClr val="C00000"/>
                </a:solidFill>
                <a:latin typeface="Times New Roman" panose="02020603050405020304" pitchFamily="18" charset="0"/>
                <a:cs typeface="Times New Roman" panose="02020603050405020304" pitchFamily="18" charset="0"/>
              </a:rPr>
              <a:t>HOẠT ĐỘNG NHÓM</a:t>
            </a:r>
          </a:p>
        </p:txBody>
      </p:sp>
      <p:pic>
        <p:nvPicPr>
          <p:cNvPr id="4" name="Đồng hồ đếm ngược 5 phút - 5 Minut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duotone>
              <a:schemeClr val="accent3">
                <a:shade val="45000"/>
                <a:satMod val="135000"/>
              </a:schemeClr>
              <a:prstClr val="white"/>
            </a:duotone>
          </a:blip>
          <a:stretch>
            <a:fillRect/>
          </a:stretch>
        </p:blipFill>
        <p:spPr>
          <a:xfrm>
            <a:off x="9991256" y="1523781"/>
            <a:ext cx="2200835" cy="1237969"/>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additive="base">
                                        <p:cTn id="4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 calcmode="lin" valueType="num">
                                      <p:cBhvr additive="base">
                                        <p:cTn id="4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 calcmode="lin" valueType="num">
                                      <p:cBhvr additive="base">
                                        <p:cTn id="54"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4"/>
                    </p:tgtEl>
                  </p:cond>
                </p:stCondLst>
                <p:endSync evt="end" delay="0">
                  <p:rtn val="all"/>
                </p:endSync>
                <p:childTnLst>
                  <p:par>
                    <p:cTn id="57" fill="hold">
                      <p:stCondLst>
                        <p:cond delay="0"/>
                      </p:stCondLst>
                      <p:childTnLst>
                        <p:par>
                          <p:cTn id="58" fill="hold">
                            <p:stCondLst>
                              <p:cond delay="0"/>
                            </p:stCondLst>
                            <p:childTnLst>
                              <p:par>
                                <p:cTn id="59" presetID="2" presetClass="mediacall" presetSubtype="0" fill="hold" nodeType="clickEffect">
                                  <p:stCondLst>
                                    <p:cond delay="0"/>
                                  </p:stCondLst>
                                  <p:childTnLst>
                                    <p:cmd type="call" cmd="togglePause">
                                      <p:cBhvr>
                                        <p:cTn id="60" dur="1" fill="hold"/>
                                        <p:tgtEl>
                                          <p:spTgt spid="4"/>
                                        </p:tgtEl>
                                      </p:cBhvr>
                                    </p:cmd>
                                  </p:childTnLst>
                                </p:cTn>
                              </p:par>
                            </p:childTnLst>
                          </p:cTn>
                        </p:par>
                      </p:childTnLst>
                    </p:cTn>
                  </p:par>
                </p:childTnLst>
              </p:cTn>
              <p:nextCondLst>
                <p:cond evt="onClick" delay="0">
                  <p:tgtEl>
                    <p:spTgt spid="4"/>
                  </p:tgtEl>
                </p:cond>
              </p:nextCondLst>
            </p:seq>
            <p:video>
              <p:cMediaNode vol="80000">
                <p:cTn id="61" fill="hold" display="0">
                  <p:stCondLst>
                    <p:cond delay="indefinite"/>
                  </p:stCondLst>
                </p:cTn>
                <p:tgtEl>
                  <p:spTgt spid="4"/>
                </p:tgtEl>
              </p:cMediaNode>
            </p:video>
          </p:childTnLst>
        </p:cTn>
      </p:par>
    </p:tnLst>
    <p:bldLst>
      <p:bldP spid="2" grpId="0" bldLvl="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fillRect/>
          </a:stretch>
        </a:blip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Black Tie</Template>
  <TotalTime>0</TotalTime>
  <Words>682</Words>
  <Application>Microsoft Office PowerPoint</Application>
  <PresentationFormat>Widescreen</PresentationFormat>
  <Paragraphs>131</Paragraphs>
  <Slides>22</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STSong</vt:lpstr>
      <vt:lpstr>Algerian</vt:lpstr>
      <vt:lpstr>Arial</vt:lpstr>
      <vt:lpstr>Candara</vt:lpstr>
      <vt:lpstr>Symbol</vt:lpstr>
      <vt:lpstr>Tahoma</vt:lpstr>
      <vt:lpstr>Times New Roman</vt:lpstr>
      <vt:lpstr>Waveform</vt:lpstr>
      <vt:lpstr>PowerPoint Presentation</vt:lpstr>
      <vt:lpstr>CHỦ ĐỀ 10: NĂNG LƯỢNG VÀ CUỘC SỐNG</vt:lpstr>
      <vt:lpstr>PowerPoint Presentation</vt:lpstr>
      <vt:lpstr>PowerPoint Presentation</vt:lpstr>
      <vt:lpstr>PowerPoint Presentation</vt:lpstr>
      <vt:lpstr>PowerPoint Presentation</vt:lpstr>
      <vt:lpstr>PowerPoint Presentation</vt:lpstr>
      <vt:lpstr>I. Các dạng năng lượng</vt:lpstr>
      <vt:lpstr>HOẠT ĐỘNG NHÓM</vt:lpstr>
      <vt:lpstr>BÁO CÁO HOẠT ĐỘNG NHÓM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NHÓM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10: NĂNG LƯỢNG VÀ CUỘC SỐNG</dc:title>
  <dc:creator>Administrator</dc:creator>
  <cp:lastModifiedBy>Asus</cp:lastModifiedBy>
  <cp:revision>28</cp:revision>
  <dcterms:created xsi:type="dcterms:W3CDTF">2021-08-15T16:41:00Z</dcterms:created>
  <dcterms:modified xsi:type="dcterms:W3CDTF">2022-08-19T22:45:34Z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C81A1323DCE64B4BB6F599EA10CD946E</vt:lpwstr>
  </property>
  <property fmtid="{D5CDD505-2E9C-101B-9397-08002B2CF9AE}" pid="3" name="KSOProductBuildVer">
    <vt:lpwstr>1033-11.2.0.11042</vt:lpwstr>
  </property>
</Properties>
</file>