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89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91" r:id="rId10"/>
    <p:sldId id="265" r:id="rId11"/>
    <p:sldId id="266" r:id="rId12"/>
    <p:sldId id="267" r:id="rId13"/>
    <p:sldId id="293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95" r:id="rId28"/>
    <p:sldId id="281" r:id="rId29"/>
    <p:sldId id="282" r:id="rId30"/>
    <p:sldId id="283" r:id="rId31"/>
    <p:sldId id="284" r:id="rId32"/>
    <p:sldId id="298" r:id="rId33"/>
    <p:sldId id="299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29690D-C081-4B53-A108-F3E6B8C57F68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5B2DEC-F6E1-466C-96AF-D58F1F909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61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CAC0E5-DC58-4549-8D15-5F4C6E7EF606}" type="slidenum">
              <a:rPr lang="en-US">
                <a:latin typeface="Arial" pitchFamily="34" charset="0"/>
              </a:rPr>
              <a:pPr/>
              <a:t>10</a:t>
            </a:fld>
            <a:endParaRPr lang="en-US">
              <a:latin typeface="Arial" pitchFamily="34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6CX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B369B0-432C-41C3-877B-118D29EC575F}" type="slidenum">
              <a:rPr lang="en-US">
                <a:latin typeface="Arial" pitchFamily="34" charset="0"/>
              </a:rPr>
              <a:pPr/>
              <a:t>11</a:t>
            </a:fld>
            <a:endParaRPr lang="en-US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6CX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68E7D6-0F6E-4A0F-8F1C-EBD95CB56712}" type="slidenum">
              <a:rPr lang="en-US">
                <a:latin typeface="Arial" pitchFamily="34" charset="0"/>
              </a:rPr>
              <a:pPr/>
              <a:t>17</a:t>
            </a:fld>
            <a:endParaRPr lang="en-US">
              <a:latin typeface="Arial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6CX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68E7D6-0F6E-4A0F-8F1C-EBD95CB56712}" type="slidenum">
              <a:rPr lang="en-US">
                <a:latin typeface="Arial" pitchFamily="34" charset="0"/>
              </a:rPr>
              <a:pPr/>
              <a:t>27</a:t>
            </a:fld>
            <a:endParaRPr lang="en-US">
              <a:latin typeface="Arial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6CX </a:t>
            </a:r>
          </a:p>
        </p:txBody>
      </p:sp>
    </p:spTree>
    <p:extLst>
      <p:ext uri="{BB962C8B-B14F-4D97-AF65-F5344CB8AC3E}">
        <p14:creationId xmlns:p14="http://schemas.microsoft.com/office/powerpoint/2010/main" val="3286829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0F21B-96DA-4FC9-ACC8-7C401BFB419A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1242-CF1A-4C18-86DD-A5EDBB5A83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0F21B-96DA-4FC9-ACC8-7C401BFB419A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1242-CF1A-4C18-86DD-A5EDBB5A83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0F21B-96DA-4FC9-ACC8-7C401BFB419A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1242-CF1A-4C18-86DD-A5EDBB5A83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92016-46D9-4F45-973C-179F3E99B0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0F21B-96DA-4FC9-ACC8-7C401BFB419A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1242-CF1A-4C18-86DD-A5EDBB5A83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0F21B-96DA-4FC9-ACC8-7C401BFB419A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1242-CF1A-4C18-86DD-A5EDBB5A83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0F21B-96DA-4FC9-ACC8-7C401BFB419A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1242-CF1A-4C18-86DD-A5EDBB5A83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0F21B-96DA-4FC9-ACC8-7C401BFB419A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1242-CF1A-4C18-86DD-A5EDBB5A83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0F21B-96DA-4FC9-ACC8-7C401BFB419A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1242-CF1A-4C18-86DD-A5EDBB5A83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0F21B-96DA-4FC9-ACC8-7C401BFB419A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1242-CF1A-4C18-86DD-A5EDBB5A83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0F21B-96DA-4FC9-ACC8-7C401BFB419A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1242-CF1A-4C18-86DD-A5EDBB5A83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0F21B-96DA-4FC9-ACC8-7C401BFB419A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1242-CF1A-4C18-86DD-A5EDBB5A83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0F21B-96DA-4FC9-ACC8-7C401BFB419A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C1242-CF1A-4C18-86DD-A5EDBB5A83A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8" y="909638"/>
            <a:ext cx="8993187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5"/>
          <p:cNvSpPr txBox="1">
            <a:spLocks noChangeArrowheads="1"/>
          </p:cNvSpPr>
          <p:nvPr/>
        </p:nvSpPr>
        <p:spPr bwMode="auto">
          <a:xfrm>
            <a:off x="6629400" y="5791200"/>
            <a:ext cx="1870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 LÝ 9</a:t>
            </a:r>
            <a:endParaRPr lang="vi-VN" alt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01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 descr="50%"/>
          <p:cNvSpPr>
            <a:spLocks noGrp="1" noChangeArrowheads="1"/>
          </p:cNvSpPr>
          <p:nvPr>
            <p:ph type="body" sz="half" idx="2"/>
          </p:nvPr>
        </p:nvSpPr>
        <p:spPr>
          <a:xfrm>
            <a:off x="3200400" y="1371600"/>
            <a:ext cx="5943600" cy="5486400"/>
          </a:xfrm>
          <a:pattFill prst="pct50">
            <a:fgClr>
              <a:srgbClr val="FFFF99"/>
            </a:fgClr>
            <a:bgClr>
              <a:schemeClr val="bg1"/>
            </a:bgClr>
          </a:pattFill>
          <a:ln w="76200" cmpd="tri">
            <a:solidFill>
              <a:schemeClr val="hlink"/>
            </a:solidFill>
          </a:ln>
        </p:spPr>
        <p:txBody>
          <a:bodyPr/>
          <a:lstStyle/>
          <a:p>
            <a:pPr marL="533400" indent="-533400" algn="ctr" eaLnBrk="1" hangingPunct="1">
              <a:buFontTx/>
              <a:buAutoNum type="arabicPeriod"/>
            </a:pPr>
            <a:r>
              <a:rPr lang="en-US" sz="2000" smtClean="0">
                <a:latin typeface="Times New Roman" pitchFamily="18" charset="0"/>
              </a:rPr>
              <a:t>Vậy dòng điện xoay chiều có tác dụng gì ?</a:t>
            </a:r>
          </a:p>
        </p:txBody>
      </p:sp>
      <p:sp>
        <p:nvSpPr>
          <p:cNvPr id="8195" name="Rectangle 5" descr="50%"/>
          <p:cNvSpPr>
            <a:spLocks noChangeArrowheads="1"/>
          </p:cNvSpPr>
          <p:nvPr/>
        </p:nvSpPr>
        <p:spPr bwMode="auto">
          <a:xfrm>
            <a:off x="0" y="0"/>
            <a:ext cx="9144000" cy="6781800"/>
          </a:xfrm>
          <a:prstGeom prst="rect">
            <a:avLst/>
          </a:prstGeom>
          <a:pattFill prst="pct50">
            <a:fgClr>
              <a:srgbClr val="FFFF99"/>
            </a:fgClr>
            <a:bgClr>
              <a:schemeClr val="bg1"/>
            </a:bgClr>
          </a:pattFill>
          <a:ln w="76200" cmpd="tri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algn="ctr">
              <a:spcBef>
                <a:spcPct val="20000"/>
              </a:spcBef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3505200" y="3124200"/>
            <a:ext cx="563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5784" name="Text Box 8"/>
          <p:cNvSpPr txBox="1">
            <a:spLocks noChangeArrowheads="1"/>
          </p:cNvSpPr>
          <p:nvPr/>
        </p:nvSpPr>
        <p:spPr bwMode="auto">
          <a:xfrm>
            <a:off x="685800" y="228600"/>
            <a:ext cx="8229600" cy="1200329"/>
          </a:xfrm>
          <a:prstGeom prst="rect">
            <a:avLst/>
          </a:prstGeom>
          <a:solidFill>
            <a:srgbClr val="CCECFF"/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Dòng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điện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xoay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chiều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tác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dụng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sinh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lí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không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? </a:t>
            </a:r>
          </a:p>
        </p:txBody>
      </p:sp>
      <p:sp>
        <p:nvSpPr>
          <p:cNvPr id="75785" name="Text Box 9"/>
          <p:cNvSpPr txBox="1">
            <a:spLocks noChangeArrowheads="1"/>
          </p:cNvSpPr>
          <p:nvPr/>
        </p:nvSpPr>
        <p:spPr bwMode="auto">
          <a:xfrm>
            <a:off x="0" y="2514600"/>
            <a:ext cx="8991600" cy="2862322"/>
          </a:xfrm>
          <a:prstGeom prst="rect">
            <a:avLst/>
          </a:prstGeom>
          <a:noFill/>
          <a:ln w="57150" cmpd="thickThin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660033"/>
                </a:solidFill>
                <a:latin typeface="Times New Roman" pitchFamily="18" charset="0"/>
              </a:rPr>
              <a:t>Dòng</a:t>
            </a:r>
            <a:r>
              <a:rPr lang="en-US" sz="36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latin typeface="Times New Roman" pitchFamily="18" charset="0"/>
              </a:rPr>
              <a:t>điện</a:t>
            </a:r>
            <a:r>
              <a:rPr lang="en-US" sz="36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latin typeface="Times New Roman" pitchFamily="18" charset="0"/>
              </a:rPr>
              <a:t>xoay</a:t>
            </a:r>
            <a:r>
              <a:rPr lang="en-US" sz="36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latin typeface="Times New Roman" pitchFamily="18" charset="0"/>
              </a:rPr>
              <a:t>chiều</a:t>
            </a:r>
            <a:r>
              <a:rPr lang="en-US" sz="36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latin typeface="Times New Roman" pitchFamily="18" charset="0"/>
              </a:rPr>
              <a:t>còn</a:t>
            </a:r>
            <a:r>
              <a:rPr lang="en-US" sz="36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latin typeface="Times New Roman" pitchFamily="18" charset="0"/>
              </a:rPr>
              <a:t>có</a:t>
            </a:r>
            <a:r>
              <a:rPr lang="en-US" sz="36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latin typeface="Times New Roman" pitchFamily="18" charset="0"/>
              </a:rPr>
              <a:t>tác</a:t>
            </a:r>
            <a:r>
              <a:rPr lang="en-US" sz="36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latin typeface="Times New Roman" pitchFamily="18" charset="0"/>
              </a:rPr>
              <a:t>dụng</a:t>
            </a:r>
            <a:r>
              <a:rPr lang="en-US" sz="36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latin typeface="Times New Roman" pitchFamily="18" charset="0"/>
              </a:rPr>
              <a:t>sinh</a:t>
            </a:r>
            <a:r>
              <a:rPr lang="en-US" sz="36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latin typeface="Times New Roman" pitchFamily="18" charset="0"/>
              </a:rPr>
              <a:t>lí</a:t>
            </a:r>
            <a:r>
              <a:rPr lang="en-US" sz="3600" b="1" dirty="0">
                <a:solidFill>
                  <a:srgbClr val="660033"/>
                </a:solidFill>
                <a:latin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660033"/>
                </a:solidFill>
                <a:latin typeface="Times New Roman" pitchFamily="18" charset="0"/>
              </a:rPr>
              <a:t>Dòng</a:t>
            </a:r>
            <a:r>
              <a:rPr lang="en-US" sz="36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latin typeface="Times New Roman" pitchFamily="18" charset="0"/>
              </a:rPr>
              <a:t>điện</a:t>
            </a:r>
            <a:r>
              <a:rPr lang="en-US" sz="36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latin typeface="Times New Roman" pitchFamily="18" charset="0"/>
              </a:rPr>
              <a:t>xoay</a:t>
            </a:r>
            <a:r>
              <a:rPr lang="en-US" sz="36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latin typeface="Times New Roman" pitchFamily="18" charset="0"/>
              </a:rPr>
              <a:t>chiều</a:t>
            </a:r>
            <a:r>
              <a:rPr lang="en-US" sz="36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latin typeface="Times New Roman" pitchFamily="18" charset="0"/>
              </a:rPr>
              <a:t>thường</a:t>
            </a:r>
            <a:r>
              <a:rPr lang="en-US" sz="36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latin typeface="Times New Roman" pitchFamily="18" charset="0"/>
              </a:rPr>
              <a:t>dùng</a:t>
            </a:r>
            <a:r>
              <a:rPr lang="en-US" sz="36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latin typeface="Times New Roman" pitchFamily="18" charset="0"/>
              </a:rPr>
              <a:t>có</a:t>
            </a:r>
            <a:r>
              <a:rPr lang="en-US" sz="36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latin typeface="Times New Roman" pitchFamily="18" charset="0"/>
              </a:rPr>
              <a:t>hiệu</a:t>
            </a:r>
            <a:r>
              <a:rPr lang="en-US" sz="36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latin typeface="Times New Roman" pitchFamily="18" charset="0"/>
              </a:rPr>
              <a:t>điện</a:t>
            </a:r>
            <a:r>
              <a:rPr lang="en-US" sz="36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latin typeface="Times New Roman" pitchFamily="18" charset="0"/>
              </a:rPr>
              <a:t>thế</a:t>
            </a:r>
            <a:r>
              <a:rPr lang="en-US" sz="3600" b="1" dirty="0">
                <a:solidFill>
                  <a:srgbClr val="660033"/>
                </a:solidFill>
                <a:latin typeface="Times New Roman" pitchFamily="18" charset="0"/>
              </a:rPr>
              <a:t>  220v </a:t>
            </a:r>
            <a:r>
              <a:rPr lang="en-US" sz="3600" b="1" dirty="0" err="1">
                <a:solidFill>
                  <a:srgbClr val="660033"/>
                </a:solidFill>
                <a:latin typeface="Times New Roman" pitchFamily="18" charset="0"/>
              </a:rPr>
              <a:t>nên</a:t>
            </a:r>
            <a:r>
              <a:rPr lang="en-US" sz="36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latin typeface="Times New Roman" pitchFamily="18" charset="0"/>
              </a:rPr>
              <a:t>tác</a:t>
            </a:r>
            <a:r>
              <a:rPr lang="en-US" sz="36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latin typeface="Times New Roman" pitchFamily="18" charset="0"/>
              </a:rPr>
              <a:t>dụng</a:t>
            </a:r>
            <a:r>
              <a:rPr lang="en-US" sz="36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latin typeface="Times New Roman" pitchFamily="18" charset="0"/>
              </a:rPr>
              <a:t>sinh</a:t>
            </a:r>
            <a:r>
              <a:rPr lang="en-US" sz="36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latin typeface="Times New Roman" pitchFamily="18" charset="0"/>
              </a:rPr>
              <a:t>lí</a:t>
            </a:r>
            <a:r>
              <a:rPr lang="en-US" sz="36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latin typeface="Times New Roman" pitchFamily="18" charset="0"/>
              </a:rPr>
              <a:t>rất</a:t>
            </a:r>
            <a:r>
              <a:rPr lang="en-US" sz="36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latin typeface="Times New Roman" pitchFamily="18" charset="0"/>
              </a:rPr>
              <a:t>mạnh</a:t>
            </a:r>
            <a:r>
              <a:rPr lang="en-US" sz="3600" b="1" dirty="0">
                <a:solidFill>
                  <a:srgbClr val="660033"/>
                </a:solidFill>
                <a:latin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660033"/>
                </a:solidFill>
                <a:latin typeface="Times New Roman" pitchFamily="18" charset="0"/>
              </a:rPr>
              <a:t>gây</a:t>
            </a:r>
            <a:r>
              <a:rPr lang="en-US" sz="36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latin typeface="Times New Roman" pitchFamily="18" charset="0"/>
              </a:rPr>
              <a:t>nguy</a:t>
            </a:r>
            <a:r>
              <a:rPr lang="en-US" sz="36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latin typeface="Times New Roman" pitchFamily="18" charset="0"/>
              </a:rPr>
              <a:t>hiểm</a:t>
            </a:r>
            <a:r>
              <a:rPr lang="en-US" sz="36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latin typeface="Times New Roman" pitchFamily="18" charset="0"/>
              </a:rPr>
              <a:t>chết</a:t>
            </a:r>
            <a:r>
              <a:rPr lang="en-US" sz="36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latin typeface="Times New Roman" pitchFamily="18" charset="0"/>
              </a:rPr>
              <a:t>người</a:t>
            </a:r>
            <a:r>
              <a:rPr lang="en-US" sz="3600" b="1" dirty="0">
                <a:solidFill>
                  <a:srgbClr val="660033"/>
                </a:solidFill>
                <a:latin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660033"/>
                </a:solidFill>
                <a:latin typeface="Times New Roman" pitchFamily="18" charset="0"/>
              </a:rPr>
              <a:t>đặc</a:t>
            </a:r>
            <a:r>
              <a:rPr lang="en-US" sz="36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latin typeface="Times New Roman" pitchFamily="18" charset="0"/>
              </a:rPr>
              <a:t>biệt</a:t>
            </a:r>
            <a:r>
              <a:rPr lang="en-US" sz="36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latin typeface="Times New Roman" pitchFamily="18" charset="0"/>
              </a:rPr>
              <a:t>là</a:t>
            </a:r>
            <a:r>
              <a:rPr lang="en-US" sz="36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latin typeface="Times New Roman" pitchFamily="18" charset="0"/>
              </a:rPr>
              <a:t>dòng</a:t>
            </a:r>
            <a:r>
              <a:rPr lang="en-US" sz="36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latin typeface="Times New Roman" pitchFamily="18" charset="0"/>
              </a:rPr>
              <a:t>điện</a:t>
            </a:r>
            <a:r>
              <a:rPr lang="en-US" sz="36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latin typeface="Times New Roman" pitchFamily="18" charset="0"/>
              </a:rPr>
              <a:t>trong</a:t>
            </a:r>
            <a:r>
              <a:rPr lang="en-US" sz="36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latin typeface="Times New Roman" pitchFamily="18" charset="0"/>
              </a:rPr>
              <a:t>mạng</a:t>
            </a:r>
            <a:r>
              <a:rPr lang="en-US" sz="36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latin typeface="Times New Roman" pitchFamily="18" charset="0"/>
              </a:rPr>
              <a:t>điện</a:t>
            </a:r>
            <a:r>
              <a:rPr lang="en-US" sz="36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latin typeface="Times New Roman" pitchFamily="18" charset="0"/>
              </a:rPr>
              <a:t>sinh</a:t>
            </a:r>
            <a:r>
              <a:rPr lang="en-US" sz="36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latin typeface="Times New Roman" pitchFamily="18" charset="0"/>
              </a:rPr>
              <a:t>hoạt</a:t>
            </a:r>
            <a:endParaRPr lang="en-US" sz="3600" b="1" dirty="0">
              <a:solidFill>
                <a:srgbClr val="660033"/>
              </a:solidFill>
              <a:latin typeface="Times New Roman" pitchFamily="18" charset="0"/>
            </a:endParaRPr>
          </a:p>
        </p:txBody>
      </p:sp>
      <p:pic>
        <p:nvPicPr>
          <p:cNvPr id="75787" name="Picture 11" descr="Dau hoi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406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75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75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4" grpId="0" animBg="1"/>
      <p:bldP spid="7578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6"/>
          <p:cNvSpPr txBox="1">
            <a:spLocks noChangeArrowheads="1"/>
          </p:cNvSpPr>
          <p:nvPr/>
        </p:nvSpPr>
        <p:spPr bwMode="auto">
          <a:xfrm>
            <a:off x="3505200" y="3124200"/>
            <a:ext cx="563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83978" name="Text Box 10"/>
          <p:cNvSpPr txBox="1">
            <a:spLocks noChangeArrowheads="1"/>
          </p:cNvSpPr>
          <p:nvPr/>
        </p:nvSpPr>
        <p:spPr bwMode="auto">
          <a:xfrm>
            <a:off x="277091" y="3518622"/>
            <a:ext cx="84582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</a:rPr>
              <a:t>*</a:t>
            </a:r>
            <a:r>
              <a:rPr lang="en-US" sz="2400" b="1" dirty="0" err="1">
                <a:solidFill>
                  <a:srgbClr val="FF0066"/>
                </a:solidFill>
                <a:latin typeface="Times New Roman" pitchFamily="18" charset="0"/>
              </a:rPr>
              <a:t>Dụng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itchFamily="18" charset="0"/>
              </a:rPr>
              <a:t>cụ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itchFamily="18" charset="0"/>
              </a:rPr>
              <a:t>gồm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</a:rPr>
              <a:t> :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Nam </a:t>
            </a:r>
            <a:r>
              <a:rPr lang="en-US" sz="2400" b="1" dirty="0" err="1">
                <a:latin typeface="Times New Roman" pitchFamily="18" charset="0"/>
              </a:rPr>
              <a:t>châm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điện</a:t>
            </a:r>
            <a:r>
              <a:rPr lang="en-US" sz="2400" b="1" dirty="0" smtClean="0">
                <a:latin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</a:rPr>
              <a:t>n</a:t>
            </a:r>
            <a:r>
              <a:rPr lang="en-US" sz="2400" b="1" dirty="0" err="1" smtClean="0">
                <a:latin typeface="Times New Roman" pitchFamily="18" charset="0"/>
              </a:rPr>
              <a:t>guồn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điện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xoay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chiều</a:t>
            </a:r>
            <a:endParaRPr lang="en-US" sz="2400" b="1" dirty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Nam </a:t>
            </a:r>
            <a:r>
              <a:rPr lang="en-US" sz="2400" b="1" dirty="0" err="1">
                <a:latin typeface="Times New Roman" pitchFamily="18" charset="0"/>
              </a:rPr>
              <a:t>châm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vĩnh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cửu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</a:rPr>
              <a:t>c</a:t>
            </a:r>
            <a:r>
              <a:rPr lang="en-US" sz="2400" b="1" dirty="0" err="1" smtClean="0">
                <a:latin typeface="Times New Roman" pitchFamily="18" charset="0"/>
              </a:rPr>
              <a:t>ông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tắc</a:t>
            </a:r>
            <a:endParaRPr lang="en-US" sz="2400" b="1" dirty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</a:rPr>
              <a:t>Nguồn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điện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chiều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</a:rPr>
              <a:t>d</a:t>
            </a:r>
            <a:r>
              <a:rPr lang="en-US" sz="2400" b="1" dirty="0" err="1" smtClean="0">
                <a:latin typeface="Times New Roman" pitchFamily="18" charset="0"/>
              </a:rPr>
              <a:t>ây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dẫn</a:t>
            </a:r>
            <a:endParaRPr lang="en-US" sz="2400" b="1" dirty="0">
              <a:latin typeface="Times New Roman" pitchFamily="18" charset="0"/>
            </a:endParaRPr>
          </a:p>
        </p:txBody>
      </p:sp>
      <p:pic>
        <p:nvPicPr>
          <p:cNvPr id="83981" name="Picture 13" descr="Dau hoi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5600" y="2590368"/>
            <a:ext cx="406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1066800" y="2476559"/>
            <a:ext cx="7772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Quan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sát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H35.2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H35.3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sgk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cho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biết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dụng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cụ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thí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nghiệm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gồm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những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gì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?</a:t>
            </a:r>
          </a:p>
        </p:txBody>
      </p:sp>
      <p:sp>
        <p:nvSpPr>
          <p:cNvPr id="7" name="Text Box 8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" y="1326908"/>
            <a:ext cx="9144000" cy="830997"/>
          </a:xfrm>
          <a:noFill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Hãy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dự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đoán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hiện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tượng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gì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xảy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ra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với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nam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châm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khi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ta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cho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dòng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điện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xoay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chiều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chạy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vào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cuộn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dây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như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 H 35.3 ?</a:t>
            </a:r>
          </a:p>
        </p:txBody>
      </p:sp>
      <p:sp>
        <p:nvSpPr>
          <p:cNvPr id="8" name="Text Box 211" descr="Parchment"/>
          <p:cNvSpPr txBox="1">
            <a:spLocks noChangeArrowheads="1"/>
          </p:cNvSpPr>
          <p:nvPr/>
        </p:nvSpPr>
        <p:spPr bwMode="auto">
          <a:xfrm>
            <a:off x="0" y="184884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II.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Tác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dụng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từ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dòng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điện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xoay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chiều</a:t>
            </a:r>
            <a:endParaRPr lang="en-US" sz="2400" b="1" u="sng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Thí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nghiệm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</a:rPr>
              <a:t> (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sgk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</a:rPr>
              <a:t>)</a:t>
            </a:r>
            <a:endParaRPr lang="en-US" sz="2400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83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3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39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39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39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1628775" y="3703638"/>
            <a:ext cx="762000" cy="762000"/>
            <a:chOff x="1566" y="2784"/>
            <a:chExt cx="720" cy="480"/>
          </a:xfrm>
        </p:grpSpPr>
        <p:sp>
          <p:nvSpPr>
            <p:cNvPr id="6186" name="Rectangle 42"/>
            <p:cNvSpPr>
              <a:spLocks noChangeArrowheads="1"/>
            </p:cNvSpPr>
            <p:nvPr/>
          </p:nvSpPr>
          <p:spPr bwMode="auto">
            <a:xfrm>
              <a:off x="1872" y="2784"/>
              <a:ext cx="96" cy="336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7" name="Rectangle 43"/>
            <p:cNvSpPr>
              <a:spLocks noChangeArrowheads="1"/>
            </p:cNvSpPr>
            <p:nvPr/>
          </p:nvSpPr>
          <p:spPr bwMode="auto">
            <a:xfrm>
              <a:off x="1566" y="3120"/>
              <a:ext cx="720" cy="144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838200" y="2303463"/>
            <a:ext cx="2362200" cy="2667000"/>
            <a:chOff x="1035" y="1872"/>
            <a:chExt cx="1776" cy="1680"/>
          </a:xfrm>
        </p:grpSpPr>
        <p:grpSp>
          <p:nvGrpSpPr>
            <p:cNvPr id="4" name="Group 45"/>
            <p:cNvGrpSpPr>
              <a:grpSpLocks/>
            </p:cNvGrpSpPr>
            <p:nvPr/>
          </p:nvGrpSpPr>
          <p:grpSpPr bwMode="auto">
            <a:xfrm>
              <a:off x="1056" y="2640"/>
              <a:ext cx="1728" cy="144"/>
              <a:chOff x="1056" y="2640"/>
              <a:chExt cx="1728" cy="144"/>
            </a:xfrm>
          </p:grpSpPr>
          <p:sp>
            <p:nvSpPr>
              <p:cNvPr id="6190" name="Rectangle 46"/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864" cy="144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1" name="Rectangle 47"/>
              <p:cNvSpPr>
                <a:spLocks noChangeArrowheads="1"/>
              </p:cNvSpPr>
              <p:nvPr/>
            </p:nvSpPr>
            <p:spPr bwMode="auto">
              <a:xfrm>
                <a:off x="1920" y="2640"/>
                <a:ext cx="864" cy="144"/>
              </a:xfrm>
              <a:prstGeom prst="rect">
                <a:avLst/>
              </a:prstGeom>
              <a:solidFill>
                <a:srgbClr val="3366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192" name="Oval 48"/>
            <p:cNvSpPr>
              <a:spLocks noChangeArrowheads="1"/>
            </p:cNvSpPr>
            <p:nvPr/>
          </p:nvSpPr>
          <p:spPr bwMode="auto">
            <a:xfrm>
              <a:off x="1035" y="1872"/>
              <a:ext cx="1776" cy="1680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53"/>
          <p:cNvGrpSpPr>
            <a:grpSpLocks/>
          </p:cNvGrpSpPr>
          <p:nvPr/>
        </p:nvGrpSpPr>
        <p:grpSpPr bwMode="auto">
          <a:xfrm>
            <a:off x="76200" y="793750"/>
            <a:ext cx="3581400" cy="2438400"/>
            <a:chOff x="1296" y="288"/>
            <a:chExt cx="3303" cy="2112"/>
          </a:xfrm>
        </p:grpSpPr>
        <p:sp>
          <p:nvSpPr>
            <p:cNvPr id="6148" name="Rectangle 4"/>
            <p:cNvSpPr>
              <a:spLocks noChangeArrowheads="1"/>
            </p:cNvSpPr>
            <p:nvPr/>
          </p:nvSpPr>
          <p:spPr bwMode="auto">
            <a:xfrm>
              <a:off x="1718" y="288"/>
              <a:ext cx="1031" cy="2112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9" name="Line 5"/>
            <p:cNvSpPr>
              <a:spLocks noChangeShapeType="1"/>
            </p:cNvSpPr>
            <p:nvPr/>
          </p:nvSpPr>
          <p:spPr bwMode="auto">
            <a:xfrm>
              <a:off x="1707" y="830"/>
              <a:ext cx="10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50" name="Line 6"/>
            <p:cNvSpPr>
              <a:spLocks noChangeShapeType="1"/>
            </p:cNvSpPr>
            <p:nvPr/>
          </p:nvSpPr>
          <p:spPr bwMode="auto">
            <a:xfrm>
              <a:off x="1707" y="884"/>
              <a:ext cx="10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51" name="Line 7"/>
            <p:cNvSpPr>
              <a:spLocks noChangeShapeType="1"/>
            </p:cNvSpPr>
            <p:nvPr/>
          </p:nvSpPr>
          <p:spPr bwMode="auto">
            <a:xfrm>
              <a:off x="1707" y="938"/>
              <a:ext cx="10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52" name="Line 8"/>
            <p:cNvSpPr>
              <a:spLocks noChangeShapeType="1"/>
            </p:cNvSpPr>
            <p:nvPr/>
          </p:nvSpPr>
          <p:spPr bwMode="auto">
            <a:xfrm>
              <a:off x="1707" y="992"/>
              <a:ext cx="10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53" name="Line 9"/>
            <p:cNvSpPr>
              <a:spLocks noChangeShapeType="1"/>
            </p:cNvSpPr>
            <p:nvPr/>
          </p:nvSpPr>
          <p:spPr bwMode="auto">
            <a:xfrm>
              <a:off x="1707" y="1046"/>
              <a:ext cx="10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54" name="Line 10"/>
            <p:cNvSpPr>
              <a:spLocks noChangeShapeType="1"/>
            </p:cNvSpPr>
            <p:nvPr/>
          </p:nvSpPr>
          <p:spPr bwMode="auto">
            <a:xfrm>
              <a:off x="1707" y="1100"/>
              <a:ext cx="10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55" name="Line 11"/>
            <p:cNvSpPr>
              <a:spLocks noChangeShapeType="1"/>
            </p:cNvSpPr>
            <p:nvPr/>
          </p:nvSpPr>
          <p:spPr bwMode="auto">
            <a:xfrm>
              <a:off x="1707" y="1154"/>
              <a:ext cx="10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56" name="Line 12"/>
            <p:cNvSpPr>
              <a:spLocks noChangeShapeType="1"/>
            </p:cNvSpPr>
            <p:nvPr/>
          </p:nvSpPr>
          <p:spPr bwMode="auto">
            <a:xfrm>
              <a:off x="1707" y="1209"/>
              <a:ext cx="10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57" name="Line 13"/>
            <p:cNvSpPr>
              <a:spLocks noChangeShapeType="1"/>
            </p:cNvSpPr>
            <p:nvPr/>
          </p:nvSpPr>
          <p:spPr bwMode="auto">
            <a:xfrm>
              <a:off x="1707" y="1263"/>
              <a:ext cx="10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58" name="Line 14"/>
            <p:cNvSpPr>
              <a:spLocks noChangeShapeType="1"/>
            </p:cNvSpPr>
            <p:nvPr/>
          </p:nvSpPr>
          <p:spPr bwMode="auto">
            <a:xfrm>
              <a:off x="1707" y="1317"/>
              <a:ext cx="10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59" name="Line 15"/>
            <p:cNvSpPr>
              <a:spLocks noChangeShapeType="1"/>
            </p:cNvSpPr>
            <p:nvPr/>
          </p:nvSpPr>
          <p:spPr bwMode="auto">
            <a:xfrm>
              <a:off x="1707" y="1371"/>
              <a:ext cx="10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60" name="Line 16"/>
            <p:cNvSpPr>
              <a:spLocks noChangeShapeType="1"/>
            </p:cNvSpPr>
            <p:nvPr/>
          </p:nvSpPr>
          <p:spPr bwMode="auto">
            <a:xfrm>
              <a:off x="1707" y="1425"/>
              <a:ext cx="10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61" name="Line 17"/>
            <p:cNvSpPr>
              <a:spLocks noChangeShapeType="1"/>
            </p:cNvSpPr>
            <p:nvPr/>
          </p:nvSpPr>
          <p:spPr bwMode="auto">
            <a:xfrm>
              <a:off x="1707" y="1479"/>
              <a:ext cx="10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62" name="Line 18"/>
            <p:cNvSpPr>
              <a:spLocks noChangeShapeType="1"/>
            </p:cNvSpPr>
            <p:nvPr/>
          </p:nvSpPr>
          <p:spPr bwMode="auto">
            <a:xfrm>
              <a:off x="1707" y="1534"/>
              <a:ext cx="10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63" name="Line 19"/>
            <p:cNvSpPr>
              <a:spLocks noChangeShapeType="1"/>
            </p:cNvSpPr>
            <p:nvPr/>
          </p:nvSpPr>
          <p:spPr bwMode="auto">
            <a:xfrm>
              <a:off x="1707" y="1588"/>
              <a:ext cx="10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64" name="Line 20"/>
            <p:cNvSpPr>
              <a:spLocks noChangeShapeType="1"/>
            </p:cNvSpPr>
            <p:nvPr/>
          </p:nvSpPr>
          <p:spPr bwMode="auto">
            <a:xfrm>
              <a:off x="1707" y="1642"/>
              <a:ext cx="10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65" name="Line 21"/>
            <p:cNvSpPr>
              <a:spLocks noChangeShapeType="1"/>
            </p:cNvSpPr>
            <p:nvPr/>
          </p:nvSpPr>
          <p:spPr bwMode="auto">
            <a:xfrm>
              <a:off x="1707" y="1696"/>
              <a:ext cx="10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66" name="Line 22"/>
            <p:cNvSpPr>
              <a:spLocks noChangeShapeType="1"/>
            </p:cNvSpPr>
            <p:nvPr/>
          </p:nvSpPr>
          <p:spPr bwMode="auto">
            <a:xfrm>
              <a:off x="1707" y="1750"/>
              <a:ext cx="10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67" name="Line 23"/>
            <p:cNvSpPr>
              <a:spLocks noChangeShapeType="1"/>
            </p:cNvSpPr>
            <p:nvPr/>
          </p:nvSpPr>
          <p:spPr bwMode="auto">
            <a:xfrm>
              <a:off x="1707" y="1804"/>
              <a:ext cx="10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68" name="Line 24"/>
            <p:cNvSpPr>
              <a:spLocks noChangeShapeType="1"/>
            </p:cNvSpPr>
            <p:nvPr/>
          </p:nvSpPr>
          <p:spPr bwMode="auto">
            <a:xfrm>
              <a:off x="1707" y="1858"/>
              <a:ext cx="10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69" name="Rectangle 25"/>
            <p:cNvSpPr>
              <a:spLocks noChangeArrowheads="1"/>
            </p:cNvSpPr>
            <p:nvPr/>
          </p:nvSpPr>
          <p:spPr bwMode="auto">
            <a:xfrm>
              <a:off x="1337" y="1967"/>
              <a:ext cx="1808" cy="54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0" name="Rectangle 26"/>
            <p:cNvSpPr>
              <a:spLocks noChangeArrowheads="1"/>
            </p:cNvSpPr>
            <p:nvPr/>
          </p:nvSpPr>
          <p:spPr bwMode="auto">
            <a:xfrm>
              <a:off x="1296" y="667"/>
              <a:ext cx="1808" cy="54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1" name="Freeform 27"/>
            <p:cNvSpPr>
              <a:spLocks/>
            </p:cNvSpPr>
            <p:nvPr/>
          </p:nvSpPr>
          <p:spPr bwMode="auto">
            <a:xfrm>
              <a:off x="1707" y="775"/>
              <a:ext cx="2892" cy="11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04" y="0"/>
                </a:cxn>
                <a:cxn ang="0">
                  <a:pos x="2304" y="1008"/>
                </a:cxn>
                <a:cxn ang="0">
                  <a:pos x="0" y="1008"/>
                </a:cxn>
              </a:cxnLst>
              <a:rect l="0" t="0" r="r" b="b"/>
              <a:pathLst>
                <a:path w="2304" h="1008">
                  <a:moveTo>
                    <a:pt x="0" y="0"/>
                  </a:moveTo>
                  <a:lnTo>
                    <a:pt x="2304" y="0"/>
                  </a:lnTo>
                  <a:lnTo>
                    <a:pt x="2304" y="1008"/>
                  </a:lnTo>
                  <a:lnTo>
                    <a:pt x="0" y="1008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72" name="Rectangle 28"/>
            <p:cNvSpPr>
              <a:spLocks noChangeArrowheads="1"/>
            </p:cNvSpPr>
            <p:nvPr/>
          </p:nvSpPr>
          <p:spPr bwMode="auto">
            <a:xfrm>
              <a:off x="3767" y="667"/>
              <a:ext cx="241" cy="21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3" name="Rectangle 29"/>
            <p:cNvSpPr>
              <a:spLocks noChangeArrowheads="1"/>
            </p:cNvSpPr>
            <p:nvPr/>
          </p:nvSpPr>
          <p:spPr bwMode="auto">
            <a:xfrm>
              <a:off x="3767" y="1858"/>
              <a:ext cx="301" cy="10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4" name="Oval 30"/>
            <p:cNvSpPr>
              <a:spLocks noChangeArrowheads="1"/>
            </p:cNvSpPr>
            <p:nvPr/>
          </p:nvSpPr>
          <p:spPr bwMode="auto">
            <a:xfrm>
              <a:off x="3767" y="1879"/>
              <a:ext cx="60" cy="5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5" name="Oval 31"/>
            <p:cNvSpPr>
              <a:spLocks noChangeArrowheads="1"/>
            </p:cNvSpPr>
            <p:nvPr/>
          </p:nvSpPr>
          <p:spPr bwMode="auto">
            <a:xfrm>
              <a:off x="4042" y="1882"/>
              <a:ext cx="60" cy="5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6" name="Text Box 32"/>
            <p:cNvSpPr txBox="1">
              <a:spLocks noChangeArrowheads="1"/>
            </p:cNvSpPr>
            <p:nvPr/>
          </p:nvSpPr>
          <p:spPr bwMode="auto">
            <a:xfrm>
              <a:off x="3816" y="1435"/>
              <a:ext cx="601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Times New Roman" pitchFamily="18" charset="0"/>
                </a:rPr>
                <a:t>K</a:t>
              </a:r>
            </a:p>
          </p:txBody>
        </p:sp>
        <p:grpSp>
          <p:nvGrpSpPr>
            <p:cNvPr id="6" name="Group 33"/>
            <p:cNvGrpSpPr>
              <a:grpSpLocks/>
            </p:cNvGrpSpPr>
            <p:nvPr/>
          </p:nvGrpSpPr>
          <p:grpSpPr bwMode="auto">
            <a:xfrm>
              <a:off x="3603" y="420"/>
              <a:ext cx="699" cy="579"/>
              <a:chOff x="3984" y="912"/>
              <a:chExt cx="576" cy="579"/>
            </a:xfrm>
          </p:grpSpPr>
          <p:grpSp>
            <p:nvGrpSpPr>
              <p:cNvPr id="7" name="Group 34"/>
              <p:cNvGrpSpPr>
                <a:grpSpLocks/>
              </p:cNvGrpSpPr>
              <p:nvPr/>
            </p:nvGrpSpPr>
            <p:grpSpPr bwMode="auto">
              <a:xfrm>
                <a:off x="4128" y="1056"/>
                <a:ext cx="183" cy="435"/>
                <a:chOff x="3897" y="864"/>
                <a:chExt cx="183" cy="435"/>
              </a:xfrm>
            </p:grpSpPr>
            <p:sp>
              <p:nvSpPr>
                <p:cNvPr id="6179" name="Line 35"/>
                <p:cNvSpPr>
                  <a:spLocks noChangeShapeType="1"/>
                </p:cNvSpPr>
                <p:nvPr/>
              </p:nvSpPr>
              <p:spPr bwMode="auto">
                <a:xfrm>
                  <a:off x="3897" y="1008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0" name="Line 36"/>
                <p:cNvSpPr>
                  <a:spLocks noChangeShapeType="1"/>
                </p:cNvSpPr>
                <p:nvPr/>
              </p:nvSpPr>
              <p:spPr bwMode="auto">
                <a:xfrm>
                  <a:off x="3945" y="867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1" name="Line 37"/>
                <p:cNvSpPr>
                  <a:spLocks noChangeShapeType="1"/>
                </p:cNvSpPr>
                <p:nvPr/>
              </p:nvSpPr>
              <p:spPr bwMode="auto">
                <a:xfrm>
                  <a:off x="4005" y="1005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2" name="Line 38"/>
                <p:cNvSpPr>
                  <a:spLocks noChangeShapeType="1"/>
                </p:cNvSpPr>
                <p:nvPr/>
              </p:nvSpPr>
              <p:spPr bwMode="auto">
                <a:xfrm>
                  <a:off x="4080" y="864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183" name="Text Box 39"/>
              <p:cNvSpPr txBox="1">
                <a:spLocks noChangeArrowheads="1"/>
              </p:cNvSpPr>
              <p:nvPr/>
            </p:nvSpPr>
            <p:spPr bwMode="auto">
              <a:xfrm>
                <a:off x="4273" y="927"/>
                <a:ext cx="287" cy="3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/>
                  <a:t>+</a:t>
                </a:r>
              </a:p>
            </p:txBody>
          </p:sp>
          <p:sp>
            <p:nvSpPr>
              <p:cNvPr id="6184" name="Text Box 40"/>
              <p:cNvSpPr txBox="1">
                <a:spLocks noChangeArrowheads="1"/>
              </p:cNvSpPr>
              <p:nvPr/>
            </p:nvSpPr>
            <p:spPr bwMode="auto">
              <a:xfrm>
                <a:off x="3984" y="912"/>
                <a:ext cx="289" cy="3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/>
                  <a:t>-</a:t>
                </a:r>
              </a:p>
            </p:txBody>
          </p:sp>
        </p:grpSp>
        <p:sp>
          <p:nvSpPr>
            <p:cNvPr id="6193" name="Oval 49"/>
            <p:cNvSpPr>
              <a:spLocks noChangeArrowheads="1"/>
            </p:cNvSpPr>
            <p:nvPr/>
          </p:nvSpPr>
          <p:spPr bwMode="auto">
            <a:xfrm>
              <a:off x="3657" y="1680"/>
              <a:ext cx="576" cy="576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50"/>
          <p:cNvGrpSpPr>
            <a:grpSpLocks/>
          </p:cNvGrpSpPr>
          <p:nvPr/>
        </p:nvGrpSpPr>
        <p:grpSpPr bwMode="auto">
          <a:xfrm rot="-1565170">
            <a:off x="2228850" y="2227263"/>
            <a:ext cx="914400" cy="914400"/>
            <a:chOff x="3360" y="2256"/>
            <a:chExt cx="576" cy="576"/>
          </a:xfrm>
        </p:grpSpPr>
        <p:sp>
          <p:nvSpPr>
            <p:cNvPr id="6195" name="Line 51"/>
            <p:cNvSpPr>
              <a:spLocks noChangeShapeType="1"/>
            </p:cNvSpPr>
            <p:nvPr/>
          </p:nvSpPr>
          <p:spPr bwMode="auto">
            <a:xfrm>
              <a:off x="3696" y="2544"/>
              <a:ext cx="23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96" name="Oval 52"/>
            <p:cNvSpPr>
              <a:spLocks noChangeArrowheads="1"/>
            </p:cNvSpPr>
            <p:nvPr/>
          </p:nvSpPr>
          <p:spPr bwMode="auto">
            <a:xfrm>
              <a:off x="3360" y="2256"/>
              <a:ext cx="576" cy="576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99" name="Rectangle 55"/>
          <p:cNvSpPr>
            <a:spLocks noChangeArrowheads="1"/>
          </p:cNvSpPr>
          <p:nvPr/>
        </p:nvSpPr>
        <p:spPr bwMode="auto">
          <a:xfrm>
            <a:off x="5562600" y="717550"/>
            <a:ext cx="1117600" cy="24384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00" name="Line 56"/>
          <p:cNvSpPr>
            <a:spLocks noChangeShapeType="1"/>
          </p:cNvSpPr>
          <p:nvPr/>
        </p:nvSpPr>
        <p:spPr bwMode="auto">
          <a:xfrm>
            <a:off x="5551488" y="1343025"/>
            <a:ext cx="1136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01" name="Line 57"/>
          <p:cNvSpPr>
            <a:spLocks noChangeShapeType="1"/>
          </p:cNvSpPr>
          <p:nvPr/>
        </p:nvSpPr>
        <p:spPr bwMode="auto">
          <a:xfrm>
            <a:off x="5551488" y="1404938"/>
            <a:ext cx="1136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02" name="Line 58"/>
          <p:cNvSpPr>
            <a:spLocks noChangeShapeType="1"/>
          </p:cNvSpPr>
          <p:nvPr/>
        </p:nvSpPr>
        <p:spPr bwMode="auto">
          <a:xfrm>
            <a:off x="5551488" y="1468438"/>
            <a:ext cx="1136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03" name="Line 59"/>
          <p:cNvSpPr>
            <a:spLocks noChangeShapeType="1"/>
          </p:cNvSpPr>
          <p:nvPr/>
        </p:nvSpPr>
        <p:spPr bwMode="auto">
          <a:xfrm>
            <a:off x="5551488" y="1530350"/>
            <a:ext cx="1136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04" name="Line 60"/>
          <p:cNvSpPr>
            <a:spLocks noChangeShapeType="1"/>
          </p:cNvSpPr>
          <p:nvPr/>
        </p:nvSpPr>
        <p:spPr bwMode="auto">
          <a:xfrm>
            <a:off x="5551488" y="1592263"/>
            <a:ext cx="1136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05" name="Line 61"/>
          <p:cNvSpPr>
            <a:spLocks noChangeShapeType="1"/>
          </p:cNvSpPr>
          <p:nvPr/>
        </p:nvSpPr>
        <p:spPr bwMode="auto">
          <a:xfrm>
            <a:off x="5551488" y="1655763"/>
            <a:ext cx="1136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06" name="Line 62"/>
          <p:cNvSpPr>
            <a:spLocks noChangeShapeType="1"/>
          </p:cNvSpPr>
          <p:nvPr/>
        </p:nvSpPr>
        <p:spPr bwMode="auto">
          <a:xfrm>
            <a:off x="5551488" y="1717675"/>
            <a:ext cx="1136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07" name="Line 63"/>
          <p:cNvSpPr>
            <a:spLocks noChangeShapeType="1"/>
          </p:cNvSpPr>
          <p:nvPr/>
        </p:nvSpPr>
        <p:spPr bwMode="auto">
          <a:xfrm>
            <a:off x="5551488" y="1781175"/>
            <a:ext cx="1136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08" name="Line 64"/>
          <p:cNvSpPr>
            <a:spLocks noChangeShapeType="1"/>
          </p:cNvSpPr>
          <p:nvPr/>
        </p:nvSpPr>
        <p:spPr bwMode="auto">
          <a:xfrm>
            <a:off x="5551488" y="1843088"/>
            <a:ext cx="1136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09" name="Line 65"/>
          <p:cNvSpPr>
            <a:spLocks noChangeShapeType="1"/>
          </p:cNvSpPr>
          <p:nvPr/>
        </p:nvSpPr>
        <p:spPr bwMode="auto">
          <a:xfrm>
            <a:off x="5551488" y="1905000"/>
            <a:ext cx="1136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10" name="Line 66"/>
          <p:cNvSpPr>
            <a:spLocks noChangeShapeType="1"/>
          </p:cNvSpPr>
          <p:nvPr/>
        </p:nvSpPr>
        <p:spPr bwMode="auto">
          <a:xfrm>
            <a:off x="5551488" y="1968500"/>
            <a:ext cx="1136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11" name="Line 67"/>
          <p:cNvSpPr>
            <a:spLocks noChangeShapeType="1"/>
          </p:cNvSpPr>
          <p:nvPr/>
        </p:nvSpPr>
        <p:spPr bwMode="auto">
          <a:xfrm>
            <a:off x="5551488" y="2030413"/>
            <a:ext cx="1136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12" name="Line 68"/>
          <p:cNvSpPr>
            <a:spLocks noChangeShapeType="1"/>
          </p:cNvSpPr>
          <p:nvPr/>
        </p:nvSpPr>
        <p:spPr bwMode="auto">
          <a:xfrm>
            <a:off x="5551488" y="2092325"/>
            <a:ext cx="1136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13" name="Line 69"/>
          <p:cNvSpPr>
            <a:spLocks noChangeShapeType="1"/>
          </p:cNvSpPr>
          <p:nvPr/>
        </p:nvSpPr>
        <p:spPr bwMode="auto">
          <a:xfrm>
            <a:off x="5551488" y="2155825"/>
            <a:ext cx="1136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14" name="Line 70"/>
          <p:cNvSpPr>
            <a:spLocks noChangeShapeType="1"/>
          </p:cNvSpPr>
          <p:nvPr/>
        </p:nvSpPr>
        <p:spPr bwMode="auto">
          <a:xfrm>
            <a:off x="5551488" y="2217738"/>
            <a:ext cx="1136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15" name="Line 71"/>
          <p:cNvSpPr>
            <a:spLocks noChangeShapeType="1"/>
          </p:cNvSpPr>
          <p:nvPr/>
        </p:nvSpPr>
        <p:spPr bwMode="auto">
          <a:xfrm>
            <a:off x="5551488" y="2281238"/>
            <a:ext cx="1136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16" name="Line 72"/>
          <p:cNvSpPr>
            <a:spLocks noChangeShapeType="1"/>
          </p:cNvSpPr>
          <p:nvPr/>
        </p:nvSpPr>
        <p:spPr bwMode="auto">
          <a:xfrm>
            <a:off x="5551488" y="2343150"/>
            <a:ext cx="1136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17" name="Line 73"/>
          <p:cNvSpPr>
            <a:spLocks noChangeShapeType="1"/>
          </p:cNvSpPr>
          <p:nvPr/>
        </p:nvSpPr>
        <p:spPr bwMode="auto">
          <a:xfrm>
            <a:off x="5551488" y="2405063"/>
            <a:ext cx="1136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18" name="Line 74"/>
          <p:cNvSpPr>
            <a:spLocks noChangeShapeType="1"/>
          </p:cNvSpPr>
          <p:nvPr/>
        </p:nvSpPr>
        <p:spPr bwMode="auto">
          <a:xfrm>
            <a:off x="5551488" y="2468563"/>
            <a:ext cx="1136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19" name="Line 75"/>
          <p:cNvSpPr>
            <a:spLocks noChangeShapeType="1"/>
          </p:cNvSpPr>
          <p:nvPr/>
        </p:nvSpPr>
        <p:spPr bwMode="auto">
          <a:xfrm>
            <a:off x="5551488" y="2530475"/>
            <a:ext cx="1136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20" name="Rectangle 76"/>
          <p:cNvSpPr>
            <a:spLocks noChangeArrowheads="1"/>
          </p:cNvSpPr>
          <p:nvPr/>
        </p:nvSpPr>
        <p:spPr bwMode="auto">
          <a:xfrm>
            <a:off x="5149850" y="2655888"/>
            <a:ext cx="1960563" cy="61912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21" name="Rectangle 77"/>
          <p:cNvSpPr>
            <a:spLocks noChangeArrowheads="1"/>
          </p:cNvSpPr>
          <p:nvPr/>
        </p:nvSpPr>
        <p:spPr bwMode="auto">
          <a:xfrm>
            <a:off x="5105400" y="1155700"/>
            <a:ext cx="1960563" cy="61913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22" name="Freeform 78"/>
          <p:cNvSpPr>
            <a:spLocks/>
          </p:cNvSpPr>
          <p:nvPr/>
        </p:nvSpPr>
        <p:spPr bwMode="auto">
          <a:xfrm>
            <a:off x="5551488" y="1279525"/>
            <a:ext cx="3135312" cy="13144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304" y="0"/>
              </a:cxn>
              <a:cxn ang="0">
                <a:pos x="2304" y="1008"/>
              </a:cxn>
              <a:cxn ang="0">
                <a:pos x="0" y="1008"/>
              </a:cxn>
            </a:cxnLst>
            <a:rect l="0" t="0" r="r" b="b"/>
            <a:pathLst>
              <a:path w="2304" h="1008">
                <a:moveTo>
                  <a:pt x="0" y="0"/>
                </a:moveTo>
                <a:lnTo>
                  <a:pt x="2304" y="0"/>
                </a:lnTo>
                <a:lnTo>
                  <a:pt x="2304" y="1008"/>
                </a:lnTo>
                <a:lnTo>
                  <a:pt x="0" y="1008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23" name="Rectangle 79"/>
          <p:cNvSpPr>
            <a:spLocks noChangeArrowheads="1"/>
          </p:cNvSpPr>
          <p:nvPr/>
        </p:nvSpPr>
        <p:spPr bwMode="auto">
          <a:xfrm>
            <a:off x="7785100" y="1155700"/>
            <a:ext cx="260350" cy="2492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24" name="Rectangle 80"/>
          <p:cNvSpPr>
            <a:spLocks noChangeArrowheads="1"/>
          </p:cNvSpPr>
          <p:nvPr/>
        </p:nvSpPr>
        <p:spPr bwMode="auto">
          <a:xfrm>
            <a:off x="7785100" y="2530475"/>
            <a:ext cx="325438" cy="1254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25" name="Oval 81"/>
          <p:cNvSpPr>
            <a:spLocks noChangeArrowheads="1"/>
          </p:cNvSpPr>
          <p:nvPr/>
        </p:nvSpPr>
        <p:spPr bwMode="auto">
          <a:xfrm>
            <a:off x="7785100" y="2554288"/>
            <a:ext cx="65088" cy="6191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26" name="Oval 82"/>
          <p:cNvSpPr>
            <a:spLocks noChangeArrowheads="1"/>
          </p:cNvSpPr>
          <p:nvPr/>
        </p:nvSpPr>
        <p:spPr bwMode="auto">
          <a:xfrm>
            <a:off x="8083550" y="2557463"/>
            <a:ext cx="65088" cy="635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27" name="Text Box 83"/>
          <p:cNvSpPr txBox="1">
            <a:spLocks noChangeArrowheads="1"/>
          </p:cNvSpPr>
          <p:nvPr/>
        </p:nvSpPr>
        <p:spPr bwMode="auto">
          <a:xfrm>
            <a:off x="7837488" y="2041525"/>
            <a:ext cx="6524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K</a:t>
            </a:r>
          </a:p>
        </p:txBody>
      </p:sp>
      <p:grpSp>
        <p:nvGrpSpPr>
          <p:cNvPr id="9" name="Group 93"/>
          <p:cNvGrpSpPr>
            <a:grpSpLocks/>
          </p:cNvGrpSpPr>
          <p:nvPr/>
        </p:nvGrpSpPr>
        <p:grpSpPr bwMode="auto">
          <a:xfrm>
            <a:off x="7505700" y="884238"/>
            <a:ext cx="847725" cy="650875"/>
            <a:chOff x="4311" y="2459"/>
            <a:chExt cx="534" cy="410"/>
          </a:xfrm>
        </p:grpSpPr>
        <p:grpSp>
          <p:nvGrpSpPr>
            <p:cNvPr id="10" name="Group 85"/>
            <p:cNvGrpSpPr>
              <a:grpSpLocks/>
            </p:cNvGrpSpPr>
            <p:nvPr/>
          </p:nvGrpSpPr>
          <p:grpSpPr bwMode="auto">
            <a:xfrm flipH="1">
              <a:off x="4487" y="2553"/>
              <a:ext cx="152" cy="316"/>
              <a:chOff x="3897" y="864"/>
              <a:chExt cx="183" cy="435"/>
            </a:xfrm>
          </p:grpSpPr>
          <p:sp>
            <p:nvSpPr>
              <p:cNvPr id="6230" name="Line 86"/>
              <p:cNvSpPr>
                <a:spLocks noChangeShapeType="1"/>
              </p:cNvSpPr>
              <p:nvPr/>
            </p:nvSpPr>
            <p:spPr bwMode="auto">
              <a:xfrm>
                <a:off x="3897" y="1008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1" name="Line 87"/>
              <p:cNvSpPr>
                <a:spLocks noChangeShapeType="1"/>
              </p:cNvSpPr>
              <p:nvPr/>
            </p:nvSpPr>
            <p:spPr bwMode="auto">
              <a:xfrm>
                <a:off x="3945" y="867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2" name="Line 88"/>
              <p:cNvSpPr>
                <a:spLocks noChangeShapeType="1"/>
              </p:cNvSpPr>
              <p:nvPr/>
            </p:nvSpPr>
            <p:spPr bwMode="auto">
              <a:xfrm>
                <a:off x="4005" y="1005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3" name="Line 89"/>
              <p:cNvSpPr>
                <a:spLocks noChangeShapeType="1"/>
              </p:cNvSpPr>
              <p:nvPr/>
            </p:nvSpPr>
            <p:spPr bwMode="auto">
              <a:xfrm>
                <a:off x="4080" y="864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34" name="Text Box 90"/>
            <p:cNvSpPr txBox="1">
              <a:spLocks noChangeArrowheads="1"/>
            </p:cNvSpPr>
            <p:nvPr/>
          </p:nvSpPr>
          <p:spPr bwMode="auto">
            <a:xfrm>
              <a:off x="4607" y="2459"/>
              <a:ext cx="23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-</a:t>
              </a:r>
            </a:p>
          </p:txBody>
        </p:sp>
        <p:sp>
          <p:nvSpPr>
            <p:cNvPr id="6235" name="Text Box 91"/>
            <p:cNvSpPr txBox="1">
              <a:spLocks noChangeArrowheads="1"/>
            </p:cNvSpPr>
            <p:nvPr/>
          </p:nvSpPr>
          <p:spPr bwMode="auto">
            <a:xfrm>
              <a:off x="4311" y="2466"/>
              <a:ext cx="23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+</a:t>
              </a:r>
            </a:p>
          </p:txBody>
        </p:sp>
      </p:grpSp>
      <p:sp>
        <p:nvSpPr>
          <p:cNvPr id="6236" name="Oval 92"/>
          <p:cNvSpPr>
            <a:spLocks noChangeArrowheads="1"/>
          </p:cNvSpPr>
          <p:nvPr/>
        </p:nvSpPr>
        <p:spPr bwMode="auto">
          <a:xfrm>
            <a:off x="7666038" y="2324100"/>
            <a:ext cx="623887" cy="665163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" name="Group 94"/>
          <p:cNvGrpSpPr>
            <a:grpSpLocks/>
          </p:cNvGrpSpPr>
          <p:nvPr/>
        </p:nvGrpSpPr>
        <p:grpSpPr bwMode="auto">
          <a:xfrm>
            <a:off x="6657975" y="3641725"/>
            <a:ext cx="762000" cy="762000"/>
            <a:chOff x="1566" y="2784"/>
            <a:chExt cx="720" cy="480"/>
          </a:xfrm>
        </p:grpSpPr>
        <p:sp>
          <p:nvSpPr>
            <p:cNvPr id="6239" name="Rectangle 95"/>
            <p:cNvSpPr>
              <a:spLocks noChangeArrowheads="1"/>
            </p:cNvSpPr>
            <p:nvPr/>
          </p:nvSpPr>
          <p:spPr bwMode="auto">
            <a:xfrm>
              <a:off x="1872" y="2784"/>
              <a:ext cx="96" cy="336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0" name="Rectangle 96"/>
            <p:cNvSpPr>
              <a:spLocks noChangeArrowheads="1"/>
            </p:cNvSpPr>
            <p:nvPr/>
          </p:nvSpPr>
          <p:spPr bwMode="auto">
            <a:xfrm>
              <a:off x="1566" y="3120"/>
              <a:ext cx="720" cy="144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54" name="Text Box 110"/>
          <p:cNvSpPr txBox="1">
            <a:spLocks noChangeArrowheads="1"/>
          </p:cNvSpPr>
          <p:nvPr/>
        </p:nvSpPr>
        <p:spPr bwMode="auto">
          <a:xfrm>
            <a:off x="7848600" y="60325"/>
            <a:ext cx="1295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Đổi chiều dòng điện</a:t>
            </a:r>
          </a:p>
        </p:txBody>
      </p:sp>
      <p:sp>
        <p:nvSpPr>
          <p:cNvPr id="6255" name="Line 111"/>
          <p:cNvSpPr>
            <a:spLocks noChangeShapeType="1"/>
          </p:cNvSpPr>
          <p:nvPr/>
        </p:nvSpPr>
        <p:spPr bwMode="auto">
          <a:xfrm flipH="1">
            <a:off x="7848600" y="762000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2" name="Group 118"/>
          <p:cNvGrpSpPr>
            <a:grpSpLocks/>
          </p:cNvGrpSpPr>
          <p:nvPr/>
        </p:nvGrpSpPr>
        <p:grpSpPr bwMode="auto">
          <a:xfrm>
            <a:off x="5867400" y="2209800"/>
            <a:ext cx="2362200" cy="2667000"/>
            <a:chOff x="1035" y="1872"/>
            <a:chExt cx="1776" cy="1680"/>
          </a:xfrm>
        </p:grpSpPr>
        <p:grpSp>
          <p:nvGrpSpPr>
            <p:cNvPr id="13" name="Group 119"/>
            <p:cNvGrpSpPr>
              <a:grpSpLocks/>
            </p:cNvGrpSpPr>
            <p:nvPr/>
          </p:nvGrpSpPr>
          <p:grpSpPr bwMode="auto">
            <a:xfrm>
              <a:off x="1056" y="2640"/>
              <a:ext cx="1728" cy="144"/>
              <a:chOff x="1056" y="2640"/>
              <a:chExt cx="1728" cy="144"/>
            </a:xfrm>
          </p:grpSpPr>
          <p:sp>
            <p:nvSpPr>
              <p:cNvPr id="6264" name="Rectangle 120"/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864" cy="144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65" name="Rectangle 121"/>
              <p:cNvSpPr>
                <a:spLocks noChangeArrowheads="1"/>
              </p:cNvSpPr>
              <p:nvPr/>
            </p:nvSpPr>
            <p:spPr bwMode="auto">
              <a:xfrm>
                <a:off x="1920" y="2640"/>
                <a:ext cx="864" cy="144"/>
              </a:xfrm>
              <a:prstGeom prst="rect">
                <a:avLst/>
              </a:prstGeom>
              <a:solidFill>
                <a:srgbClr val="3366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266" name="Oval 122"/>
            <p:cNvSpPr>
              <a:spLocks noChangeArrowheads="1"/>
            </p:cNvSpPr>
            <p:nvPr/>
          </p:nvSpPr>
          <p:spPr bwMode="auto">
            <a:xfrm>
              <a:off x="1035" y="1872"/>
              <a:ext cx="1776" cy="1680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" name="Group 123"/>
          <p:cNvGrpSpPr>
            <a:grpSpLocks/>
          </p:cNvGrpSpPr>
          <p:nvPr/>
        </p:nvGrpSpPr>
        <p:grpSpPr bwMode="auto">
          <a:xfrm rot="-1565170">
            <a:off x="7253288" y="2133600"/>
            <a:ext cx="914400" cy="914400"/>
            <a:chOff x="3360" y="2256"/>
            <a:chExt cx="576" cy="576"/>
          </a:xfrm>
        </p:grpSpPr>
        <p:sp>
          <p:nvSpPr>
            <p:cNvPr id="6268" name="Line 124"/>
            <p:cNvSpPr>
              <a:spLocks noChangeShapeType="1"/>
            </p:cNvSpPr>
            <p:nvPr/>
          </p:nvSpPr>
          <p:spPr bwMode="auto">
            <a:xfrm>
              <a:off x="3696" y="2544"/>
              <a:ext cx="23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69" name="Oval 125"/>
            <p:cNvSpPr>
              <a:spLocks noChangeArrowheads="1"/>
            </p:cNvSpPr>
            <p:nvPr/>
          </p:nvSpPr>
          <p:spPr bwMode="auto">
            <a:xfrm>
              <a:off x="3360" y="2256"/>
              <a:ext cx="576" cy="576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71" name="Text Box 127"/>
          <p:cNvSpPr txBox="1">
            <a:spLocks noChangeArrowheads="1"/>
          </p:cNvSpPr>
          <p:nvPr/>
        </p:nvSpPr>
        <p:spPr bwMode="auto">
          <a:xfrm>
            <a:off x="609600" y="4618038"/>
            <a:ext cx="2819400" cy="1554162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/>
              <a:t>Hút một cực thanh nam châm   </a:t>
            </a:r>
          </a:p>
        </p:txBody>
      </p:sp>
      <p:sp>
        <p:nvSpPr>
          <p:cNvPr id="6272" name="Text Box 128"/>
          <p:cNvSpPr txBox="1">
            <a:spLocks noChangeArrowheads="1"/>
          </p:cNvSpPr>
          <p:nvPr/>
        </p:nvSpPr>
        <p:spPr bwMode="auto">
          <a:xfrm>
            <a:off x="5562600" y="4648200"/>
            <a:ext cx="3048000" cy="1554163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/>
              <a:t>Đẩy một cực thanh nam châm</a:t>
            </a:r>
          </a:p>
        </p:txBody>
      </p:sp>
      <p:sp>
        <p:nvSpPr>
          <p:cNvPr id="6280" name="Text Box 136"/>
          <p:cNvSpPr txBox="1">
            <a:spLocks noChangeArrowheads="1"/>
          </p:cNvSpPr>
          <p:nvPr/>
        </p:nvSpPr>
        <p:spPr bwMode="auto">
          <a:xfrm>
            <a:off x="152400" y="4618038"/>
            <a:ext cx="8763000" cy="1754326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....................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81" name="Text Box 137"/>
          <p:cNvSpPr txBox="1">
            <a:spLocks noChangeArrowheads="1"/>
          </p:cNvSpPr>
          <p:nvPr/>
        </p:nvSpPr>
        <p:spPr bwMode="auto">
          <a:xfrm>
            <a:off x="4648200" y="5715000"/>
            <a:ext cx="2362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">
                                      <p:cBhvr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900000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900000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71" grpId="0" animBg="1"/>
      <p:bldP spid="6272" grpId="0" animBg="1"/>
      <p:bldP spid="6280" grpId="0" animBg="1"/>
      <p:bldP spid="628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66255" y="3481036"/>
            <a:ext cx="8610601" cy="838200"/>
          </a:xfrm>
        </p:spPr>
        <p:txBody>
          <a:bodyPr>
            <a:normAutofit/>
          </a:bodyPr>
          <a:lstStyle/>
          <a:p>
            <a:pPr algn="l"/>
            <a:r>
              <a:rPr lang="en-US" altLang="en-US" sz="4000" b="1" noProof="1">
                <a:solidFill>
                  <a:srgbClr val="3333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</a:t>
            </a:r>
            <a:r>
              <a:rPr lang="en-US" altLang="en-US" sz="2400" b="1" noProof="1">
                <a:solidFill>
                  <a:srgbClr val="3333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òng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15"/>
          <p:cNvSpPr txBox="1">
            <a:spLocks noChangeArrowheads="1"/>
          </p:cNvSpPr>
          <p:nvPr/>
        </p:nvSpPr>
        <p:spPr bwMode="auto">
          <a:xfrm>
            <a:off x="152400" y="228600"/>
            <a:ext cx="861060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35:  TÁC DỤNG CỦA DÒNG ĐIỆN XOAY CHIỀU. ĐO CƯỜNG ĐỘ DÒNG ĐIỆN VÀ HIỆU ĐIỆN THẾ XOAY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 DỤNG 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 CỦA 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 ĐIỆN XOAY 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</a:p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Thí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nghiệm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 (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sgk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2,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Kết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luận</a:t>
            </a:r>
            <a:endParaRPr lang="en-US" sz="2400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12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431925" y="304800"/>
            <a:ext cx="1636713" cy="33528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>
            <a:off x="1414463" y="1165225"/>
            <a:ext cx="1663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>
            <a:off x="1414463" y="1250950"/>
            <a:ext cx="1663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1414463" y="1336675"/>
            <a:ext cx="1663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1414463" y="1422400"/>
            <a:ext cx="1663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>
            <a:off x="1414463" y="1508125"/>
            <a:ext cx="1663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>
            <a:off x="1414463" y="1593850"/>
            <a:ext cx="1663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>
            <a:off x="1414463" y="1679575"/>
            <a:ext cx="1663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>
            <a:off x="1414463" y="1766888"/>
            <a:ext cx="1663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>
            <a:off x="1414463" y="1852613"/>
            <a:ext cx="1663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34" name="Line 14"/>
          <p:cNvSpPr>
            <a:spLocks noChangeShapeType="1"/>
          </p:cNvSpPr>
          <p:nvPr/>
        </p:nvSpPr>
        <p:spPr bwMode="auto">
          <a:xfrm>
            <a:off x="1414463" y="1938338"/>
            <a:ext cx="1663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>
            <a:off x="1414463" y="2024063"/>
            <a:ext cx="1663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auto">
          <a:xfrm>
            <a:off x="1414463" y="2109788"/>
            <a:ext cx="1663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37" name="Line 17"/>
          <p:cNvSpPr>
            <a:spLocks noChangeShapeType="1"/>
          </p:cNvSpPr>
          <p:nvPr/>
        </p:nvSpPr>
        <p:spPr bwMode="auto">
          <a:xfrm>
            <a:off x="1414463" y="2195513"/>
            <a:ext cx="1663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38" name="Line 18"/>
          <p:cNvSpPr>
            <a:spLocks noChangeShapeType="1"/>
          </p:cNvSpPr>
          <p:nvPr/>
        </p:nvSpPr>
        <p:spPr bwMode="auto">
          <a:xfrm>
            <a:off x="1414463" y="2282825"/>
            <a:ext cx="1663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39" name="Line 19"/>
          <p:cNvSpPr>
            <a:spLocks noChangeShapeType="1"/>
          </p:cNvSpPr>
          <p:nvPr/>
        </p:nvSpPr>
        <p:spPr bwMode="auto">
          <a:xfrm>
            <a:off x="1414463" y="2368550"/>
            <a:ext cx="1663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40" name="Line 20"/>
          <p:cNvSpPr>
            <a:spLocks noChangeShapeType="1"/>
          </p:cNvSpPr>
          <p:nvPr/>
        </p:nvSpPr>
        <p:spPr bwMode="auto">
          <a:xfrm>
            <a:off x="1414463" y="2454275"/>
            <a:ext cx="1663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41" name="Line 21"/>
          <p:cNvSpPr>
            <a:spLocks noChangeShapeType="1"/>
          </p:cNvSpPr>
          <p:nvPr/>
        </p:nvSpPr>
        <p:spPr bwMode="auto">
          <a:xfrm>
            <a:off x="1414463" y="2540000"/>
            <a:ext cx="1663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42" name="Line 22"/>
          <p:cNvSpPr>
            <a:spLocks noChangeShapeType="1"/>
          </p:cNvSpPr>
          <p:nvPr/>
        </p:nvSpPr>
        <p:spPr bwMode="auto">
          <a:xfrm>
            <a:off x="1414463" y="2625725"/>
            <a:ext cx="1663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43" name="Line 23"/>
          <p:cNvSpPr>
            <a:spLocks noChangeShapeType="1"/>
          </p:cNvSpPr>
          <p:nvPr/>
        </p:nvSpPr>
        <p:spPr bwMode="auto">
          <a:xfrm>
            <a:off x="1414463" y="2711450"/>
            <a:ext cx="1663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44" name="Line 24"/>
          <p:cNvSpPr>
            <a:spLocks noChangeShapeType="1"/>
          </p:cNvSpPr>
          <p:nvPr/>
        </p:nvSpPr>
        <p:spPr bwMode="auto">
          <a:xfrm>
            <a:off x="1414463" y="2797175"/>
            <a:ext cx="1663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49" name="Rectangle 29"/>
          <p:cNvSpPr>
            <a:spLocks noChangeArrowheads="1"/>
          </p:cNvSpPr>
          <p:nvPr/>
        </p:nvSpPr>
        <p:spPr bwMode="auto">
          <a:xfrm>
            <a:off x="827088" y="2970213"/>
            <a:ext cx="2870200" cy="85725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50" name="Rectangle 30"/>
          <p:cNvSpPr>
            <a:spLocks noChangeArrowheads="1"/>
          </p:cNvSpPr>
          <p:nvPr/>
        </p:nvSpPr>
        <p:spPr bwMode="auto">
          <a:xfrm>
            <a:off x="762000" y="906463"/>
            <a:ext cx="2870200" cy="85725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52" name="Freeform 32"/>
          <p:cNvSpPr>
            <a:spLocks/>
          </p:cNvSpPr>
          <p:nvPr/>
        </p:nvSpPr>
        <p:spPr bwMode="auto">
          <a:xfrm>
            <a:off x="1414463" y="1077913"/>
            <a:ext cx="4591050" cy="18065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304" y="0"/>
              </a:cxn>
              <a:cxn ang="0">
                <a:pos x="2304" y="1008"/>
              </a:cxn>
              <a:cxn ang="0">
                <a:pos x="0" y="1008"/>
              </a:cxn>
            </a:cxnLst>
            <a:rect l="0" t="0" r="r" b="b"/>
            <a:pathLst>
              <a:path w="2304" h="1008">
                <a:moveTo>
                  <a:pt x="0" y="0"/>
                </a:moveTo>
                <a:lnTo>
                  <a:pt x="2304" y="0"/>
                </a:lnTo>
                <a:lnTo>
                  <a:pt x="2304" y="1008"/>
                </a:lnTo>
                <a:lnTo>
                  <a:pt x="0" y="1008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58" name="Rectangle 38"/>
          <p:cNvSpPr>
            <a:spLocks noChangeArrowheads="1"/>
          </p:cNvSpPr>
          <p:nvPr/>
        </p:nvSpPr>
        <p:spPr bwMode="auto">
          <a:xfrm>
            <a:off x="4684713" y="2797175"/>
            <a:ext cx="477837" cy="1730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59" name="Oval 39"/>
          <p:cNvSpPr>
            <a:spLocks noChangeArrowheads="1"/>
          </p:cNvSpPr>
          <p:nvPr/>
        </p:nvSpPr>
        <p:spPr bwMode="auto">
          <a:xfrm>
            <a:off x="4684713" y="2830513"/>
            <a:ext cx="95250" cy="857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60" name="Oval 40"/>
          <p:cNvSpPr>
            <a:spLocks noChangeArrowheads="1"/>
          </p:cNvSpPr>
          <p:nvPr/>
        </p:nvSpPr>
        <p:spPr bwMode="auto">
          <a:xfrm>
            <a:off x="5121275" y="2835275"/>
            <a:ext cx="95250" cy="857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62" name="Text Box 42"/>
          <p:cNvSpPr txBox="1">
            <a:spLocks noChangeArrowheads="1"/>
          </p:cNvSpPr>
          <p:nvPr/>
        </p:nvSpPr>
        <p:spPr bwMode="auto">
          <a:xfrm>
            <a:off x="4762500" y="2125663"/>
            <a:ext cx="955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K</a:t>
            </a:r>
          </a:p>
        </p:txBody>
      </p:sp>
      <p:grpSp>
        <p:nvGrpSpPr>
          <p:cNvPr id="2" name="Group 68"/>
          <p:cNvGrpSpPr>
            <a:grpSpLocks/>
          </p:cNvGrpSpPr>
          <p:nvPr/>
        </p:nvGrpSpPr>
        <p:grpSpPr bwMode="auto">
          <a:xfrm>
            <a:off x="4419600" y="533400"/>
            <a:ext cx="1109663" cy="919163"/>
            <a:chOff x="3600" y="432"/>
            <a:chExt cx="699" cy="579"/>
          </a:xfrm>
        </p:grpSpPr>
        <p:sp>
          <p:nvSpPr>
            <p:cNvPr id="5153" name="Rectangle 33"/>
            <p:cNvSpPr>
              <a:spLocks noChangeArrowheads="1"/>
            </p:cNvSpPr>
            <p:nvPr/>
          </p:nvSpPr>
          <p:spPr bwMode="auto">
            <a:xfrm>
              <a:off x="3767" y="667"/>
              <a:ext cx="241" cy="21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47"/>
            <p:cNvGrpSpPr>
              <a:grpSpLocks/>
            </p:cNvGrpSpPr>
            <p:nvPr/>
          </p:nvGrpSpPr>
          <p:grpSpPr bwMode="auto">
            <a:xfrm>
              <a:off x="3600" y="432"/>
              <a:ext cx="699" cy="579"/>
              <a:chOff x="3984" y="912"/>
              <a:chExt cx="576" cy="579"/>
            </a:xfrm>
          </p:grpSpPr>
          <p:grpSp>
            <p:nvGrpSpPr>
              <p:cNvPr id="4" name="Group 43"/>
              <p:cNvGrpSpPr>
                <a:grpSpLocks/>
              </p:cNvGrpSpPr>
              <p:nvPr/>
            </p:nvGrpSpPr>
            <p:grpSpPr bwMode="auto">
              <a:xfrm>
                <a:off x="4128" y="1056"/>
                <a:ext cx="183" cy="435"/>
                <a:chOff x="3897" y="864"/>
                <a:chExt cx="183" cy="435"/>
              </a:xfrm>
            </p:grpSpPr>
            <p:sp>
              <p:nvSpPr>
                <p:cNvPr id="5154" name="Line 34"/>
                <p:cNvSpPr>
                  <a:spLocks noChangeShapeType="1"/>
                </p:cNvSpPr>
                <p:nvPr/>
              </p:nvSpPr>
              <p:spPr bwMode="auto">
                <a:xfrm>
                  <a:off x="3897" y="1008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55" name="Line 35"/>
                <p:cNvSpPr>
                  <a:spLocks noChangeShapeType="1"/>
                </p:cNvSpPr>
                <p:nvPr/>
              </p:nvSpPr>
              <p:spPr bwMode="auto">
                <a:xfrm>
                  <a:off x="3945" y="867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56" name="Line 36"/>
                <p:cNvSpPr>
                  <a:spLocks noChangeShapeType="1"/>
                </p:cNvSpPr>
                <p:nvPr/>
              </p:nvSpPr>
              <p:spPr bwMode="auto">
                <a:xfrm>
                  <a:off x="4005" y="1005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57" name="Line 37"/>
                <p:cNvSpPr>
                  <a:spLocks noChangeShapeType="1"/>
                </p:cNvSpPr>
                <p:nvPr/>
              </p:nvSpPr>
              <p:spPr bwMode="auto">
                <a:xfrm>
                  <a:off x="4080" y="864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165" name="Text Box 45"/>
              <p:cNvSpPr txBox="1">
                <a:spLocks noChangeArrowheads="1"/>
              </p:cNvSpPr>
              <p:nvPr/>
            </p:nvSpPr>
            <p:spPr bwMode="auto">
              <a:xfrm>
                <a:off x="4272" y="927"/>
                <a:ext cx="28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/>
                  <a:t>+</a:t>
                </a:r>
              </a:p>
            </p:txBody>
          </p:sp>
          <p:sp>
            <p:nvSpPr>
              <p:cNvPr id="5166" name="Text Box 46"/>
              <p:cNvSpPr txBox="1">
                <a:spLocks noChangeArrowheads="1"/>
              </p:cNvSpPr>
              <p:nvPr/>
            </p:nvSpPr>
            <p:spPr bwMode="auto">
              <a:xfrm>
                <a:off x="3984" y="912"/>
                <a:ext cx="28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/>
                  <a:t>-</a:t>
                </a:r>
              </a:p>
            </p:txBody>
          </p:sp>
        </p:grpSp>
      </p:grpSp>
      <p:grpSp>
        <p:nvGrpSpPr>
          <p:cNvPr id="5" name="Group 53"/>
          <p:cNvGrpSpPr>
            <a:grpSpLocks/>
          </p:cNvGrpSpPr>
          <p:nvPr/>
        </p:nvGrpSpPr>
        <p:grpSpPr bwMode="auto">
          <a:xfrm>
            <a:off x="2957513" y="4433888"/>
            <a:ext cx="1143000" cy="762000"/>
            <a:chOff x="1566" y="2784"/>
            <a:chExt cx="720" cy="480"/>
          </a:xfrm>
        </p:grpSpPr>
        <p:sp>
          <p:nvSpPr>
            <p:cNvPr id="5171" name="Rectangle 51"/>
            <p:cNvSpPr>
              <a:spLocks noChangeArrowheads="1"/>
            </p:cNvSpPr>
            <p:nvPr/>
          </p:nvSpPr>
          <p:spPr bwMode="auto">
            <a:xfrm>
              <a:off x="1872" y="2784"/>
              <a:ext cx="96" cy="336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2" name="Rectangle 52"/>
            <p:cNvSpPr>
              <a:spLocks noChangeArrowheads="1"/>
            </p:cNvSpPr>
            <p:nvPr/>
          </p:nvSpPr>
          <p:spPr bwMode="auto">
            <a:xfrm>
              <a:off x="1566" y="3120"/>
              <a:ext cx="720" cy="144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55"/>
          <p:cNvGrpSpPr>
            <a:grpSpLocks/>
          </p:cNvGrpSpPr>
          <p:nvPr/>
        </p:nvGrpSpPr>
        <p:grpSpPr bwMode="auto">
          <a:xfrm>
            <a:off x="2114550" y="3014663"/>
            <a:ext cx="2819400" cy="2667000"/>
            <a:chOff x="1035" y="1872"/>
            <a:chExt cx="1776" cy="1680"/>
          </a:xfrm>
        </p:grpSpPr>
        <p:grpSp>
          <p:nvGrpSpPr>
            <p:cNvPr id="7" name="Group 50"/>
            <p:cNvGrpSpPr>
              <a:grpSpLocks/>
            </p:cNvGrpSpPr>
            <p:nvPr/>
          </p:nvGrpSpPr>
          <p:grpSpPr bwMode="auto">
            <a:xfrm>
              <a:off x="1056" y="2640"/>
              <a:ext cx="1728" cy="144"/>
              <a:chOff x="1056" y="2640"/>
              <a:chExt cx="1728" cy="144"/>
            </a:xfrm>
          </p:grpSpPr>
          <p:sp>
            <p:nvSpPr>
              <p:cNvPr id="5168" name="Rectangle 48"/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864" cy="144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9" name="Rectangle 49"/>
              <p:cNvSpPr>
                <a:spLocks noChangeArrowheads="1"/>
              </p:cNvSpPr>
              <p:nvPr/>
            </p:nvSpPr>
            <p:spPr bwMode="auto">
              <a:xfrm>
                <a:off x="1920" y="2640"/>
                <a:ext cx="864" cy="144"/>
              </a:xfrm>
              <a:prstGeom prst="rect">
                <a:avLst/>
              </a:prstGeom>
              <a:solidFill>
                <a:srgbClr val="3366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74" name="Oval 54"/>
            <p:cNvSpPr>
              <a:spLocks noChangeArrowheads="1"/>
            </p:cNvSpPr>
            <p:nvPr/>
          </p:nvSpPr>
          <p:spPr bwMode="auto">
            <a:xfrm>
              <a:off x="1035" y="1872"/>
              <a:ext cx="1776" cy="1680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77" name="Oval 57"/>
          <p:cNvSpPr>
            <a:spLocks noChangeArrowheads="1"/>
          </p:cNvSpPr>
          <p:nvPr/>
        </p:nvSpPr>
        <p:spPr bwMode="auto">
          <a:xfrm>
            <a:off x="4510088" y="2514600"/>
            <a:ext cx="914400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62"/>
          <p:cNvGrpSpPr>
            <a:grpSpLocks/>
          </p:cNvGrpSpPr>
          <p:nvPr/>
        </p:nvGrpSpPr>
        <p:grpSpPr bwMode="auto">
          <a:xfrm rot="-1565170">
            <a:off x="4238625" y="2424113"/>
            <a:ext cx="914400" cy="914400"/>
            <a:chOff x="3360" y="2256"/>
            <a:chExt cx="576" cy="576"/>
          </a:xfrm>
        </p:grpSpPr>
        <p:sp>
          <p:nvSpPr>
            <p:cNvPr id="5179" name="Line 59"/>
            <p:cNvSpPr>
              <a:spLocks noChangeShapeType="1"/>
            </p:cNvSpPr>
            <p:nvPr/>
          </p:nvSpPr>
          <p:spPr bwMode="auto">
            <a:xfrm>
              <a:off x="3696" y="2544"/>
              <a:ext cx="23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80" name="Oval 60"/>
            <p:cNvSpPr>
              <a:spLocks noChangeArrowheads="1"/>
            </p:cNvSpPr>
            <p:nvPr/>
          </p:nvSpPr>
          <p:spPr bwMode="auto">
            <a:xfrm>
              <a:off x="3360" y="2256"/>
              <a:ext cx="576" cy="576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67"/>
          <p:cNvGrpSpPr>
            <a:grpSpLocks/>
          </p:cNvGrpSpPr>
          <p:nvPr/>
        </p:nvGrpSpPr>
        <p:grpSpPr bwMode="auto">
          <a:xfrm>
            <a:off x="5805488" y="1630363"/>
            <a:ext cx="685800" cy="579437"/>
            <a:chOff x="4473" y="1123"/>
            <a:chExt cx="432" cy="365"/>
          </a:xfrm>
        </p:grpSpPr>
        <p:sp>
          <p:nvSpPr>
            <p:cNvPr id="5186" name="Rectangle 66"/>
            <p:cNvSpPr>
              <a:spLocks noChangeArrowheads="1"/>
            </p:cNvSpPr>
            <p:nvPr/>
          </p:nvSpPr>
          <p:spPr bwMode="auto">
            <a:xfrm>
              <a:off x="4482" y="1203"/>
              <a:ext cx="241" cy="21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83" name="Oval 63"/>
            <p:cNvSpPr>
              <a:spLocks noChangeArrowheads="1"/>
            </p:cNvSpPr>
            <p:nvPr/>
          </p:nvSpPr>
          <p:spPr bwMode="auto">
            <a:xfrm>
              <a:off x="4569" y="1185"/>
              <a:ext cx="60" cy="5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84" name="Oval 64"/>
            <p:cNvSpPr>
              <a:spLocks noChangeArrowheads="1"/>
            </p:cNvSpPr>
            <p:nvPr/>
          </p:nvSpPr>
          <p:spPr bwMode="auto">
            <a:xfrm>
              <a:off x="4569" y="1422"/>
              <a:ext cx="60" cy="5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85" name="Text Box 65"/>
            <p:cNvSpPr txBox="1">
              <a:spLocks noChangeArrowheads="1"/>
            </p:cNvSpPr>
            <p:nvPr/>
          </p:nvSpPr>
          <p:spPr bwMode="auto">
            <a:xfrm>
              <a:off x="4473" y="1123"/>
              <a:ext cx="43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latin typeface="Times New Roman" pitchFamily="18" charset="0"/>
                  <a:cs typeface="Times New Roman" pitchFamily="18" charset="0"/>
                </a:rPr>
                <a:t>~</a:t>
              </a:r>
            </a:p>
          </p:txBody>
        </p:sp>
      </p:grpSp>
      <p:sp>
        <p:nvSpPr>
          <p:cNvPr id="5193" name="Text Box 73"/>
          <p:cNvSpPr txBox="1">
            <a:spLocks noChangeArrowheads="1"/>
          </p:cNvSpPr>
          <p:nvPr/>
        </p:nvSpPr>
        <p:spPr bwMode="auto">
          <a:xfrm>
            <a:off x="304800" y="5257800"/>
            <a:ext cx="5105400" cy="10668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/>
              <a:t>Một cực của thanh nam châm bị hút, đẩy liên tục</a:t>
            </a:r>
          </a:p>
        </p:txBody>
      </p:sp>
      <p:sp>
        <p:nvSpPr>
          <p:cNvPr id="5202" name="Text Box 82"/>
          <p:cNvSpPr txBox="1">
            <a:spLocks noChangeArrowheads="1"/>
          </p:cNvSpPr>
          <p:nvPr/>
        </p:nvSpPr>
        <p:spPr bwMode="auto">
          <a:xfrm>
            <a:off x="6019800" y="76200"/>
            <a:ext cx="2895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endParaRPr lang="en-US" sz="32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03" name="Text Box 83"/>
          <p:cNvSpPr txBox="1">
            <a:spLocks noChangeArrowheads="1"/>
          </p:cNvSpPr>
          <p:nvPr/>
        </p:nvSpPr>
        <p:spPr bwMode="auto">
          <a:xfrm>
            <a:off x="0" y="5257800"/>
            <a:ext cx="8763000" cy="1190625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Lực từ của dòng điện xoay chiều tác dụng lên nam châm liên tục..................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04" name="Text Box 84"/>
          <p:cNvSpPr txBox="1">
            <a:spLocks noChangeArrowheads="1"/>
          </p:cNvSpPr>
          <p:nvPr/>
        </p:nvSpPr>
        <p:spPr bwMode="auto">
          <a:xfrm>
            <a:off x="5562600" y="5715000"/>
            <a:ext cx="2362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05" name="AutoShape 85"/>
          <p:cNvSpPr>
            <a:spLocks noChangeArrowheads="1"/>
          </p:cNvSpPr>
          <p:nvPr/>
        </p:nvSpPr>
        <p:spPr bwMode="auto">
          <a:xfrm>
            <a:off x="5105400" y="2971800"/>
            <a:ext cx="3733800" cy="1981200"/>
          </a:xfrm>
          <a:prstGeom prst="wedgeRoundRectCallout">
            <a:avLst>
              <a:gd name="adj1" fmla="val -97065"/>
              <a:gd name="adj2" fmla="val -40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K?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500000">
                                      <p:cBhvr>
                                        <p:cTn id="21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23" presetClass="exit" presetSubtype="32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93" grpId="0" animBg="1"/>
      <p:bldP spid="5203" grpId="0" animBg="1"/>
      <p:bldP spid="5204" grpId="0"/>
      <p:bldP spid="5205" grpId="0" animBg="1"/>
      <p:bldP spid="520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1"/>
          <p:cNvGrpSpPr>
            <a:grpSpLocks/>
          </p:cNvGrpSpPr>
          <p:nvPr/>
        </p:nvGrpSpPr>
        <p:grpSpPr bwMode="auto">
          <a:xfrm>
            <a:off x="228600" y="3124200"/>
            <a:ext cx="3657600" cy="3476625"/>
            <a:chOff x="144" y="1968"/>
            <a:chExt cx="2304" cy="2190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038" y="3624"/>
              <a:ext cx="346" cy="288"/>
              <a:chOff x="1566" y="2784"/>
              <a:chExt cx="720" cy="480"/>
            </a:xfrm>
          </p:grpSpPr>
          <p:sp>
            <p:nvSpPr>
              <p:cNvPr id="7173" name="Rectangle 5"/>
              <p:cNvSpPr>
                <a:spLocks noChangeArrowheads="1"/>
              </p:cNvSpPr>
              <p:nvPr/>
            </p:nvSpPr>
            <p:spPr bwMode="auto">
              <a:xfrm>
                <a:off x="1872" y="2784"/>
                <a:ext cx="96" cy="336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4" name="Rectangle 6"/>
              <p:cNvSpPr>
                <a:spLocks noChangeArrowheads="1"/>
              </p:cNvSpPr>
              <p:nvPr/>
            </p:nvSpPr>
            <p:spPr bwMode="auto">
              <a:xfrm>
                <a:off x="1566" y="3120"/>
                <a:ext cx="720" cy="144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176" name="Rectangle 8"/>
            <p:cNvSpPr>
              <a:spLocks noChangeArrowheads="1"/>
            </p:cNvSpPr>
            <p:nvPr/>
          </p:nvSpPr>
          <p:spPr bwMode="auto">
            <a:xfrm>
              <a:off x="438" y="1996"/>
              <a:ext cx="719" cy="1312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7" name="Line 9"/>
            <p:cNvSpPr>
              <a:spLocks noChangeShapeType="1"/>
            </p:cNvSpPr>
            <p:nvPr/>
          </p:nvSpPr>
          <p:spPr bwMode="auto">
            <a:xfrm>
              <a:off x="430" y="2333"/>
              <a:ext cx="7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78" name="Line 10"/>
            <p:cNvSpPr>
              <a:spLocks noChangeShapeType="1"/>
            </p:cNvSpPr>
            <p:nvPr/>
          </p:nvSpPr>
          <p:spPr bwMode="auto">
            <a:xfrm>
              <a:off x="430" y="2367"/>
              <a:ext cx="7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79" name="Line 11"/>
            <p:cNvSpPr>
              <a:spLocks noChangeShapeType="1"/>
            </p:cNvSpPr>
            <p:nvPr/>
          </p:nvSpPr>
          <p:spPr bwMode="auto">
            <a:xfrm>
              <a:off x="430" y="2400"/>
              <a:ext cx="7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80" name="Line 12"/>
            <p:cNvSpPr>
              <a:spLocks noChangeShapeType="1"/>
            </p:cNvSpPr>
            <p:nvPr/>
          </p:nvSpPr>
          <p:spPr bwMode="auto">
            <a:xfrm>
              <a:off x="430" y="2433"/>
              <a:ext cx="7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81" name="Line 13"/>
            <p:cNvSpPr>
              <a:spLocks noChangeShapeType="1"/>
            </p:cNvSpPr>
            <p:nvPr/>
          </p:nvSpPr>
          <p:spPr bwMode="auto">
            <a:xfrm>
              <a:off x="430" y="2467"/>
              <a:ext cx="7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82" name="Line 14"/>
            <p:cNvSpPr>
              <a:spLocks noChangeShapeType="1"/>
            </p:cNvSpPr>
            <p:nvPr/>
          </p:nvSpPr>
          <p:spPr bwMode="auto">
            <a:xfrm>
              <a:off x="430" y="2500"/>
              <a:ext cx="7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83" name="Line 15"/>
            <p:cNvSpPr>
              <a:spLocks noChangeShapeType="1"/>
            </p:cNvSpPr>
            <p:nvPr/>
          </p:nvSpPr>
          <p:spPr bwMode="auto">
            <a:xfrm>
              <a:off x="430" y="2533"/>
              <a:ext cx="7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84" name="Line 16"/>
            <p:cNvSpPr>
              <a:spLocks noChangeShapeType="1"/>
            </p:cNvSpPr>
            <p:nvPr/>
          </p:nvSpPr>
          <p:spPr bwMode="auto">
            <a:xfrm>
              <a:off x="430" y="2568"/>
              <a:ext cx="7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85" name="Line 17"/>
            <p:cNvSpPr>
              <a:spLocks noChangeShapeType="1"/>
            </p:cNvSpPr>
            <p:nvPr/>
          </p:nvSpPr>
          <p:spPr bwMode="auto">
            <a:xfrm>
              <a:off x="430" y="2601"/>
              <a:ext cx="7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86" name="Line 18"/>
            <p:cNvSpPr>
              <a:spLocks noChangeShapeType="1"/>
            </p:cNvSpPr>
            <p:nvPr/>
          </p:nvSpPr>
          <p:spPr bwMode="auto">
            <a:xfrm>
              <a:off x="430" y="2635"/>
              <a:ext cx="7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87" name="Line 19"/>
            <p:cNvSpPr>
              <a:spLocks noChangeShapeType="1"/>
            </p:cNvSpPr>
            <p:nvPr/>
          </p:nvSpPr>
          <p:spPr bwMode="auto">
            <a:xfrm>
              <a:off x="430" y="2669"/>
              <a:ext cx="7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88" name="Line 20"/>
            <p:cNvSpPr>
              <a:spLocks noChangeShapeType="1"/>
            </p:cNvSpPr>
            <p:nvPr/>
          </p:nvSpPr>
          <p:spPr bwMode="auto">
            <a:xfrm>
              <a:off x="430" y="2703"/>
              <a:ext cx="7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89" name="Line 21"/>
            <p:cNvSpPr>
              <a:spLocks noChangeShapeType="1"/>
            </p:cNvSpPr>
            <p:nvPr/>
          </p:nvSpPr>
          <p:spPr bwMode="auto">
            <a:xfrm>
              <a:off x="430" y="2736"/>
              <a:ext cx="7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90" name="Line 22"/>
            <p:cNvSpPr>
              <a:spLocks noChangeShapeType="1"/>
            </p:cNvSpPr>
            <p:nvPr/>
          </p:nvSpPr>
          <p:spPr bwMode="auto">
            <a:xfrm>
              <a:off x="430" y="2771"/>
              <a:ext cx="7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91" name="Line 23"/>
            <p:cNvSpPr>
              <a:spLocks noChangeShapeType="1"/>
            </p:cNvSpPr>
            <p:nvPr/>
          </p:nvSpPr>
          <p:spPr bwMode="auto">
            <a:xfrm>
              <a:off x="430" y="2804"/>
              <a:ext cx="7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92" name="Line 24"/>
            <p:cNvSpPr>
              <a:spLocks noChangeShapeType="1"/>
            </p:cNvSpPr>
            <p:nvPr/>
          </p:nvSpPr>
          <p:spPr bwMode="auto">
            <a:xfrm>
              <a:off x="430" y="2837"/>
              <a:ext cx="7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93" name="Line 25"/>
            <p:cNvSpPr>
              <a:spLocks noChangeShapeType="1"/>
            </p:cNvSpPr>
            <p:nvPr/>
          </p:nvSpPr>
          <p:spPr bwMode="auto">
            <a:xfrm>
              <a:off x="430" y="2871"/>
              <a:ext cx="7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94" name="Line 26"/>
            <p:cNvSpPr>
              <a:spLocks noChangeShapeType="1"/>
            </p:cNvSpPr>
            <p:nvPr/>
          </p:nvSpPr>
          <p:spPr bwMode="auto">
            <a:xfrm>
              <a:off x="430" y="2904"/>
              <a:ext cx="7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95" name="Line 27"/>
            <p:cNvSpPr>
              <a:spLocks noChangeShapeType="1"/>
            </p:cNvSpPr>
            <p:nvPr/>
          </p:nvSpPr>
          <p:spPr bwMode="auto">
            <a:xfrm>
              <a:off x="430" y="2937"/>
              <a:ext cx="7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96" name="Line 28"/>
            <p:cNvSpPr>
              <a:spLocks noChangeShapeType="1"/>
            </p:cNvSpPr>
            <p:nvPr/>
          </p:nvSpPr>
          <p:spPr bwMode="auto">
            <a:xfrm>
              <a:off x="430" y="2971"/>
              <a:ext cx="7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97" name="Rectangle 29"/>
            <p:cNvSpPr>
              <a:spLocks noChangeArrowheads="1"/>
            </p:cNvSpPr>
            <p:nvPr/>
          </p:nvSpPr>
          <p:spPr bwMode="auto">
            <a:xfrm>
              <a:off x="173" y="3039"/>
              <a:ext cx="1261" cy="33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8" name="Rectangle 30"/>
            <p:cNvSpPr>
              <a:spLocks noChangeArrowheads="1"/>
            </p:cNvSpPr>
            <p:nvPr/>
          </p:nvSpPr>
          <p:spPr bwMode="auto">
            <a:xfrm>
              <a:off x="144" y="2232"/>
              <a:ext cx="1261" cy="33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9" name="Freeform 31"/>
            <p:cNvSpPr>
              <a:spLocks/>
            </p:cNvSpPr>
            <p:nvPr/>
          </p:nvSpPr>
          <p:spPr bwMode="auto">
            <a:xfrm>
              <a:off x="430" y="2299"/>
              <a:ext cx="2018" cy="7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04" y="0"/>
                </a:cxn>
                <a:cxn ang="0">
                  <a:pos x="2304" y="1008"/>
                </a:cxn>
                <a:cxn ang="0">
                  <a:pos x="0" y="1008"/>
                </a:cxn>
              </a:cxnLst>
              <a:rect l="0" t="0" r="r" b="b"/>
              <a:pathLst>
                <a:path w="2304" h="1008">
                  <a:moveTo>
                    <a:pt x="0" y="0"/>
                  </a:moveTo>
                  <a:lnTo>
                    <a:pt x="2304" y="0"/>
                  </a:lnTo>
                  <a:lnTo>
                    <a:pt x="2304" y="1008"/>
                  </a:lnTo>
                  <a:lnTo>
                    <a:pt x="0" y="1008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00" name="Rectangle 32"/>
            <p:cNvSpPr>
              <a:spLocks noChangeArrowheads="1"/>
            </p:cNvSpPr>
            <p:nvPr/>
          </p:nvSpPr>
          <p:spPr bwMode="auto">
            <a:xfrm>
              <a:off x="1867" y="2235"/>
              <a:ext cx="168" cy="13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1" name="Rectangle 33"/>
            <p:cNvSpPr>
              <a:spLocks noChangeArrowheads="1"/>
            </p:cNvSpPr>
            <p:nvPr/>
          </p:nvSpPr>
          <p:spPr bwMode="auto">
            <a:xfrm>
              <a:off x="1867" y="2971"/>
              <a:ext cx="211" cy="6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2" name="Oval 34"/>
            <p:cNvSpPr>
              <a:spLocks noChangeArrowheads="1"/>
            </p:cNvSpPr>
            <p:nvPr/>
          </p:nvSpPr>
          <p:spPr bwMode="auto">
            <a:xfrm>
              <a:off x="1867" y="2985"/>
              <a:ext cx="42" cy="3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3" name="Oval 35"/>
            <p:cNvSpPr>
              <a:spLocks noChangeArrowheads="1"/>
            </p:cNvSpPr>
            <p:nvPr/>
          </p:nvSpPr>
          <p:spPr bwMode="auto">
            <a:xfrm>
              <a:off x="2059" y="2986"/>
              <a:ext cx="42" cy="3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4" name="Text Box 36"/>
            <p:cNvSpPr txBox="1">
              <a:spLocks noChangeArrowheads="1"/>
            </p:cNvSpPr>
            <p:nvPr/>
          </p:nvSpPr>
          <p:spPr bwMode="auto">
            <a:xfrm>
              <a:off x="1800" y="2635"/>
              <a:ext cx="418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Times New Roman" pitchFamily="18" charset="0"/>
                </a:rPr>
                <a:t>K</a:t>
              </a:r>
            </a:p>
          </p:txBody>
        </p:sp>
        <p:grpSp>
          <p:nvGrpSpPr>
            <p:cNvPr id="4" name="Group 38"/>
            <p:cNvGrpSpPr>
              <a:grpSpLocks/>
            </p:cNvGrpSpPr>
            <p:nvPr/>
          </p:nvGrpSpPr>
          <p:grpSpPr bwMode="auto">
            <a:xfrm>
              <a:off x="1875" y="2165"/>
              <a:ext cx="155" cy="271"/>
              <a:chOff x="3897" y="864"/>
              <a:chExt cx="183" cy="435"/>
            </a:xfrm>
          </p:grpSpPr>
          <p:sp>
            <p:nvSpPr>
              <p:cNvPr id="7207" name="Line 39"/>
              <p:cNvSpPr>
                <a:spLocks noChangeShapeType="1"/>
              </p:cNvSpPr>
              <p:nvPr/>
            </p:nvSpPr>
            <p:spPr bwMode="auto">
              <a:xfrm>
                <a:off x="3897" y="1008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8" name="Line 40"/>
              <p:cNvSpPr>
                <a:spLocks noChangeShapeType="1"/>
              </p:cNvSpPr>
              <p:nvPr/>
            </p:nvSpPr>
            <p:spPr bwMode="auto">
              <a:xfrm>
                <a:off x="3945" y="867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9" name="Line 41"/>
              <p:cNvSpPr>
                <a:spLocks noChangeShapeType="1"/>
              </p:cNvSpPr>
              <p:nvPr/>
            </p:nvSpPr>
            <p:spPr bwMode="auto">
              <a:xfrm>
                <a:off x="4005" y="1005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0" name="Line 42"/>
              <p:cNvSpPr>
                <a:spLocks noChangeShapeType="1"/>
              </p:cNvSpPr>
              <p:nvPr/>
            </p:nvSpPr>
            <p:spPr bwMode="auto">
              <a:xfrm>
                <a:off x="4080" y="864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211" name="Text Box 43"/>
            <p:cNvSpPr txBox="1">
              <a:spLocks noChangeArrowheads="1"/>
            </p:cNvSpPr>
            <p:nvPr/>
          </p:nvSpPr>
          <p:spPr bwMode="auto">
            <a:xfrm>
              <a:off x="1976" y="1968"/>
              <a:ext cx="24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+</a:t>
              </a:r>
            </a:p>
          </p:txBody>
        </p:sp>
        <p:sp>
          <p:nvSpPr>
            <p:cNvPr id="7212" name="Text Box 44"/>
            <p:cNvSpPr txBox="1">
              <a:spLocks noChangeArrowheads="1"/>
            </p:cNvSpPr>
            <p:nvPr/>
          </p:nvSpPr>
          <p:spPr bwMode="auto">
            <a:xfrm>
              <a:off x="1664" y="1968"/>
              <a:ext cx="24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-</a:t>
              </a:r>
            </a:p>
          </p:txBody>
        </p:sp>
        <p:sp>
          <p:nvSpPr>
            <p:cNvPr id="7213" name="Oval 45"/>
            <p:cNvSpPr>
              <a:spLocks noChangeArrowheads="1"/>
            </p:cNvSpPr>
            <p:nvPr/>
          </p:nvSpPr>
          <p:spPr bwMode="auto">
            <a:xfrm>
              <a:off x="1790" y="2861"/>
              <a:ext cx="402" cy="358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" name="Group 46"/>
            <p:cNvGrpSpPr>
              <a:grpSpLocks/>
            </p:cNvGrpSpPr>
            <p:nvPr/>
          </p:nvGrpSpPr>
          <p:grpSpPr bwMode="auto">
            <a:xfrm>
              <a:off x="1530" y="2731"/>
              <a:ext cx="587" cy="491"/>
              <a:chOff x="3360" y="2256"/>
              <a:chExt cx="576" cy="576"/>
            </a:xfrm>
          </p:grpSpPr>
          <p:sp>
            <p:nvSpPr>
              <p:cNvPr id="7215" name="Line 47"/>
              <p:cNvSpPr>
                <a:spLocks noChangeShapeType="1"/>
              </p:cNvSpPr>
              <p:nvPr/>
            </p:nvSpPr>
            <p:spPr bwMode="auto">
              <a:xfrm>
                <a:off x="3696" y="2544"/>
                <a:ext cx="23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6" name="Oval 48"/>
              <p:cNvSpPr>
                <a:spLocks noChangeArrowheads="1"/>
              </p:cNvSpPr>
              <p:nvPr/>
            </p:nvSpPr>
            <p:spPr bwMode="auto">
              <a:xfrm>
                <a:off x="3360" y="2256"/>
                <a:ext cx="576" cy="576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101"/>
            <p:cNvGrpSpPr>
              <a:grpSpLocks/>
            </p:cNvGrpSpPr>
            <p:nvPr/>
          </p:nvGrpSpPr>
          <p:grpSpPr bwMode="auto">
            <a:xfrm rot="1674182">
              <a:off x="698" y="3031"/>
              <a:ext cx="1056" cy="1127"/>
              <a:chOff x="1035" y="1872"/>
              <a:chExt cx="1776" cy="1680"/>
            </a:xfrm>
          </p:grpSpPr>
          <p:grpSp>
            <p:nvGrpSpPr>
              <p:cNvPr id="7" name="Group 102"/>
              <p:cNvGrpSpPr>
                <a:grpSpLocks/>
              </p:cNvGrpSpPr>
              <p:nvPr/>
            </p:nvGrpSpPr>
            <p:grpSpPr bwMode="auto">
              <a:xfrm>
                <a:off x="1056" y="2640"/>
                <a:ext cx="1728" cy="144"/>
                <a:chOff x="1056" y="2640"/>
                <a:chExt cx="1728" cy="144"/>
              </a:xfrm>
            </p:grpSpPr>
            <p:sp>
              <p:nvSpPr>
                <p:cNvPr id="7271" name="Rectangle 103"/>
                <p:cNvSpPr>
                  <a:spLocks noChangeArrowheads="1"/>
                </p:cNvSpPr>
                <p:nvPr/>
              </p:nvSpPr>
              <p:spPr bwMode="auto">
                <a:xfrm>
                  <a:off x="1056" y="2640"/>
                  <a:ext cx="864" cy="144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72" name="Rectangle 104"/>
                <p:cNvSpPr>
                  <a:spLocks noChangeArrowheads="1"/>
                </p:cNvSpPr>
                <p:nvPr/>
              </p:nvSpPr>
              <p:spPr bwMode="auto">
                <a:xfrm>
                  <a:off x="1920" y="2640"/>
                  <a:ext cx="864" cy="144"/>
                </a:xfrm>
                <a:prstGeom prst="rect">
                  <a:avLst/>
                </a:prstGeom>
                <a:solidFill>
                  <a:srgbClr val="3366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273" name="Oval 105"/>
              <p:cNvSpPr>
                <a:spLocks noChangeArrowheads="1"/>
              </p:cNvSpPr>
              <p:nvPr/>
            </p:nvSpPr>
            <p:spPr bwMode="auto">
              <a:xfrm>
                <a:off x="1035" y="1872"/>
                <a:ext cx="1776" cy="1680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8" name="Group 155"/>
          <p:cNvGrpSpPr>
            <a:grpSpLocks/>
          </p:cNvGrpSpPr>
          <p:nvPr/>
        </p:nvGrpSpPr>
        <p:grpSpPr bwMode="auto">
          <a:xfrm>
            <a:off x="6415088" y="5818188"/>
            <a:ext cx="609600" cy="468312"/>
            <a:chOff x="1566" y="2784"/>
            <a:chExt cx="720" cy="480"/>
          </a:xfrm>
        </p:grpSpPr>
        <p:sp>
          <p:nvSpPr>
            <p:cNvPr id="7324" name="Rectangle 156"/>
            <p:cNvSpPr>
              <a:spLocks noChangeArrowheads="1"/>
            </p:cNvSpPr>
            <p:nvPr/>
          </p:nvSpPr>
          <p:spPr bwMode="auto">
            <a:xfrm>
              <a:off x="1872" y="2784"/>
              <a:ext cx="96" cy="336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25" name="Rectangle 157"/>
            <p:cNvSpPr>
              <a:spLocks noChangeArrowheads="1"/>
            </p:cNvSpPr>
            <p:nvPr/>
          </p:nvSpPr>
          <p:spPr bwMode="auto">
            <a:xfrm>
              <a:off x="1566" y="3120"/>
              <a:ext cx="720" cy="144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198"/>
          <p:cNvGrpSpPr>
            <a:grpSpLocks/>
          </p:cNvGrpSpPr>
          <p:nvPr/>
        </p:nvGrpSpPr>
        <p:grpSpPr bwMode="auto">
          <a:xfrm>
            <a:off x="5867400" y="4862513"/>
            <a:ext cx="1676400" cy="1752600"/>
            <a:chOff x="1035" y="1872"/>
            <a:chExt cx="1776" cy="1680"/>
          </a:xfrm>
        </p:grpSpPr>
        <p:grpSp>
          <p:nvGrpSpPr>
            <p:cNvPr id="10" name="Group 199"/>
            <p:cNvGrpSpPr>
              <a:grpSpLocks/>
            </p:cNvGrpSpPr>
            <p:nvPr/>
          </p:nvGrpSpPr>
          <p:grpSpPr bwMode="auto">
            <a:xfrm>
              <a:off x="1056" y="2640"/>
              <a:ext cx="1728" cy="144"/>
              <a:chOff x="1056" y="2640"/>
              <a:chExt cx="1728" cy="144"/>
            </a:xfrm>
          </p:grpSpPr>
          <p:sp>
            <p:nvSpPr>
              <p:cNvPr id="7368" name="Rectangle 200"/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864" cy="144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69" name="Rectangle 201"/>
              <p:cNvSpPr>
                <a:spLocks noChangeArrowheads="1"/>
              </p:cNvSpPr>
              <p:nvPr/>
            </p:nvSpPr>
            <p:spPr bwMode="auto">
              <a:xfrm>
                <a:off x="1920" y="2640"/>
                <a:ext cx="864" cy="144"/>
              </a:xfrm>
              <a:prstGeom prst="rect">
                <a:avLst/>
              </a:prstGeom>
              <a:solidFill>
                <a:srgbClr val="3366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370" name="Oval 202"/>
            <p:cNvSpPr>
              <a:spLocks noChangeArrowheads="1"/>
            </p:cNvSpPr>
            <p:nvPr/>
          </p:nvSpPr>
          <p:spPr bwMode="auto">
            <a:xfrm>
              <a:off x="1035" y="1872"/>
              <a:ext cx="1776" cy="1680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220"/>
          <p:cNvGrpSpPr>
            <a:grpSpLocks/>
          </p:cNvGrpSpPr>
          <p:nvPr/>
        </p:nvGrpSpPr>
        <p:grpSpPr bwMode="auto">
          <a:xfrm>
            <a:off x="4953000" y="3124200"/>
            <a:ext cx="3357563" cy="2209800"/>
            <a:chOff x="3120" y="1968"/>
            <a:chExt cx="2115" cy="1392"/>
          </a:xfrm>
        </p:grpSpPr>
        <p:sp>
          <p:nvSpPr>
            <p:cNvPr id="7326" name="Rectangle 158"/>
            <p:cNvSpPr>
              <a:spLocks noChangeArrowheads="1"/>
            </p:cNvSpPr>
            <p:nvPr/>
          </p:nvSpPr>
          <p:spPr bwMode="auto">
            <a:xfrm>
              <a:off x="3390" y="1968"/>
              <a:ext cx="660" cy="1392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27" name="Line 159"/>
            <p:cNvSpPr>
              <a:spLocks noChangeShapeType="1"/>
            </p:cNvSpPr>
            <p:nvPr/>
          </p:nvSpPr>
          <p:spPr bwMode="auto">
            <a:xfrm>
              <a:off x="3383" y="2326"/>
              <a:ext cx="67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28" name="Line 160"/>
            <p:cNvSpPr>
              <a:spLocks noChangeShapeType="1"/>
            </p:cNvSpPr>
            <p:nvPr/>
          </p:nvSpPr>
          <p:spPr bwMode="auto">
            <a:xfrm>
              <a:off x="3383" y="2361"/>
              <a:ext cx="67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29" name="Line 161"/>
            <p:cNvSpPr>
              <a:spLocks noChangeShapeType="1"/>
            </p:cNvSpPr>
            <p:nvPr/>
          </p:nvSpPr>
          <p:spPr bwMode="auto">
            <a:xfrm>
              <a:off x="3383" y="2397"/>
              <a:ext cx="67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30" name="Line 162"/>
            <p:cNvSpPr>
              <a:spLocks noChangeShapeType="1"/>
            </p:cNvSpPr>
            <p:nvPr/>
          </p:nvSpPr>
          <p:spPr bwMode="auto">
            <a:xfrm>
              <a:off x="3383" y="2432"/>
              <a:ext cx="67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31" name="Line 163"/>
            <p:cNvSpPr>
              <a:spLocks noChangeShapeType="1"/>
            </p:cNvSpPr>
            <p:nvPr/>
          </p:nvSpPr>
          <p:spPr bwMode="auto">
            <a:xfrm>
              <a:off x="3383" y="2467"/>
              <a:ext cx="67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32" name="Line 164"/>
            <p:cNvSpPr>
              <a:spLocks noChangeShapeType="1"/>
            </p:cNvSpPr>
            <p:nvPr/>
          </p:nvSpPr>
          <p:spPr bwMode="auto">
            <a:xfrm>
              <a:off x="3383" y="2503"/>
              <a:ext cx="67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33" name="Line 165"/>
            <p:cNvSpPr>
              <a:spLocks noChangeShapeType="1"/>
            </p:cNvSpPr>
            <p:nvPr/>
          </p:nvSpPr>
          <p:spPr bwMode="auto">
            <a:xfrm>
              <a:off x="3383" y="2538"/>
              <a:ext cx="67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34" name="Line 166"/>
            <p:cNvSpPr>
              <a:spLocks noChangeShapeType="1"/>
            </p:cNvSpPr>
            <p:nvPr/>
          </p:nvSpPr>
          <p:spPr bwMode="auto">
            <a:xfrm>
              <a:off x="3383" y="2575"/>
              <a:ext cx="67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35" name="Line 167"/>
            <p:cNvSpPr>
              <a:spLocks noChangeShapeType="1"/>
            </p:cNvSpPr>
            <p:nvPr/>
          </p:nvSpPr>
          <p:spPr bwMode="auto">
            <a:xfrm>
              <a:off x="3383" y="2610"/>
              <a:ext cx="67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36" name="Line 168"/>
            <p:cNvSpPr>
              <a:spLocks noChangeShapeType="1"/>
            </p:cNvSpPr>
            <p:nvPr/>
          </p:nvSpPr>
          <p:spPr bwMode="auto">
            <a:xfrm>
              <a:off x="3383" y="2646"/>
              <a:ext cx="67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37" name="Line 169"/>
            <p:cNvSpPr>
              <a:spLocks noChangeShapeType="1"/>
            </p:cNvSpPr>
            <p:nvPr/>
          </p:nvSpPr>
          <p:spPr bwMode="auto">
            <a:xfrm>
              <a:off x="3383" y="2682"/>
              <a:ext cx="67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38" name="Line 170"/>
            <p:cNvSpPr>
              <a:spLocks noChangeShapeType="1"/>
            </p:cNvSpPr>
            <p:nvPr/>
          </p:nvSpPr>
          <p:spPr bwMode="auto">
            <a:xfrm>
              <a:off x="3383" y="2718"/>
              <a:ext cx="67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39" name="Line 171"/>
            <p:cNvSpPr>
              <a:spLocks noChangeShapeType="1"/>
            </p:cNvSpPr>
            <p:nvPr/>
          </p:nvSpPr>
          <p:spPr bwMode="auto">
            <a:xfrm>
              <a:off x="3383" y="2753"/>
              <a:ext cx="67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40" name="Line 172"/>
            <p:cNvSpPr>
              <a:spLocks noChangeShapeType="1"/>
            </p:cNvSpPr>
            <p:nvPr/>
          </p:nvSpPr>
          <p:spPr bwMode="auto">
            <a:xfrm>
              <a:off x="3383" y="2790"/>
              <a:ext cx="67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41" name="Line 173"/>
            <p:cNvSpPr>
              <a:spLocks noChangeShapeType="1"/>
            </p:cNvSpPr>
            <p:nvPr/>
          </p:nvSpPr>
          <p:spPr bwMode="auto">
            <a:xfrm>
              <a:off x="3383" y="2825"/>
              <a:ext cx="67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42" name="Line 174"/>
            <p:cNvSpPr>
              <a:spLocks noChangeShapeType="1"/>
            </p:cNvSpPr>
            <p:nvPr/>
          </p:nvSpPr>
          <p:spPr bwMode="auto">
            <a:xfrm>
              <a:off x="3383" y="2861"/>
              <a:ext cx="67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43" name="Line 175"/>
            <p:cNvSpPr>
              <a:spLocks noChangeShapeType="1"/>
            </p:cNvSpPr>
            <p:nvPr/>
          </p:nvSpPr>
          <p:spPr bwMode="auto">
            <a:xfrm>
              <a:off x="3383" y="2896"/>
              <a:ext cx="67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44" name="Line 176"/>
            <p:cNvSpPr>
              <a:spLocks noChangeShapeType="1"/>
            </p:cNvSpPr>
            <p:nvPr/>
          </p:nvSpPr>
          <p:spPr bwMode="auto">
            <a:xfrm>
              <a:off x="3383" y="2931"/>
              <a:ext cx="67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45" name="Line 177"/>
            <p:cNvSpPr>
              <a:spLocks noChangeShapeType="1"/>
            </p:cNvSpPr>
            <p:nvPr/>
          </p:nvSpPr>
          <p:spPr bwMode="auto">
            <a:xfrm>
              <a:off x="3383" y="2967"/>
              <a:ext cx="67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46" name="Line 178"/>
            <p:cNvSpPr>
              <a:spLocks noChangeShapeType="1"/>
            </p:cNvSpPr>
            <p:nvPr/>
          </p:nvSpPr>
          <p:spPr bwMode="auto">
            <a:xfrm>
              <a:off x="3383" y="3002"/>
              <a:ext cx="67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47" name="Rectangle 179"/>
            <p:cNvSpPr>
              <a:spLocks noChangeArrowheads="1"/>
            </p:cNvSpPr>
            <p:nvPr/>
          </p:nvSpPr>
          <p:spPr bwMode="auto">
            <a:xfrm>
              <a:off x="3146" y="3074"/>
              <a:ext cx="1158" cy="36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48" name="Rectangle 180"/>
            <p:cNvSpPr>
              <a:spLocks noChangeArrowheads="1"/>
            </p:cNvSpPr>
            <p:nvPr/>
          </p:nvSpPr>
          <p:spPr bwMode="auto">
            <a:xfrm>
              <a:off x="3120" y="2218"/>
              <a:ext cx="1157" cy="36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49" name="Freeform 181"/>
            <p:cNvSpPr>
              <a:spLocks/>
            </p:cNvSpPr>
            <p:nvPr/>
          </p:nvSpPr>
          <p:spPr bwMode="auto">
            <a:xfrm>
              <a:off x="3383" y="2289"/>
              <a:ext cx="1852" cy="7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04" y="0"/>
                </a:cxn>
                <a:cxn ang="0">
                  <a:pos x="2304" y="1008"/>
                </a:cxn>
                <a:cxn ang="0">
                  <a:pos x="0" y="1008"/>
                </a:cxn>
              </a:cxnLst>
              <a:rect l="0" t="0" r="r" b="b"/>
              <a:pathLst>
                <a:path w="2304" h="1008">
                  <a:moveTo>
                    <a:pt x="0" y="0"/>
                  </a:moveTo>
                  <a:lnTo>
                    <a:pt x="2304" y="0"/>
                  </a:lnTo>
                  <a:lnTo>
                    <a:pt x="2304" y="1008"/>
                  </a:lnTo>
                  <a:lnTo>
                    <a:pt x="0" y="1008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50" name="Rectangle 182"/>
            <p:cNvSpPr>
              <a:spLocks noChangeArrowheads="1"/>
            </p:cNvSpPr>
            <p:nvPr/>
          </p:nvSpPr>
          <p:spPr bwMode="auto">
            <a:xfrm>
              <a:off x="4656" y="2244"/>
              <a:ext cx="154" cy="14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1" name="Rectangle 183"/>
            <p:cNvSpPr>
              <a:spLocks noChangeArrowheads="1"/>
            </p:cNvSpPr>
            <p:nvPr/>
          </p:nvSpPr>
          <p:spPr bwMode="auto">
            <a:xfrm>
              <a:off x="4702" y="3002"/>
              <a:ext cx="194" cy="7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2" name="Oval 184"/>
            <p:cNvSpPr>
              <a:spLocks noChangeArrowheads="1"/>
            </p:cNvSpPr>
            <p:nvPr/>
          </p:nvSpPr>
          <p:spPr bwMode="auto">
            <a:xfrm>
              <a:off x="4702" y="3017"/>
              <a:ext cx="38" cy="3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3" name="Oval 185"/>
            <p:cNvSpPr>
              <a:spLocks noChangeArrowheads="1"/>
            </p:cNvSpPr>
            <p:nvPr/>
          </p:nvSpPr>
          <p:spPr bwMode="auto">
            <a:xfrm>
              <a:off x="4878" y="3018"/>
              <a:ext cx="38" cy="3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4" name="Text Box 186"/>
            <p:cNvSpPr txBox="1">
              <a:spLocks noChangeArrowheads="1"/>
            </p:cNvSpPr>
            <p:nvPr/>
          </p:nvSpPr>
          <p:spPr bwMode="auto">
            <a:xfrm>
              <a:off x="4640" y="2646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Times New Roman" pitchFamily="18" charset="0"/>
                </a:rPr>
                <a:t>K</a:t>
              </a:r>
            </a:p>
          </p:txBody>
        </p:sp>
        <p:sp>
          <p:nvSpPr>
            <p:cNvPr id="7362" name="Oval 194"/>
            <p:cNvSpPr>
              <a:spLocks noChangeArrowheads="1"/>
            </p:cNvSpPr>
            <p:nvPr/>
          </p:nvSpPr>
          <p:spPr bwMode="auto">
            <a:xfrm>
              <a:off x="4631" y="2886"/>
              <a:ext cx="369" cy="380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" name="Group 195"/>
            <p:cNvGrpSpPr>
              <a:grpSpLocks/>
            </p:cNvGrpSpPr>
            <p:nvPr/>
          </p:nvGrpSpPr>
          <p:grpSpPr bwMode="auto">
            <a:xfrm>
              <a:off x="4392" y="2747"/>
              <a:ext cx="539" cy="522"/>
              <a:chOff x="3360" y="2256"/>
              <a:chExt cx="576" cy="576"/>
            </a:xfrm>
          </p:grpSpPr>
          <p:sp>
            <p:nvSpPr>
              <p:cNvPr id="7364" name="Line 196"/>
              <p:cNvSpPr>
                <a:spLocks noChangeShapeType="1"/>
              </p:cNvSpPr>
              <p:nvPr/>
            </p:nvSpPr>
            <p:spPr bwMode="auto">
              <a:xfrm>
                <a:off x="3696" y="2544"/>
                <a:ext cx="23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65" name="Oval 197"/>
              <p:cNvSpPr>
                <a:spLocks noChangeArrowheads="1"/>
              </p:cNvSpPr>
              <p:nvPr/>
            </p:nvSpPr>
            <p:spPr bwMode="auto">
              <a:xfrm>
                <a:off x="3360" y="2256"/>
                <a:ext cx="576" cy="576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371" name="Oval 203"/>
            <p:cNvSpPr>
              <a:spLocks noChangeArrowheads="1"/>
            </p:cNvSpPr>
            <p:nvPr/>
          </p:nvSpPr>
          <p:spPr bwMode="auto">
            <a:xfrm>
              <a:off x="4618" y="2269"/>
              <a:ext cx="38" cy="3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2" name="Oval 204"/>
            <p:cNvSpPr>
              <a:spLocks noChangeArrowheads="1"/>
            </p:cNvSpPr>
            <p:nvPr/>
          </p:nvSpPr>
          <p:spPr bwMode="auto">
            <a:xfrm>
              <a:off x="4800" y="2269"/>
              <a:ext cx="39" cy="3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3" name="Text Box 205"/>
            <p:cNvSpPr txBox="1">
              <a:spLocks noChangeArrowheads="1"/>
            </p:cNvSpPr>
            <p:nvPr/>
          </p:nvSpPr>
          <p:spPr bwMode="auto">
            <a:xfrm>
              <a:off x="4620" y="2166"/>
              <a:ext cx="28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~</a:t>
              </a:r>
            </a:p>
          </p:txBody>
        </p:sp>
      </p:grpSp>
      <p:grpSp>
        <p:nvGrpSpPr>
          <p:cNvPr id="13" name="Group 228"/>
          <p:cNvGrpSpPr>
            <a:grpSpLocks/>
          </p:cNvGrpSpPr>
          <p:nvPr/>
        </p:nvGrpSpPr>
        <p:grpSpPr bwMode="auto">
          <a:xfrm>
            <a:off x="685800" y="838200"/>
            <a:ext cx="3124200" cy="1600200"/>
            <a:chOff x="432" y="480"/>
            <a:chExt cx="1968" cy="1008"/>
          </a:xfrm>
        </p:grpSpPr>
        <p:sp>
          <p:nvSpPr>
            <p:cNvPr id="7390" name="AutoShape 222"/>
            <p:cNvSpPr>
              <a:spLocks noChangeArrowheads="1"/>
            </p:cNvSpPr>
            <p:nvPr/>
          </p:nvSpPr>
          <p:spPr bwMode="auto">
            <a:xfrm>
              <a:off x="432" y="480"/>
              <a:ext cx="1968" cy="1008"/>
            </a:xfrm>
            <a:prstGeom prst="wedgeRoundRectCallout">
              <a:avLst>
                <a:gd name="adj1" fmla="val 26829"/>
                <a:gd name="adj2" fmla="val 96625"/>
                <a:gd name="adj3" fmla="val 16667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Nguồn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điện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92" name="Text Box 224"/>
            <p:cNvSpPr txBox="1">
              <a:spLocks noChangeArrowheads="1"/>
            </p:cNvSpPr>
            <p:nvPr/>
          </p:nvSpPr>
          <p:spPr bwMode="auto">
            <a:xfrm>
              <a:off x="720" y="1084"/>
              <a:ext cx="148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.................................</a:t>
              </a:r>
            </a:p>
          </p:txBody>
        </p:sp>
      </p:grpSp>
      <p:sp>
        <p:nvSpPr>
          <p:cNvPr id="7394" name="Rectangle 226"/>
          <p:cNvSpPr>
            <a:spLocks noChangeArrowheads="1"/>
          </p:cNvSpPr>
          <p:nvPr/>
        </p:nvSpPr>
        <p:spPr bwMode="auto">
          <a:xfrm>
            <a:off x="2667000" y="3124200"/>
            <a:ext cx="2286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95" name="Rectangle 227"/>
          <p:cNvSpPr>
            <a:spLocks noChangeArrowheads="1"/>
          </p:cNvSpPr>
          <p:nvPr/>
        </p:nvSpPr>
        <p:spPr bwMode="auto">
          <a:xfrm>
            <a:off x="3243263" y="3128963"/>
            <a:ext cx="2286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93" name="AutoShape 22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819400" y="3300413"/>
            <a:ext cx="609600" cy="609600"/>
          </a:xfrm>
          <a:prstGeom prst="actionButtonHelp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3200" b="1">
              <a:solidFill>
                <a:srgbClr val="0000FF"/>
              </a:solidFill>
            </a:endParaRPr>
          </a:p>
        </p:txBody>
      </p:sp>
      <p:sp>
        <p:nvSpPr>
          <p:cNvPr id="7391" name="Text Box 223"/>
          <p:cNvSpPr txBox="1">
            <a:spLocks noChangeArrowheads="1"/>
          </p:cNvSpPr>
          <p:nvPr/>
        </p:nvSpPr>
        <p:spPr bwMode="auto">
          <a:xfrm>
            <a:off x="1157288" y="1535113"/>
            <a:ext cx="2362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chiều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229"/>
          <p:cNvGrpSpPr>
            <a:grpSpLocks/>
          </p:cNvGrpSpPr>
          <p:nvPr/>
        </p:nvGrpSpPr>
        <p:grpSpPr bwMode="auto">
          <a:xfrm>
            <a:off x="5029200" y="838200"/>
            <a:ext cx="3124200" cy="1600200"/>
            <a:chOff x="432" y="480"/>
            <a:chExt cx="1968" cy="1008"/>
          </a:xfrm>
        </p:grpSpPr>
        <p:sp>
          <p:nvSpPr>
            <p:cNvPr id="7398" name="AutoShape 230"/>
            <p:cNvSpPr>
              <a:spLocks noChangeArrowheads="1"/>
            </p:cNvSpPr>
            <p:nvPr/>
          </p:nvSpPr>
          <p:spPr bwMode="auto">
            <a:xfrm>
              <a:off x="432" y="480"/>
              <a:ext cx="1968" cy="1008"/>
            </a:xfrm>
            <a:prstGeom prst="wedgeRoundRectCallout">
              <a:avLst>
                <a:gd name="adj1" fmla="val 26829"/>
                <a:gd name="adj2" fmla="val 96625"/>
                <a:gd name="adj3" fmla="val 16667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Nguồn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điện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600" dirty="0"/>
            </a:p>
          </p:txBody>
        </p:sp>
        <p:sp>
          <p:nvSpPr>
            <p:cNvPr id="7399" name="Text Box 231"/>
            <p:cNvSpPr txBox="1">
              <a:spLocks noChangeArrowheads="1"/>
            </p:cNvSpPr>
            <p:nvPr/>
          </p:nvSpPr>
          <p:spPr bwMode="auto">
            <a:xfrm>
              <a:off x="720" y="1084"/>
              <a:ext cx="148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.................................</a:t>
              </a:r>
            </a:p>
          </p:txBody>
        </p:sp>
      </p:grpSp>
      <p:sp>
        <p:nvSpPr>
          <p:cNvPr id="7400" name="AutoShape 23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177088" y="3290888"/>
            <a:ext cx="609600" cy="609600"/>
          </a:xfrm>
          <a:prstGeom prst="actionButtonHelp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401" name="Text Box 233"/>
          <p:cNvSpPr txBox="1">
            <a:spLocks noChangeArrowheads="1"/>
          </p:cNvSpPr>
          <p:nvPr/>
        </p:nvSpPr>
        <p:spPr bwMode="auto">
          <a:xfrm>
            <a:off x="5410200" y="1538288"/>
            <a:ext cx="2743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chiều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02" name="Text Box 234"/>
          <p:cNvSpPr txBox="1">
            <a:spLocks noChangeArrowheads="1"/>
          </p:cNvSpPr>
          <p:nvPr/>
        </p:nvSpPr>
        <p:spPr bwMode="auto">
          <a:xfrm>
            <a:off x="2786063" y="2424113"/>
            <a:ext cx="838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403" name="Text Box 235"/>
          <p:cNvSpPr txBox="1">
            <a:spLocks noChangeArrowheads="1"/>
          </p:cNvSpPr>
          <p:nvPr/>
        </p:nvSpPr>
        <p:spPr bwMode="auto">
          <a:xfrm>
            <a:off x="7143750" y="2447925"/>
            <a:ext cx="838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500000">
                                      <p:cBhvr>
                                        <p:cTn id="6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7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7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7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7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94" grpId="0" animBg="1"/>
      <p:bldP spid="7395" grpId="0" animBg="1"/>
      <p:bldP spid="7393" grpId="0" animBg="1"/>
      <p:bldP spid="7391" grpId="0"/>
      <p:bldP spid="7400" grpId="0" animBg="1"/>
      <p:bldP spid="740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21" name="AutoShape 65"/>
          <p:cNvSpPr>
            <a:spLocks noChangeArrowheads="1"/>
          </p:cNvSpPr>
          <p:nvPr/>
        </p:nvSpPr>
        <p:spPr bwMode="auto">
          <a:xfrm>
            <a:off x="647700" y="2714625"/>
            <a:ext cx="8382000" cy="4953000"/>
          </a:xfrm>
          <a:prstGeom prst="irregularSeal1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Đo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cường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độ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dòng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điện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hiệu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điện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thế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mạch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điện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xoay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chiều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như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thế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nào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?</a:t>
            </a:r>
          </a:p>
        </p:txBody>
      </p:sp>
      <p:grpSp>
        <p:nvGrpSpPr>
          <p:cNvPr id="2" name="Group 72"/>
          <p:cNvGrpSpPr>
            <a:grpSpLocks/>
          </p:cNvGrpSpPr>
          <p:nvPr/>
        </p:nvGrpSpPr>
        <p:grpSpPr bwMode="auto">
          <a:xfrm>
            <a:off x="762000" y="76200"/>
            <a:ext cx="5410200" cy="3276600"/>
            <a:chOff x="480" y="48"/>
            <a:chExt cx="3408" cy="2064"/>
          </a:xfrm>
        </p:grpSpPr>
        <p:sp>
          <p:nvSpPr>
            <p:cNvPr id="19481" name="Freeform 25"/>
            <p:cNvSpPr>
              <a:spLocks/>
            </p:cNvSpPr>
            <p:nvPr/>
          </p:nvSpPr>
          <p:spPr bwMode="auto">
            <a:xfrm>
              <a:off x="690" y="343"/>
              <a:ext cx="2892" cy="167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04" y="0"/>
                </a:cxn>
                <a:cxn ang="0">
                  <a:pos x="2304" y="1008"/>
                </a:cxn>
                <a:cxn ang="0">
                  <a:pos x="0" y="1008"/>
                </a:cxn>
              </a:cxnLst>
              <a:rect l="0" t="0" r="r" b="b"/>
              <a:pathLst>
                <a:path w="2304" h="1008">
                  <a:moveTo>
                    <a:pt x="0" y="0"/>
                  </a:moveTo>
                  <a:lnTo>
                    <a:pt x="2304" y="0"/>
                  </a:lnTo>
                  <a:lnTo>
                    <a:pt x="2304" y="1008"/>
                  </a:lnTo>
                  <a:lnTo>
                    <a:pt x="0" y="1008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482" name="Rectangle 26"/>
            <p:cNvSpPr>
              <a:spLocks noChangeArrowheads="1"/>
            </p:cNvSpPr>
            <p:nvPr/>
          </p:nvSpPr>
          <p:spPr bwMode="auto">
            <a:xfrm>
              <a:off x="2373" y="305"/>
              <a:ext cx="301" cy="10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3" name="Oval 27"/>
            <p:cNvSpPr>
              <a:spLocks noChangeArrowheads="1"/>
            </p:cNvSpPr>
            <p:nvPr/>
          </p:nvSpPr>
          <p:spPr bwMode="auto">
            <a:xfrm>
              <a:off x="2373" y="326"/>
              <a:ext cx="60" cy="5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4" name="Oval 28"/>
            <p:cNvSpPr>
              <a:spLocks noChangeArrowheads="1"/>
            </p:cNvSpPr>
            <p:nvPr/>
          </p:nvSpPr>
          <p:spPr bwMode="auto">
            <a:xfrm>
              <a:off x="2648" y="329"/>
              <a:ext cx="60" cy="5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5" name="Text Box 29"/>
            <p:cNvSpPr txBox="1">
              <a:spLocks noChangeArrowheads="1"/>
            </p:cNvSpPr>
            <p:nvPr/>
          </p:nvSpPr>
          <p:spPr bwMode="auto">
            <a:xfrm>
              <a:off x="2422" y="48"/>
              <a:ext cx="60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Times New Roman" pitchFamily="18" charset="0"/>
                </a:rPr>
                <a:t>K</a:t>
              </a:r>
            </a:p>
          </p:txBody>
        </p:sp>
        <p:sp>
          <p:nvSpPr>
            <p:cNvPr id="19504" name="Oval 48"/>
            <p:cNvSpPr>
              <a:spLocks noChangeArrowheads="1"/>
            </p:cNvSpPr>
            <p:nvPr/>
          </p:nvSpPr>
          <p:spPr bwMode="auto">
            <a:xfrm>
              <a:off x="2640" y="1536"/>
              <a:ext cx="576" cy="576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49"/>
            <p:cNvGrpSpPr>
              <a:grpSpLocks/>
            </p:cNvGrpSpPr>
            <p:nvPr/>
          </p:nvGrpSpPr>
          <p:grpSpPr bwMode="auto">
            <a:xfrm rot="-1565170">
              <a:off x="2100" y="69"/>
              <a:ext cx="576" cy="576"/>
              <a:chOff x="3360" y="2256"/>
              <a:chExt cx="576" cy="576"/>
            </a:xfrm>
          </p:grpSpPr>
          <p:sp>
            <p:nvSpPr>
              <p:cNvPr id="19506" name="Line 50"/>
              <p:cNvSpPr>
                <a:spLocks noChangeShapeType="1"/>
              </p:cNvSpPr>
              <p:nvPr/>
            </p:nvSpPr>
            <p:spPr bwMode="auto">
              <a:xfrm>
                <a:off x="3696" y="2544"/>
                <a:ext cx="23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07" name="Oval 51"/>
              <p:cNvSpPr>
                <a:spLocks noChangeArrowheads="1"/>
              </p:cNvSpPr>
              <p:nvPr/>
            </p:nvSpPr>
            <p:spPr bwMode="auto">
              <a:xfrm>
                <a:off x="3360" y="2256"/>
                <a:ext cx="576" cy="576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52"/>
            <p:cNvGrpSpPr>
              <a:grpSpLocks/>
            </p:cNvGrpSpPr>
            <p:nvPr/>
          </p:nvGrpSpPr>
          <p:grpSpPr bwMode="auto">
            <a:xfrm>
              <a:off x="3456" y="979"/>
              <a:ext cx="432" cy="365"/>
              <a:chOff x="4473" y="1123"/>
              <a:chExt cx="432" cy="365"/>
            </a:xfrm>
          </p:grpSpPr>
          <p:sp>
            <p:nvSpPr>
              <p:cNvPr id="19509" name="Rectangle 53"/>
              <p:cNvSpPr>
                <a:spLocks noChangeArrowheads="1"/>
              </p:cNvSpPr>
              <p:nvPr/>
            </p:nvSpPr>
            <p:spPr bwMode="auto">
              <a:xfrm>
                <a:off x="4482" y="1203"/>
                <a:ext cx="241" cy="21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10" name="Oval 54"/>
              <p:cNvSpPr>
                <a:spLocks noChangeArrowheads="1"/>
              </p:cNvSpPr>
              <p:nvPr/>
            </p:nvSpPr>
            <p:spPr bwMode="auto">
              <a:xfrm>
                <a:off x="4569" y="1185"/>
                <a:ext cx="60" cy="5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11" name="Oval 55"/>
              <p:cNvSpPr>
                <a:spLocks noChangeArrowheads="1"/>
              </p:cNvSpPr>
              <p:nvPr/>
            </p:nvSpPr>
            <p:spPr bwMode="auto">
              <a:xfrm>
                <a:off x="4569" y="1422"/>
                <a:ext cx="60" cy="5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12" name="Text Box 56"/>
              <p:cNvSpPr txBox="1">
                <a:spLocks noChangeArrowheads="1"/>
              </p:cNvSpPr>
              <p:nvPr/>
            </p:nvSpPr>
            <p:spPr bwMode="auto">
              <a:xfrm>
                <a:off x="4473" y="1123"/>
                <a:ext cx="432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200" b="1">
                    <a:latin typeface="Times New Roman" pitchFamily="18" charset="0"/>
                    <a:cs typeface="Times New Roman" pitchFamily="18" charset="0"/>
                  </a:rPr>
                  <a:t>~</a:t>
                </a:r>
              </a:p>
            </p:txBody>
          </p:sp>
        </p:grpSp>
        <p:sp>
          <p:nvSpPr>
            <p:cNvPr id="19524" name="Rectangle 68"/>
            <p:cNvSpPr>
              <a:spLocks noChangeArrowheads="1"/>
            </p:cNvSpPr>
            <p:nvPr/>
          </p:nvSpPr>
          <p:spPr bwMode="auto">
            <a:xfrm>
              <a:off x="480" y="327"/>
              <a:ext cx="1104" cy="172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25" name="Line 69"/>
            <p:cNvSpPr>
              <a:spLocks noChangeShapeType="1"/>
            </p:cNvSpPr>
            <p:nvPr/>
          </p:nvSpPr>
          <p:spPr bwMode="auto">
            <a:xfrm>
              <a:off x="1584" y="336"/>
              <a:ext cx="0" cy="16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526" name="AutoShape 70"/>
            <p:cNvSpPr>
              <a:spLocks noChangeArrowheads="1"/>
            </p:cNvSpPr>
            <p:nvPr/>
          </p:nvSpPr>
          <p:spPr bwMode="auto">
            <a:xfrm>
              <a:off x="1392" y="1008"/>
              <a:ext cx="384" cy="384"/>
            </a:xfrm>
            <a:prstGeom prst="flowChartSummingJunction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529" name="Text Box 73"/>
          <p:cNvSpPr txBox="1">
            <a:spLocks noChangeArrowheads="1"/>
          </p:cNvSpPr>
          <p:nvPr/>
        </p:nvSpPr>
        <p:spPr bwMode="auto">
          <a:xfrm>
            <a:off x="2895600" y="960438"/>
            <a:ext cx="2362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chiều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3505200" y="3124200"/>
            <a:ext cx="563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533400" y="4343400"/>
            <a:ext cx="8305800" cy="2514600"/>
            <a:chOff x="55" y="906"/>
            <a:chExt cx="5783" cy="2580"/>
          </a:xfrm>
        </p:grpSpPr>
        <p:grpSp>
          <p:nvGrpSpPr>
            <p:cNvPr id="3" name="Group 20"/>
            <p:cNvGrpSpPr>
              <a:grpSpLocks/>
            </p:cNvGrpSpPr>
            <p:nvPr/>
          </p:nvGrpSpPr>
          <p:grpSpPr bwMode="auto">
            <a:xfrm>
              <a:off x="55" y="912"/>
              <a:ext cx="2914" cy="2574"/>
              <a:chOff x="1728" y="480"/>
              <a:chExt cx="3156" cy="2574"/>
            </a:xfrm>
          </p:grpSpPr>
          <p:sp>
            <p:nvSpPr>
              <p:cNvPr id="12327" name="Line 21"/>
              <p:cNvSpPr>
                <a:spLocks noChangeShapeType="1"/>
              </p:cNvSpPr>
              <p:nvPr/>
            </p:nvSpPr>
            <p:spPr bwMode="auto">
              <a:xfrm>
                <a:off x="1841" y="813"/>
                <a:ext cx="0" cy="9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8" name="Line 22"/>
              <p:cNvSpPr>
                <a:spLocks noChangeShapeType="1"/>
              </p:cNvSpPr>
              <p:nvPr/>
            </p:nvSpPr>
            <p:spPr bwMode="auto">
              <a:xfrm>
                <a:off x="1728" y="1721"/>
                <a:ext cx="21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9" name="Line 23"/>
              <p:cNvSpPr>
                <a:spLocks noChangeShapeType="1"/>
              </p:cNvSpPr>
              <p:nvPr/>
            </p:nvSpPr>
            <p:spPr bwMode="auto">
              <a:xfrm>
                <a:off x="1837" y="1811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0" name="Line 24"/>
              <p:cNvSpPr>
                <a:spLocks noChangeShapeType="1"/>
              </p:cNvSpPr>
              <p:nvPr/>
            </p:nvSpPr>
            <p:spPr bwMode="auto">
              <a:xfrm>
                <a:off x="1786" y="1799"/>
                <a:ext cx="10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1" name="Text Box 25"/>
              <p:cNvSpPr txBox="1">
                <a:spLocks noChangeArrowheads="1"/>
              </p:cNvSpPr>
              <p:nvPr/>
            </p:nvSpPr>
            <p:spPr bwMode="auto">
              <a:xfrm>
                <a:off x="2539" y="2719"/>
                <a:ext cx="1379" cy="3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2000" b="1" i="1">
                    <a:latin typeface=".VnTime" pitchFamily="34" charset="0"/>
                  </a:rPr>
                  <a:t>H×nh 35.4</a:t>
                </a:r>
              </a:p>
            </p:txBody>
          </p:sp>
          <p:sp>
            <p:nvSpPr>
              <p:cNvPr id="12332" name="Line 26"/>
              <p:cNvSpPr>
                <a:spLocks noChangeShapeType="1"/>
              </p:cNvSpPr>
              <p:nvPr/>
            </p:nvSpPr>
            <p:spPr bwMode="auto">
              <a:xfrm flipV="1">
                <a:off x="3603" y="813"/>
                <a:ext cx="98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oval" w="sm" len="sm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3" name="Line 27"/>
              <p:cNvSpPr>
                <a:spLocks noChangeShapeType="1"/>
              </p:cNvSpPr>
              <p:nvPr/>
            </p:nvSpPr>
            <p:spPr bwMode="auto">
              <a:xfrm flipH="1">
                <a:off x="4586" y="1811"/>
                <a:ext cx="0" cy="72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4" name="Line 28"/>
              <p:cNvSpPr>
                <a:spLocks noChangeShapeType="1"/>
              </p:cNvSpPr>
              <p:nvPr/>
            </p:nvSpPr>
            <p:spPr bwMode="auto">
              <a:xfrm flipV="1">
                <a:off x="3312" y="722"/>
                <a:ext cx="291" cy="8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5" name="Text Box 29"/>
              <p:cNvSpPr txBox="1">
                <a:spLocks noChangeArrowheads="1"/>
              </p:cNvSpPr>
              <p:nvPr/>
            </p:nvSpPr>
            <p:spPr bwMode="auto">
              <a:xfrm>
                <a:off x="3239" y="480"/>
                <a:ext cx="628" cy="4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4800"/>
              </a:p>
            </p:txBody>
          </p:sp>
          <p:sp>
            <p:nvSpPr>
              <p:cNvPr id="12336" name="Line 30"/>
              <p:cNvSpPr>
                <a:spLocks noChangeShapeType="1"/>
              </p:cNvSpPr>
              <p:nvPr/>
            </p:nvSpPr>
            <p:spPr bwMode="auto">
              <a:xfrm>
                <a:off x="1843" y="1804"/>
                <a:ext cx="0" cy="7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7" name="Oval 31"/>
              <p:cNvSpPr>
                <a:spLocks noChangeArrowheads="1"/>
              </p:cNvSpPr>
              <p:nvPr/>
            </p:nvSpPr>
            <p:spPr bwMode="auto">
              <a:xfrm>
                <a:off x="2438" y="1628"/>
                <a:ext cx="328" cy="27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38" name="Text Box 32"/>
              <p:cNvSpPr txBox="1">
                <a:spLocks noChangeArrowheads="1"/>
              </p:cNvSpPr>
              <p:nvPr/>
            </p:nvSpPr>
            <p:spPr bwMode="auto">
              <a:xfrm>
                <a:off x="2472" y="1632"/>
                <a:ext cx="437" cy="3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2400" dirty="0"/>
                  <a:t>V</a:t>
                </a:r>
                <a:endParaRPr lang="en-US" sz="4000" dirty="0"/>
              </a:p>
            </p:txBody>
          </p:sp>
          <p:sp>
            <p:nvSpPr>
              <p:cNvPr id="12339" name="Line 33"/>
              <p:cNvSpPr>
                <a:spLocks noChangeShapeType="1"/>
              </p:cNvSpPr>
              <p:nvPr/>
            </p:nvSpPr>
            <p:spPr bwMode="auto">
              <a:xfrm>
                <a:off x="2602" y="1897"/>
                <a:ext cx="0" cy="6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0" name="Line 34"/>
              <p:cNvSpPr>
                <a:spLocks noChangeShapeType="1"/>
              </p:cNvSpPr>
              <p:nvPr/>
            </p:nvSpPr>
            <p:spPr bwMode="auto">
              <a:xfrm flipV="1">
                <a:off x="1841" y="813"/>
                <a:ext cx="146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oval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1" name="Line 35"/>
              <p:cNvSpPr>
                <a:spLocks noChangeShapeType="1"/>
              </p:cNvSpPr>
              <p:nvPr/>
            </p:nvSpPr>
            <p:spPr bwMode="auto">
              <a:xfrm flipV="1">
                <a:off x="2602" y="813"/>
                <a:ext cx="0" cy="8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2" name="Line 36"/>
              <p:cNvSpPr>
                <a:spLocks noChangeShapeType="1"/>
              </p:cNvSpPr>
              <p:nvPr/>
            </p:nvSpPr>
            <p:spPr bwMode="auto">
              <a:xfrm>
                <a:off x="1846" y="2530"/>
                <a:ext cx="153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3" name="Oval 37"/>
              <p:cNvSpPr>
                <a:spLocks noChangeArrowheads="1"/>
              </p:cNvSpPr>
              <p:nvPr/>
            </p:nvSpPr>
            <p:spPr bwMode="auto">
              <a:xfrm>
                <a:off x="3378" y="2372"/>
                <a:ext cx="327" cy="32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44" name="Line 38"/>
              <p:cNvSpPr>
                <a:spLocks noChangeShapeType="1"/>
              </p:cNvSpPr>
              <p:nvPr/>
            </p:nvSpPr>
            <p:spPr bwMode="auto">
              <a:xfrm>
                <a:off x="3708" y="2538"/>
                <a:ext cx="87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5" name="Text Box 39"/>
              <p:cNvSpPr txBox="1">
                <a:spLocks noChangeArrowheads="1"/>
              </p:cNvSpPr>
              <p:nvPr/>
            </p:nvSpPr>
            <p:spPr bwMode="auto">
              <a:xfrm>
                <a:off x="3417" y="2369"/>
                <a:ext cx="437" cy="3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4000"/>
              </a:p>
            </p:txBody>
          </p:sp>
          <p:sp>
            <p:nvSpPr>
              <p:cNvPr id="12346" name="Oval 40"/>
              <p:cNvSpPr>
                <a:spLocks noChangeArrowheads="1"/>
              </p:cNvSpPr>
              <p:nvPr/>
            </p:nvSpPr>
            <p:spPr bwMode="auto">
              <a:xfrm>
                <a:off x="4421" y="1496"/>
                <a:ext cx="328" cy="32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47" name="Text Box 41"/>
              <p:cNvSpPr txBox="1">
                <a:spLocks noChangeArrowheads="1"/>
              </p:cNvSpPr>
              <p:nvPr/>
            </p:nvSpPr>
            <p:spPr bwMode="auto">
              <a:xfrm>
                <a:off x="4447" y="1472"/>
                <a:ext cx="437" cy="3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5400"/>
              </a:p>
            </p:txBody>
          </p:sp>
          <p:sp>
            <p:nvSpPr>
              <p:cNvPr id="12348" name="Line 42"/>
              <p:cNvSpPr>
                <a:spLocks noChangeShapeType="1"/>
              </p:cNvSpPr>
              <p:nvPr/>
            </p:nvSpPr>
            <p:spPr bwMode="auto">
              <a:xfrm flipH="1" flipV="1">
                <a:off x="4585" y="813"/>
                <a:ext cx="13" cy="6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49" name="Text Box 43"/>
              <p:cNvSpPr txBox="1">
                <a:spLocks noChangeArrowheads="1"/>
              </p:cNvSpPr>
              <p:nvPr/>
            </p:nvSpPr>
            <p:spPr bwMode="auto">
              <a:xfrm>
                <a:off x="3174" y="2118"/>
                <a:ext cx="328" cy="2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3600"/>
                  <a:t>-</a:t>
                </a:r>
                <a:endParaRPr lang="en-US" sz="5400"/>
              </a:p>
            </p:txBody>
          </p:sp>
          <p:sp>
            <p:nvSpPr>
              <p:cNvPr id="12350" name="Text Box 44"/>
              <p:cNvSpPr txBox="1">
                <a:spLocks noChangeArrowheads="1"/>
              </p:cNvSpPr>
              <p:nvPr/>
            </p:nvSpPr>
            <p:spPr bwMode="auto">
              <a:xfrm>
                <a:off x="2568" y="1296"/>
                <a:ext cx="464" cy="3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6000" baseline="-25000"/>
              </a:p>
            </p:txBody>
          </p:sp>
          <p:sp>
            <p:nvSpPr>
              <p:cNvPr id="12351" name="Text Box 45"/>
              <p:cNvSpPr txBox="1">
                <a:spLocks noChangeArrowheads="1"/>
              </p:cNvSpPr>
              <p:nvPr/>
            </p:nvSpPr>
            <p:spPr bwMode="auto">
              <a:xfrm>
                <a:off x="1872" y="1308"/>
                <a:ext cx="464" cy="3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4000" baseline="-25000"/>
                  <a:t>+</a:t>
                </a:r>
                <a:endParaRPr lang="en-US" sz="6000" baseline="-25000"/>
              </a:p>
            </p:txBody>
          </p:sp>
          <p:sp>
            <p:nvSpPr>
              <p:cNvPr id="12352" name="Text Box 46"/>
              <p:cNvSpPr txBox="1">
                <a:spLocks noChangeArrowheads="1"/>
              </p:cNvSpPr>
              <p:nvPr/>
            </p:nvSpPr>
            <p:spPr bwMode="auto">
              <a:xfrm>
                <a:off x="3696" y="2112"/>
                <a:ext cx="464" cy="3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6000" baseline="-25000"/>
              </a:p>
            </p:txBody>
          </p:sp>
          <p:sp>
            <p:nvSpPr>
              <p:cNvPr id="12353" name="Text Box 47"/>
              <p:cNvSpPr txBox="1">
                <a:spLocks noChangeArrowheads="1"/>
              </p:cNvSpPr>
              <p:nvPr/>
            </p:nvSpPr>
            <p:spPr bwMode="auto">
              <a:xfrm>
                <a:off x="2592" y="1776"/>
                <a:ext cx="328" cy="2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5400"/>
              </a:p>
            </p:txBody>
          </p:sp>
          <p:sp>
            <p:nvSpPr>
              <p:cNvPr id="12354" name="Text Box 48"/>
              <p:cNvSpPr txBox="1">
                <a:spLocks noChangeArrowheads="1"/>
              </p:cNvSpPr>
              <p:nvPr/>
            </p:nvSpPr>
            <p:spPr bwMode="auto">
              <a:xfrm>
                <a:off x="1896" y="1644"/>
                <a:ext cx="328" cy="2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3600"/>
                  <a:t>-</a:t>
                </a:r>
                <a:endParaRPr lang="en-US" sz="5400"/>
              </a:p>
            </p:txBody>
          </p:sp>
        </p:grpSp>
        <p:grpSp>
          <p:nvGrpSpPr>
            <p:cNvPr id="4" name="Group 49"/>
            <p:cNvGrpSpPr>
              <a:grpSpLocks/>
            </p:cNvGrpSpPr>
            <p:nvPr/>
          </p:nvGrpSpPr>
          <p:grpSpPr bwMode="auto">
            <a:xfrm>
              <a:off x="2897" y="906"/>
              <a:ext cx="2941" cy="2574"/>
              <a:chOff x="1726" y="480"/>
              <a:chExt cx="3186" cy="2574"/>
            </a:xfrm>
          </p:grpSpPr>
          <p:sp>
            <p:nvSpPr>
              <p:cNvPr id="12306" name="Line 50"/>
              <p:cNvSpPr>
                <a:spLocks noChangeShapeType="1"/>
              </p:cNvSpPr>
              <p:nvPr/>
            </p:nvSpPr>
            <p:spPr bwMode="auto">
              <a:xfrm flipH="1">
                <a:off x="1862" y="812"/>
                <a:ext cx="0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oval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7" name="Line 51"/>
              <p:cNvSpPr>
                <a:spLocks noChangeShapeType="1"/>
              </p:cNvSpPr>
              <p:nvPr/>
            </p:nvSpPr>
            <p:spPr bwMode="auto">
              <a:xfrm>
                <a:off x="1865" y="1811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8" name="Text Box 52"/>
              <p:cNvSpPr txBox="1">
                <a:spLocks noChangeArrowheads="1"/>
              </p:cNvSpPr>
              <p:nvPr/>
            </p:nvSpPr>
            <p:spPr bwMode="auto">
              <a:xfrm>
                <a:off x="2567" y="2719"/>
                <a:ext cx="1379" cy="3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2000" b="1" i="1">
                    <a:latin typeface=".VnTime" pitchFamily="34" charset="0"/>
                  </a:rPr>
                  <a:t>H×nh 35.5</a:t>
                </a:r>
              </a:p>
            </p:txBody>
          </p:sp>
          <p:sp>
            <p:nvSpPr>
              <p:cNvPr id="12309" name="Line 53"/>
              <p:cNvSpPr>
                <a:spLocks noChangeShapeType="1"/>
              </p:cNvSpPr>
              <p:nvPr/>
            </p:nvSpPr>
            <p:spPr bwMode="auto">
              <a:xfrm flipV="1">
                <a:off x="3631" y="811"/>
                <a:ext cx="98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oval" w="sm" len="sm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0" name="Line 54"/>
              <p:cNvSpPr>
                <a:spLocks noChangeShapeType="1"/>
              </p:cNvSpPr>
              <p:nvPr/>
            </p:nvSpPr>
            <p:spPr bwMode="auto">
              <a:xfrm flipH="1">
                <a:off x="4614" y="1811"/>
                <a:ext cx="0" cy="72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1" name="Line 55"/>
              <p:cNvSpPr>
                <a:spLocks noChangeShapeType="1"/>
              </p:cNvSpPr>
              <p:nvPr/>
            </p:nvSpPr>
            <p:spPr bwMode="auto">
              <a:xfrm flipV="1">
                <a:off x="3340" y="722"/>
                <a:ext cx="291" cy="8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2" name="Text Box 56"/>
              <p:cNvSpPr txBox="1">
                <a:spLocks noChangeArrowheads="1"/>
              </p:cNvSpPr>
              <p:nvPr/>
            </p:nvSpPr>
            <p:spPr bwMode="auto">
              <a:xfrm>
                <a:off x="3267" y="480"/>
                <a:ext cx="628" cy="4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4800"/>
              </a:p>
            </p:txBody>
          </p:sp>
          <p:sp>
            <p:nvSpPr>
              <p:cNvPr id="12313" name="Line 57"/>
              <p:cNvSpPr>
                <a:spLocks noChangeShapeType="1"/>
              </p:cNvSpPr>
              <p:nvPr/>
            </p:nvSpPr>
            <p:spPr bwMode="auto">
              <a:xfrm flipH="1">
                <a:off x="1866" y="1762"/>
                <a:ext cx="0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sm" len="sm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4" name="Oval 58"/>
              <p:cNvSpPr>
                <a:spLocks noChangeArrowheads="1"/>
              </p:cNvSpPr>
              <p:nvPr/>
            </p:nvSpPr>
            <p:spPr bwMode="auto">
              <a:xfrm>
                <a:off x="2466" y="1632"/>
                <a:ext cx="366" cy="3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15" name="Text Box 59"/>
              <p:cNvSpPr txBox="1">
                <a:spLocks noChangeArrowheads="1"/>
              </p:cNvSpPr>
              <p:nvPr/>
            </p:nvSpPr>
            <p:spPr bwMode="auto">
              <a:xfrm>
                <a:off x="2518" y="1658"/>
                <a:ext cx="437" cy="3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V</a:t>
                </a:r>
                <a:endParaRPr lang="en-US" sz="4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316" name="Line 60"/>
              <p:cNvSpPr>
                <a:spLocks noChangeShapeType="1"/>
              </p:cNvSpPr>
              <p:nvPr/>
            </p:nvSpPr>
            <p:spPr bwMode="auto">
              <a:xfrm>
                <a:off x="2652" y="1968"/>
                <a:ext cx="0" cy="5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7" name="Line 61"/>
              <p:cNvSpPr>
                <a:spLocks noChangeShapeType="1"/>
              </p:cNvSpPr>
              <p:nvPr/>
            </p:nvSpPr>
            <p:spPr bwMode="auto">
              <a:xfrm flipV="1">
                <a:off x="1865" y="813"/>
                <a:ext cx="146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oval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8" name="Line 62"/>
              <p:cNvSpPr>
                <a:spLocks noChangeShapeType="1"/>
              </p:cNvSpPr>
              <p:nvPr/>
            </p:nvSpPr>
            <p:spPr bwMode="auto">
              <a:xfrm flipV="1">
                <a:off x="2662" y="813"/>
                <a:ext cx="0" cy="8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9" name="Line 63"/>
              <p:cNvSpPr>
                <a:spLocks noChangeShapeType="1"/>
              </p:cNvSpPr>
              <p:nvPr/>
            </p:nvSpPr>
            <p:spPr bwMode="auto">
              <a:xfrm>
                <a:off x="1868" y="2530"/>
                <a:ext cx="153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0" name="Oval 64"/>
              <p:cNvSpPr>
                <a:spLocks noChangeArrowheads="1"/>
              </p:cNvSpPr>
              <p:nvPr/>
            </p:nvSpPr>
            <p:spPr bwMode="auto">
              <a:xfrm>
                <a:off x="3398" y="2366"/>
                <a:ext cx="327" cy="32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21" name="Line 65"/>
              <p:cNvSpPr>
                <a:spLocks noChangeShapeType="1"/>
              </p:cNvSpPr>
              <p:nvPr/>
            </p:nvSpPr>
            <p:spPr bwMode="auto">
              <a:xfrm>
                <a:off x="3736" y="2538"/>
                <a:ext cx="87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2" name="Text Box 66"/>
              <p:cNvSpPr txBox="1">
                <a:spLocks noChangeArrowheads="1"/>
              </p:cNvSpPr>
              <p:nvPr/>
            </p:nvSpPr>
            <p:spPr bwMode="auto">
              <a:xfrm>
                <a:off x="3437" y="2367"/>
                <a:ext cx="437" cy="3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A</a:t>
                </a:r>
                <a:endParaRPr lang="en-US" sz="4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323" name="Oval 67"/>
              <p:cNvSpPr>
                <a:spLocks noChangeArrowheads="1"/>
              </p:cNvSpPr>
              <p:nvPr/>
            </p:nvSpPr>
            <p:spPr bwMode="auto">
              <a:xfrm>
                <a:off x="4459" y="1535"/>
                <a:ext cx="328" cy="2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24" name="Text Box 68"/>
              <p:cNvSpPr txBox="1">
                <a:spLocks noChangeArrowheads="1"/>
              </p:cNvSpPr>
              <p:nvPr/>
            </p:nvSpPr>
            <p:spPr bwMode="auto">
              <a:xfrm>
                <a:off x="4475" y="1472"/>
                <a:ext cx="437" cy="3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5400"/>
              </a:p>
            </p:txBody>
          </p:sp>
          <p:sp>
            <p:nvSpPr>
              <p:cNvPr id="12325" name="Line 69"/>
              <p:cNvSpPr>
                <a:spLocks noChangeShapeType="1"/>
              </p:cNvSpPr>
              <p:nvPr/>
            </p:nvSpPr>
            <p:spPr bwMode="auto">
              <a:xfrm flipV="1">
                <a:off x="4617" y="811"/>
                <a:ext cx="0" cy="7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26" name="Text Box 70"/>
              <p:cNvSpPr txBox="1">
                <a:spLocks noChangeArrowheads="1"/>
              </p:cNvSpPr>
              <p:nvPr/>
            </p:nvSpPr>
            <p:spPr bwMode="auto">
              <a:xfrm>
                <a:off x="1726" y="1434"/>
                <a:ext cx="336" cy="4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7200"/>
              </a:p>
            </p:txBody>
          </p:sp>
        </p:grpSp>
      </p:grpSp>
      <p:sp>
        <p:nvSpPr>
          <p:cNvPr id="12294" name="Text Box 71"/>
          <p:cNvSpPr txBox="1">
            <a:spLocks noChangeArrowheads="1"/>
          </p:cNvSpPr>
          <p:nvPr/>
        </p:nvSpPr>
        <p:spPr bwMode="auto">
          <a:xfrm>
            <a:off x="4114800" y="52578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2295" name="Text Box 72"/>
          <p:cNvSpPr txBox="1">
            <a:spLocks noChangeArrowheads="1"/>
          </p:cNvSpPr>
          <p:nvPr/>
        </p:nvSpPr>
        <p:spPr bwMode="auto">
          <a:xfrm>
            <a:off x="8229600" y="52578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2296" name="Text Box 73"/>
          <p:cNvSpPr txBox="1">
            <a:spLocks noChangeArrowheads="1"/>
          </p:cNvSpPr>
          <p:nvPr/>
        </p:nvSpPr>
        <p:spPr bwMode="auto">
          <a:xfrm>
            <a:off x="4724400" y="5181600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~</a:t>
            </a:r>
          </a:p>
        </p:txBody>
      </p:sp>
      <p:sp>
        <p:nvSpPr>
          <p:cNvPr id="12297" name="Text Box 74"/>
          <p:cNvSpPr txBox="1">
            <a:spLocks noChangeArrowheads="1"/>
          </p:cNvSpPr>
          <p:nvPr/>
        </p:nvSpPr>
        <p:spPr bwMode="auto">
          <a:xfrm>
            <a:off x="2667000" y="6172200"/>
            <a:ext cx="609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2298" name="Text Box 76"/>
          <p:cNvSpPr txBox="1">
            <a:spLocks noChangeArrowheads="1"/>
          </p:cNvSpPr>
          <p:nvPr/>
        </p:nvSpPr>
        <p:spPr bwMode="auto">
          <a:xfrm>
            <a:off x="1676400" y="5046663"/>
            <a:ext cx="361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/>
              <a:t>+</a:t>
            </a:r>
          </a:p>
        </p:txBody>
      </p:sp>
      <p:sp>
        <p:nvSpPr>
          <p:cNvPr id="12299" name="Text Box 77"/>
          <p:cNvSpPr txBox="1">
            <a:spLocks noChangeArrowheads="1"/>
          </p:cNvSpPr>
          <p:nvPr/>
        </p:nvSpPr>
        <p:spPr bwMode="auto">
          <a:xfrm>
            <a:off x="3124200" y="5943600"/>
            <a:ext cx="361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+</a:t>
            </a:r>
          </a:p>
        </p:txBody>
      </p:sp>
      <p:sp>
        <p:nvSpPr>
          <p:cNvPr id="12300" name="Text Box 78"/>
          <p:cNvSpPr txBox="1">
            <a:spLocks noChangeArrowheads="1"/>
          </p:cNvSpPr>
          <p:nvPr/>
        </p:nvSpPr>
        <p:spPr bwMode="auto">
          <a:xfrm>
            <a:off x="1676400" y="5562600"/>
            <a:ext cx="304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/>
              <a:t>-</a:t>
            </a:r>
          </a:p>
        </p:txBody>
      </p:sp>
      <p:sp>
        <p:nvSpPr>
          <p:cNvPr id="12301" name="Text Box 79"/>
          <p:cNvSpPr txBox="1">
            <a:spLocks noChangeArrowheads="1"/>
          </p:cNvSpPr>
          <p:nvPr/>
        </p:nvSpPr>
        <p:spPr bwMode="auto">
          <a:xfrm>
            <a:off x="2590800" y="4724400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K</a:t>
            </a:r>
          </a:p>
        </p:txBody>
      </p:sp>
      <p:sp>
        <p:nvSpPr>
          <p:cNvPr id="12302" name="Text Box 80"/>
          <p:cNvSpPr txBox="1">
            <a:spLocks noChangeArrowheads="1"/>
          </p:cNvSpPr>
          <p:nvPr/>
        </p:nvSpPr>
        <p:spPr bwMode="auto">
          <a:xfrm>
            <a:off x="6705600" y="4800600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K</a:t>
            </a:r>
          </a:p>
        </p:txBody>
      </p:sp>
      <p:sp>
        <p:nvSpPr>
          <p:cNvPr id="12303" name="Rectangle 225"/>
          <p:cNvSpPr>
            <a:spLocks noChangeArrowheads="1"/>
          </p:cNvSpPr>
          <p:nvPr/>
        </p:nvSpPr>
        <p:spPr bwMode="auto">
          <a:xfrm>
            <a:off x="0" y="304800"/>
            <a:ext cx="8686800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endParaRPr lang="en-US" sz="24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endParaRPr lang="en-US" sz="24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7058025" y="2133600"/>
            <a:ext cx="1524000" cy="962025"/>
            <a:chOff x="1440" y="2658"/>
            <a:chExt cx="960" cy="606"/>
          </a:xfrm>
        </p:grpSpPr>
        <p:sp>
          <p:nvSpPr>
            <p:cNvPr id="8209" name="Rectangle 17"/>
            <p:cNvSpPr>
              <a:spLocks noChangeArrowheads="1"/>
            </p:cNvSpPr>
            <p:nvPr/>
          </p:nvSpPr>
          <p:spPr bwMode="auto">
            <a:xfrm>
              <a:off x="1440" y="3120"/>
              <a:ext cx="960" cy="144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0" name="Rectangle 18"/>
            <p:cNvSpPr>
              <a:spLocks noChangeArrowheads="1"/>
            </p:cNvSpPr>
            <p:nvPr/>
          </p:nvSpPr>
          <p:spPr bwMode="auto">
            <a:xfrm>
              <a:off x="1803" y="3024"/>
              <a:ext cx="240" cy="96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1" name="Oval 19"/>
            <p:cNvSpPr>
              <a:spLocks noChangeArrowheads="1"/>
            </p:cNvSpPr>
            <p:nvPr/>
          </p:nvSpPr>
          <p:spPr bwMode="auto">
            <a:xfrm>
              <a:off x="1728" y="2658"/>
              <a:ext cx="384" cy="38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2" name="Rectangle 20"/>
            <p:cNvSpPr>
              <a:spLocks noChangeArrowheads="1"/>
            </p:cNvSpPr>
            <p:nvPr/>
          </p:nvSpPr>
          <p:spPr bwMode="auto">
            <a:xfrm>
              <a:off x="1488" y="3024"/>
              <a:ext cx="48" cy="96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3" name="Rectangle 21"/>
            <p:cNvSpPr>
              <a:spLocks noChangeArrowheads="1"/>
            </p:cNvSpPr>
            <p:nvPr/>
          </p:nvSpPr>
          <p:spPr bwMode="auto">
            <a:xfrm>
              <a:off x="2304" y="3024"/>
              <a:ext cx="48" cy="96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55"/>
          <p:cNvGrpSpPr>
            <a:grpSpLocks/>
          </p:cNvGrpSpPr>
          <p:nvPr/>
        </p:nvGrpSpPr>
        <p:grpSpPr bwMode="auto">
          <a:xfrm>
            <a:off x="3962400" y="871538"/>
            <a:ext cx="1600200" cy="347662"/>
            <a:chOff x="2496" y="549"/>
            <a:chExt cx="1008" cy="219"/>
          </a:xfrm>
        </p:grpSpPr>
        <p:sp>
          <p:nvSpPr>
            <p:cNvPr id="8215" name="Rectangle 23"/>
            <p:cNvSpPr>
              <a:spLocks noChangeArrowheads="1"/>
            </p:cNvSpPr>
            <p:nvPr/>
          </p:nvSpPr>
          <p:spPr bwMode="auto">
            <a:xfrm>
              <a:off x="2496" y="656"/>
              <a:ext cx="1008" cy="112"/>
            </a:xfrm>
            <a:prstGeom prst="rect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CCEC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6" name="Rectangle 24"/>
            <p:cNvSpPr>
              <a:spLocks noChangeArrowheads="1"/>
            </p:cNvSpPr>
            <p:nvPr/>
          </p:nvSpPr>
          <p:spPr bwMode="auto">
            <a:xfrm>
              <a:off x="3244" y="549"/>
              <a:ext cx="87" cy="112"/>
            </a:xfrm>
            <a:prstGeom prst="rect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CCEC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7" name="Rectangle 25"/>
            <p:cNvSpPr>
              <a:spLocks noChangeArrowheads="1"/>
            </p:cNvSpPr>
            <p:nvPr/>
          </p:nvSpPr>
          <p:spPr bwMode="auto">
            <a:xfrm>
              <a:off x="2611" y="553"/>
              <a:ext cx="88" cy="112"/>
            </a:xfrm>
            <a:prstGeom prst="rect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CCEC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341" name="Freeform 149"/>
          <p:cNvSpPr>
            <a:spLocks/>
          </p:cNvSpPr>
          <p:nvPr/>
        </p:nvSpPr>
        <p:spPr bwMode="auto">
          <a:xfrm>
            <a:off x="508000" y="952500"/>
            <a:ext cx="3683000" cy="1562100"/>
          </a:xfrm>
          <a:custGeom>
            <a:avLst/>
            <a:gdLst/>
            <a:ahLst/>
            <a:cxnLst>
              <a:cxn ang="0">
                <a:pos x="64" y="984"/>
              </a:cxn>
              <a:cxn ang="0">
                <a:pos x="112" y="168"/>
              </a:cxn>
              <a:cxn ang="0">
                <a:pos x="736" y="24"/>
              </a:cxn>
              <a:cxn ang="0">
                <a:pos x="2320" y="24"/>
              </a:cxn>
            </a:cxnLst>
            <a:rect l="0" t="0" r="r" b="b"/>
            <a:pathLst>
              <a:path w="2320" h="984">
                <a:moveTo>
                  <a:pt x="64" y="984"/>
                </a:moveTo>
                <a:cubicBezTo>
                  <a:pt x="32" y="656"/>
                  <a:pt x="0" y="328"/>
                  <a:pt x="112" y="168"/>
                </a:cubicBezTo>
                <a:cubicBezTo>
                  <a:pt x="224" y="8"/>
                  <a:pt x="368" y="48"/>
                  <a:pt x="736" y="24"/>
                </a:cubicBezTo>
                <a:cubicBezTo>
                  <a:pt x="1104" y="0"/>
                  <a:pt x="1712" y="12"/>
                  <a:pt x="2320" y="24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42" name="Freeform 150"/>
          <p:cNvSpPr>
            <a:spLocks/>
          </p:cNvSpPr>
          <p:nvPr/>
        </p:nvSpPr>
        <p:spPr bwMode="auto">
          <a:xfrm>
            <a:off x="5181600" y="889000"/>
            <a:ext cx="1981200" cy="1930400"/>
          </a:xfrm>
          <a:custGeom>
            <a:avLst/>
            <a:gdLst/>
            <a:ahLst/>
            <a:cxnLst>
              <a:cxn ang="0">
                <a:pos x="0" y="64"/>
              </a:cxn>
              <a:cxn ang="0">
                <a:pos x="960" y="64"/>
              </a:cxn>
              <a:cxn ang="0">
                <a:pos x="1200" y="448"/>
              </a:cxn>
              <a:cxn ang="0">
                <a:pos x="1248" y="1216"/>
              </a:cxn>
            </a:cxnLst>
            <a:rect l="0" t="0" r="r" b="b"/>
            <a:pathLst>
              <a:path w="1248" h="1216">
                <a:moveTo>
                  <a:pt x="0" y="64"/>
                </a:moveTo>
                <a:cubicBezTo>
                  <a:pt x="380" y="32"/>
                  <a:pt x="760" y="0"/>
                  <a:pt x="960" y="64"/>
                </a:cubicBezTo>
                <a:cubicBezTo>
                  <a:pt x="1160" y="128"/>
                  <a:pt x="1152" y="256"/>
                  <a:pt x="1200" y="448"/>
                </a:cubicBezTo>
                <a:cubicBezTo>
                  <a:pt x="1248" y="640"/>
                  <a:pt x="1248" y="928"/>
                  <a:pt x="1248" y="1216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4" name="Group 158"/>
          <p:cNvGrpSpPr>
            <a:grpSpLocks/>
          </p:cNvGrpSpPr>
          <p:nvPr/>
        </p:nvGrpSpPr>
        <p:grpSpPr bwMode="auto">
          <a:xfrm>
            <a:off x="3048000" y="-228600"/>
            <a:ext cx="2286000" cy="2438400"/>
            <a:chOff x="2640" y="768"/>
            <a:chExt cx="1440" cy="1536"/>
          </a:xfrm>
        </p:grpSpPr>
        <p:sp>
          <p:nvSpPr>
            <p:cNvPr id="8218" name="Rectangle 26"/>
            <p:cNvSpPr>
              <a:spLocks noChangeArrowheads="1"/>
            </p:cNvSpPr>
            <p:nvPr/>
          </p:nvSpPr>
          <p:spPr bwMode="auto">
            <a:xfrm rot="-1237628">
              <a:off x="3322" y="1371"/>
              <a:ext cx="701" cy="37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48" name="Oval 156"/>
            <p:cNvSpPr>
              <a:spLocks noChangeArrowheads="1"/>
            </p:cNvSpPr>
            <p:nvPr/>
          </p:nvSpPr>
          <p:spPr bwMode="auto">
            <a:xfrm rot="-1114579">
              <a:off x="2640" y="768"/>
              <a:ext cx="1440" cy="1536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351" name="Oval 159"/>
          <p:cNvSpPr>
            <a:spLocks noChangeArrowheads="1"/>
          </p:cNvSpPr>
          <p:nvPr/>
        </p:nvSpPr>
        <p:spPr bwMode="auto">
          <a:xfrm>
            <a:off x="4176713" y="904875"/>
            <a:ext cx="92075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52" name="Oval 160"/>
          <p:cNvSpPr>
            <a:spLocks noChangeArrowheads="1"/>
          </p:cNvSpPr>
          <p:nvPr/>
        </p:nvSpPr>
        <p:spPr bwMode="auto">
          <a:xfrm>
            <a:off x="6705600" y="1257300"/>
            <a:ext cx="2209800" cy="2324100"/>
          </a:xfrm>
          <a:prstGeom prst="ellipse">
            <a:avLst/>
          </a:prstGeom>
          <a:gradFill rotWithShape="1">
            <a:gsLst>
              <a:gs pos="0">
                <a:srgbClr val="FFFF00">
                  <a:gamma/>
                  <a:shade val="89020"/>
                  <a:invGamma/>
                </a:srgbClr>
              </a:gs>
              <a:gs pos="100000">
                <a:srgbClr val="FFFF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240"/>
          <p:cNvGrpSpPr>
            <a:grpSpLocks/>
          </p:cNvGrpSpPr>
          <p:nvPr/>
        </p:nvGrpSpPr>
        <p:grpSpPr bwMode="auto">
          <a:xfrm>
            <a:off x="4724400" y="4191000"/>
            <a:ext cx="2895600" cy="2379663"/>
            <a:chOff x="912" y="1392"/>
            <a:chExt cx="1824" cy="1499"/>
          </a:xfrm>
        </p:grpSpPr>
        <p:sp>
          <p:nvSpPr>
            <p:cNvPr id="8359" name="Rectangle 167"/>
            <p:cNvSpPr>
              <a:spLocks noChangeArrowheads="1"/>
            </p:cNvSpPr>
            <p:nvPr/>
          </p:nvSpPr>
          <p:spPr bwMode="auto">
            <a:xfrm>
              <a:off x="912" y="1392"/>
              <a:ext cx="1666" cy="14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8360" name="Rectangle 168"/>
            <p:cNvSpPr>
              <a:spLocks noChangeArrowheads="1"/>
            </p:cNvSpPr>
            <p:nvPr/>
          </p:nvSpPr>
          <p:spPr bwMode="auto">
            <a:xfrm>
              <a:off x="984" y="1472"/>
              <a:ext cx="1521" cy="111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61" name="Arc 169"/>
            <p:cNvSpPr>
              <a:spLocks/>
            </p:cNvSpPr>
            <p:nvPr/>
          </p:nvSpPr>
          <p:spPr bwMode="auto">
            <a:xfrm>
              <a:off x="1165" y="1751"/>
              <a:ext cx="1174" cy="319"/>
            </a:xfrm>
            <a:custGeom>
              <a:avLst/>
              <a:gdLst>
                <a:gd name="G0" fmla="+- 20897 0 0"/>
                <a:gd name="G1" fmla="+- 21600 0 0"/>
                <a:gd name="G2" fmla="+- 21600 0 0"/>
                <a:gd name="T0" fmla="*/ 0 w 41890"/>
                <a:gd name="T1" fmla="*/ 16134 h 21600"/>
                <a:gd name="T2" fmla="*/ 41890 w 41890"/>
                <a:gd name="T3" fmla="*/ 16516 h 21600"/>
                <a:gd name="T4" fmla="*/ 20897 w 4189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890" h="21600" fill="none" extrusionOk="0">
                  <a:moveTo>
                    <a:pt x="0" y="16134"/>
                  </a:moveTo>
                  <a:cubicBezTo>
                    <a:pt x="2486" y="6629"/>
                    <a:pt x="11072" y="-1"/>
                    <a:pt x="20897" y="0"/>
                  </a:cubicBezTo>
                  <a:cubicBezTo>
                    <a:pt x="30867" y="0"/>
                    <a:pt x="39543" y="6825"/>
                    <a:pt x="41890" y="16515"/>
                  </a:cubicBezTo>
                </a:path>
                <a:path w="41890" h="21600" stroke="0" extrusionOk="0">
                  <a:moveTo>
                    <a:pt x="0" y="16134"/>
                  </a:moveTo>
                  <a:cubicBezTo>
                    <a:pt x="2486" y="6629"/>
                    <a:pt x="11072" y="-1"/>
                    <a:pt x="20897" y="0"/>
                  </a:cubicBezTo>
                  <a:cubicBezTo>
                    <a:pt x="30867" y="0"/>
                    <a:pt x="39543" y="6825"/>
                    <a:pt x="41890" y="16515"/>
                  </a:cubicBezTo>
                  <a:lnTo>
                    <a:pt x="20897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62" name="Line 170"/>
            <p:cNvSpPr>
              <a:spLocks noChangeShapeType="1"/>
            </p:cNvSpPr>
            <p:nvPr/>
          </p:nvSpPr>
          <p:spPr bwMode="auto">
            <a:xfrm rot="-877253" flipH="1" flipV="1">
              <a:off x="1105" y="1907"/>
              <a:ext cx="5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63" name="Line 171"/>
            <p:cNvSpPr>
              <a:spLocks noChangeShapeType="1"/>
            </p:cNvSpPr>
            <p:nvPr/>
          </p:nvSpPr>
          <p:spPr bwMode="auto">
            <a:xfrm rot="5400000" flipH="1" flipV="1">
              <a:off x="2351" y="1922"/>
              <a:ext cx="51" cy="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64" name="Line 172"/>
            <p:cNvSpPr>
              <a:spLocks noChangeShapeType="1"/>
            </p:cNvSpPr>
            <p:nvPr/>
          </p:nvSpPr>
          <p:spPr bwMode="auto">
            <a:xfrm flipH="1" flipV="1">
              <a:off x="1488" y="1687"/>
              <a:ext cx="3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65" name="Line 173"/>
            <p:cNvSpPr>
              <a:spLocks noChangeShapeType="1"/>
            </p:cNvSpPr>
            <p:nvPr/>
          </p:nvSpPr>
          <p:spPr bwMode="auto">
            <a:xfrm rot="3369366" flipH="1" flipV="1">
              <a:off x="1954" y="1675"/>
              <a:ext cx="64" cy="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66" name="Text Box 174"/>
            <p:cNvSpPr txBox="1">
              <a:spLocks noChangeArrowheads="1"/>
            </p:cNvSpPr>
            <p:nvPr/>
          </p:nvSpPr>
          <p:spPr bwMode="auto">
            <a:xfrm rot="-1329981">
              <a:off x="936" y="1705"/>
              <a:ext cx="25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0</a:t>
              </a:r>
            </a:p>
          </p:txBody>
        </p:sp>
        <p:sp>
          <p:nvSpPr>
            <p:cNvPr id="8367" name="Text Box 175"/>
            <p:cNvSpPr txBox="1">
              <a:spLocks noChangeArrowheads="1"/>
            </p:cNvSpPr>
            <p:nvPr/>
          </p:nvSpPr>
          <p:spPr bwMode="auto">
            <a:xfrm rot="-1515190">
              <a:off x="1301" y="1481"/>
              <a:ext cx="255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1</a:t>
              </a:r>
            </a:p>
          </p:txBody>
        </p:sp>
        <p:sp>
          <p:nvSpPr>
            <p:cNvPr id="8368" name="Text Box 176"/>
            <p:cNvSpPr txBox="1">
              <a:spLocks noChangeArrowheads="1"/>
            </p:cNvSpPr>
            <p:nvPr/>
          </p:nvSpPr>
          <p:spPr bwMode="auto">
            <a:xfrm>
              <a:off x="1888" y="1442"/>
              <a:ext cx="25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2</a:t>
              </a:r>
            </a:p>
          </p:txBody>
        </p:sp>
        <p:sp>
          <p:nvSpPr>
            <p:cNvPr id="8369" name="Text Box 177"/>
            <p:cNvSpPr txBox="1">
              <a:spLocks noChangeArrowheads="1"/>
            </p:cNvSpPr>
            <p:nvPr/>
          </p:nvSpPr>
          <p:spPr bwMode="auto">
            <a:xfrm rot="1554391">
              <a:off x="2341" y="1720"/>
              <a:ext cx="255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3</a:t>
              </a:r>
            </a:p>
          </p:txBody>
        </p:sp>
        <p:sp>
          <p:nvSpPr>
            <p:cNvPr id="8370" name="Text Box 178"/>
            <p:cNvSpPr txBox="1">
              <a:spLocks noChangeArrowheads="1"/>
            </p:cNvSpPr>
            <p:nvPr/>
          </p:nvSpPr>
          <p:spPr bwMode="auto">
            <a:xfrm>
              <a:off x="1624" y="1897"/>
              <a:ext cx="257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V</a:t>
              </a:r>
            </a:p>
          </p:txBody>
        </p:sp>
        <p:sp>
          <p:nvSpPr>
            <p:cNvPr id="8371" name="AutoShape 179"/>
            <p:cNvSpPr>
              <a:spLocks noChangeArrowheads="1"/>
            </p:cNvSpPr>
            <p:nvPr/>
          </p:nvSpPr>
          <p:spPr bwMode="auto">
            <a:xfrm rot="-5400000">
              <a:off x="1715" y="2446"/>
              <a:ext cx="106" cy="204"/>
            </a:xfrm>
            <a:prstGeom prst="flowChartDelay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72" name="Oval 180"/>
            <p:cNvSpPr>
              <a:spLocks noChangeArrowheads="1"/>
            </p:cNvSpPr>
            <p:nvPr/>
          </p:nvSpPr>
          <p:spPr bwMode="auto">
            <a:xfrm>
              <a:off x="1012" y="2681"/>
              <a:ext cx="153" cy="15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73" name="Oval 181"/>
            <p:cNvSpPr>
              <a:spLocks noChangeArrowheads="1"/>
            </p:cNvSpPr>
            <p:nvPr/>
          </p:nvSpPr>
          <p:spPr bwMode="auto">
            <a:xfrm>
              <a:off x="1455" y="2721"/>
              <a:ext cx="153" cy="15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74" name="Line 182"/>
            <p:cNvSpPr>
              <a:spLocks noChangeShapeType="1"/>
            </p:cNvSpPr>
            <p:nvPr/>
          </p:nvSpPr>
          <p:spPr bwMode="auto">
            <a:xfrm flipH="1" flipV="1">
              <a:off x="1227" y="2056"/>
              <a:ext cx="507" cy="4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75" name="Line 183"/>
            <p:cNvSpPr>
              <a:spLocks noChangeShapeType="1"/>
            </p:cNvSpPr>
            <p:nvPr/>
          </p:nvSpPr>
          <p:spPr bwMode="auto">
            <a:xfrm rot="19694431" flipV="1">
              <a:off x="1294" y="1794"/>
              <a:ext cx="0" cy="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76" name="Line 184"/>
            <p:cNvSpPr>
              <a:spLocks noChangeShapeType="1"/>
            </p:cNvSpPr>
            <p:nvPr/>
          </p:nvSpPr>
          <p:spPr bwMode="auto">
            <a:xfrm rot="19694431" flipV="1">
              <a:off x="1259" y="1832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77" name="Line 185"/>
            <p:cNvSpPr>
              <a:spLocks noChangeShapeType="1"/>
            </p:cNvSpPr>
            <p:nvPr/>
          </p:nvSpPr>
          <p:spPr bwMode="auto">
            <a:xfrm rot="19694431" flipV="1">
              <a:off x="1229" y="1856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78" name="Line 186"/>
            <p:cNvSpPr>
              <a:spLocks noChangeShapeType="1"/>
            </p:cNvSpPr>
            <p:nvPr/>
          </p:nvSpPr>
          <p:spPr bwMode="auto">
            <a:xfrm rot="19694431" flipV="1">
              <a:off x="1199" y="1882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79" name="Line 187"/>
            <p:cNvSpPr>
              <a:spLocks noChangeShapeType="1"/>
            </p:cNvSpPr>
            <p:nvPr/>
          </p:nvSpPr>
          <p:spPr bwMode="auto">
            <a:xfrm rot="19694431" flipV="1">
              <a:off x="1175" y="1915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80" name="Line 188"/>
            <p:cNvSpPr>
              <a:spLocks noChangeShapeType="1"/>
            </p:cNvSpPr>
            <p:nvPr/>
          </p:nvSpPr>
          <p:spPr bwMode="auto">
            <a:xfrm rot="19694431" flipV="1">
              <a:off x="1464" y="1742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81" name="Line 189"/>
            <p:cNvSpPr>
              <a:spLocks noChangeShapeType="1"/>
            </p:cNvSpPr>
            <p:nvPr/>
          </p:nvSpPr>
          <p:spPr bwMode="auto">
            <a:xfrm rot="19694431" flipV="1">
              <a:off x="1425" y="1758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82" name="Line 190"/>
            <p:cNvSpPr>
              <a:spLocks noChangeShapeType="1"/>
            </p:cNvSpPr>
            <p:nvPr/>
          </p:nvSpPr>
          <p:spPr bwMode="auto">
            <a:xfrm rot="19694431" flipV="1">
              <a:off x="1383" y="1773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83" name="Line 191"/>
            <p:cNvSpPr>
              <a:spLocks noChangeShapeType="1"/>
            </p:cNvSpPr>
            <p:nvPr/>
          </p:nvSpPr>
          <p:spPr bwMode="auto">
            <a:xfrm rot="19694431" flipV="1">
              <a:off x="1340" y="178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84" name="Line 192"/>
            <p:cNvSpPr>
              <a:spLocks noChangeShapeType="1"/>
            </p:cNvSpPr>
            <p:nvPr/>
          </p:nvSpPr>
          <p:spPr bwMode="auto">
            <a:xfrm rot="1905569" flipH="1" flipV="1">
              <a:off x="2206" y="1794"/>
              <a:ext cx="0" cy="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85" name="Line 193"/>
            <p:cNvSpPr>
              <a:spLocks noChangeShapeType="1"/>
            </p:cNvSpPr>
            <p:nvPr/>
          </p:nvSpPr>
          <p:spPr bwMode="auto">
            <a:xfrm rot="1905569" flipH="1" flipV="1">
              <a:off x="2237" y="1830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86" name="Line 194"/>
            <p:cNvSpPr>
              <a:spLocks noChangeShapeType="1"/>
            </p:cNvSpPr>
            <p:nvPr/>
          </p:nvSpPr>
          <p:spPr bwMode="auto">
            <a:xfrm rot="1905569" flipH="1" flipV="1">
              <a:off x="2267" y="1850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87" name="Line 195"/>
            <p:cNvSpPr>
              <a:spLocks noChangeShapeType="1"/>
            </p:cNvSpPr>
            <p:nvPr/>
          </p:nvSpPr>
          <p:spPr bwMode="auto">
            <a:xfrm rot="1905569" flipH="1" flipV="1">
              <a:off x="2297" y="1881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88" name="Line 196"/>
            <p:cNvSpPr>
              <a:spLocks noChangeShapeType="1"/>
            </p:cNvSpPr>
            <p:nvPr/>
          </p:nvSpPr>
          <p:spPr bwMode="auto">
            <a:xfrm rot="1905569" flipH="1" flipV="1">
              <a:off x="2330" y="1913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89" name="Line 197"/>
            <p:cNvSpPr>
              <a:spLocks noChangeShapeType="1"/>
            </p:cNvSpPr>
            <p:nvPr/>
          </p:nvSpPr>
          <p:spPr bwMode="auto">
            <a:xfrm rot="1905569" flipH="1" flipV="1">
              <a:off x="2158" y="1783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90" name="Line 198"/>
            <p:cNvSpPr>
              <a:spLocks noChangeShapeType="1"/>
            </p:cNvSpPr>
            <p:nvPr/>
          </p:nvSpPr>
          <p:spPr bwMode="auto">
            <a:xfrm rot="1905569" flipH="1" flipV="1">
              <a:off x="2110" y="1765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91" name="Line 199"/>
            <p:cNvSpPr>
              <a:spLocks noChangeShapeType="1"/>
            </p:cNvSpPr>
            <p:nvPr/>
          </p:nvSpPr>
          <p:spPr bwMode="auto">
            <a:xfrm rot="1905569" flipH="1" flipV="1">
              <a:off x="2065" y="1749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92" name="Line 200"/>
            <p:cNvSpPr>
              <a:spLocks noChangeShapeType="1"/>
            </p:cNvSpPr>
            <p:nvPr/>
          </p:nvSpPr>
          <p:spPr bwMode="auto">
            <a:xfrm rot="1905569" flipH="1" flipV="1">
              <a:off x="2016" y="1740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93" name="Line 201"/>
            <p:cNvSpPr>
              <a:spLocks noChangeShapeType="1"/>
            </p:cNvSpPr>
            <p:nvPr/>
          </p:nvSpPr>
          <p:spPr bwMode="auto">
            <a:xfrm rot="10073661" flipV="1">
              <a:off x="1561" y="1723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94" name="Line 202"/>
            <p:cNvSpPr>
              <a:spLocks noChangeShapeType="1"/>
            </p:cNvSpPr>
            <p:nvPr/>
          </p:nvSpPr>
          <p:spPr bwMode="auto">
            <a:xfrm rot="10073661" flipV="1">
              <a:off x="1609" y="1712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95" name="Line 203"/>
            <p:cNvSpPr>
              <a:spLocks noChangeShapeType="1"/>
            </p:cNvSpPr>
            <p:nvPr/>
          </p:nvSpPr>
          <p:spPr bwMode="auto">
            <a:xfrm rot="10073661" flipV="1">
              <a:off x="1657" y="1706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96" name="Line 204"/>
            <p:cNvSpPr>
              <a:spLocks noChangeShapeType="1"/>
            </p:cNvSpPr>
            <p:nvPr/>
          </p:nvSpPr>
          <p:spPr bwMode="auto">
            <a:xfrm rot="10073661" flipV="1">
              <a:off x="1706" y="1702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97" name="Line 205"/>
            <p:cNvSpPr>
              <a:spLocks noChangeShapeType="1"/>
            </p:cNvSpPr>
            <p:nvPr/>
          </p:nvSpPr>
          <p:spPr bwMode="auto">
            <a:xfrm rot="21542993" flipV="1">
              <a:off x="1754" y="1687"/>
              <a:ext cx="0" cy="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98" name="Line 206"/>
            <p:cNvSpPr>
              <a:spLocks noChangeShapeType="1"/>
            </p:cNvSpPr>
            <p:nvPr/>
          </p:nvSpPr>
          <p:spPr bwMode="auto">
            <a:xfrm rot="-10073661" flipH="1" flipV="1">
              <a:off x="1799" y="1702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99" name="Line 207"/>
            <p:cNvSpPr>
              <a:spLocks noChangeShapeType="1"/>
            </p:cNvSpPr>
            <p:nvPr/>
          </p:nvSpPr>
          <p:spPr bwMode="auto">
            <a:xfrm rot="-10073661" flipH="1" flipV="1">
              <a:off x="1847" y="1706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400" name="Line 208"/>
            <p:cNvSpPr>
              <a:spLocks noChangeShapeType="1"/>
            </p:cNvSpPr>
            <p:nvPr/>
          </p:nvSpPr>
          <p:spPr bwMode="auto">
            <a:xfrm rot="-10073661" flipH="1" flipV="1">
              <a:off x="1893" y="1709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401" name="Line 209"/>
            <p:cNvSpPr>
              <a:spLocks noChangeShapeType="1"/>
            </p:cNvSpPr>
            <p:nvPr/>
          </p:nvSpPr>
          <p:spPr bwMode="auto">
            <a:xfrm rot="-10073661" flipH="1" flipV="1">
              <a:off x="1932" y="1714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402" name="Text Box 210"/>
            <p:cNvSpPr txBox="1">
              <a:spLocks noChangeArrowheads="1"/>
            </p:cNvSpPr>
            <p:nvPr/>
          </p:nvSpPr>
          <p:spPr bwMode="auto">
            <a:xfrm rot="-1239184">
              <a:off x="1337" y="1730"/>
              <a:ext cx="55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0,2</a:t>
              </a:r>
            </a:p>
          </p:txBody>
        </p:sp>
        <p:sp>
          <p:nvSpPr>
            <p:cNvPr id="8403" name="Text Box 211"/>
            <p:cNvSpPr txBox="1">
              <a:spLocks noChangeArrowheads="1"/>
            </p:cNvSpPr>
            <p:nvPr/>
          </p:nvSpPr>
          <p:spPr bwMode="auto">
            <a:xfrm rot="230731">
              <a:off x="1757" y="1758"/>
              <a:ext cx="54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0,4</a:t>
              </a:r>
            </a:p>
          </p:txBody>
        </p:sp>
        <p:sp>
          <p:nvSpPr>
            <p:cNvPr id="8404" name="Text Box 212"/>
            <p:cNvSpPr txBox="1">
              <a:spLocks noChangeArrowheads="1"/>
            </p:cNvSpPr>
            <p:nvPr/>
          </p:nvSpPr>
          <p:spPr bwMode="auto">
            <a:xfrm rot="1824634">
              <a:off x="2066" y="1999"/>
              <a:ext cx="549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0,6</a:t>
              </a:r>
            </a:p>
          </p:txBody>
        </p:sp>
        <p:sp>
          <p:nvSpPr>
            <p:cNvPr id="8405" name="Text Box 213"/>
            <p:cNvSpPr txBox="1">
              <a:spLocks noChangeArrowheads="1"/>
            </p:cNvSpPr>
            <p:nvPr/>
          </p:nvSpPr>
          <p:spPr bwMode="auto">
            <a:xfrm>
              <a:off x="1609" y="2688"/>
              <a:ext cx="50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/>
                <a:t>0,6</a:t>
              </a:r>
            </a:p>
          </p:txBody>
        </p:sp>
        <p:sp>
          <p:nvSpPr>
            <p:cNvPr id="8406" name="Oval 214"/>
            <p:cNvSpPr>
              <a:spLocks noChangeArrowheads="1"/>
            </p:cNvSpPr>
            <p:nvPr/>
          </p:nvSpPr>
          <p:spPr bwMode="auto">
            <a:xfrm>
              <a:off x="2075" y="2717"/>
              <a:ext cx="153" cy="15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7" name="Text Box 215"/>
            <p:cNvSpPr txBox="1">
              <a:spLocks noChangeArrowheads="1"/>
            </p:cNvSpPr>
            <p:nvPr/>
          </p:nvSpPr>
          <p:spPr bwMode="auto">
            <a:xfrm>
              <a:off x="2229" y="2700"/>
              <a:ext cx="507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/>
                <a:t>3</a:t>
              </a:r>
            </a:p>
          </p:txBody>
        </p:sp>
        <p:grpSp>
          <p:nvGrpSpPr>
            <p:cNvPr id="6" name="Group 216"/>
            <p:cNvGrpSpPr>
              <a:grpSpLocks/>
            </p:cNvGrpSpPr>
            <p:nvPr/>
          </p:nvGrpSpPr>
          <p:grpSpPr bwMode="auto">
            <a:xfrm>
              <a:off x="960" y="1467"/>
              <a:ext cx="1536" cy="1125"/>
              <a:chOff x="969" y="1470"/>
              <a:chExt cx="1536" cy="1125"/>
            </a:xfrm>
          </p:grpSpPr>
          <p:pic>
            <p:nvPicPr>
              <p:cNvPr id="8409" name="Picture 217" descr="WP_20140109_00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969" y="1470"/>
                <a:ext cx="1536" cy="1122"/>
              </a:xfrm>
              <a:prstGeom prst="rect">
                <a:avLst/>
              </a:prstGeom>
              <a:noFill/>
            </p:spPr>
          </p:pic>
          <p:sp>
            <p:nvSpPr>
              <p:cNvPr id="8410" name="Freeform 218"/>
              <p:cNvSpPr>
                <a:spLocks/>
              </p:cNvSpPr>
              <p:nvPr/>
            </p:nvSpPr>
            <p:spPr bwMode="auto">
              <a:xfrm>
                <a:off x="1401" y="1860"/>
                <a:ext cx="240" cy="735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9" y="0"/>
                  </a:cxn>
                  <a:cxn ang="0">
                    <a:pos x="240" y="735"/>
                  </a:cxn>
                  <a:cxn ang="0">
                    <a:pos x="219" y="723"/>
                  </a:cxn>
                  <a:cxn ang="0">
                    <a:pos x="0" y="15"/>
                  </a:cxn>
                </a:cxnLst>
                <a:rect l="0" t="0" r="r" b="b"/>
                <a:pathLst>
                  <a:path w="240" h="735">
                    <a:moveTo>
                      <a:pt x="0" y="15"/>
                    </a:moveTo>
                    <a:lnTo>
                      <a:pt x="9" y="0"/>
                    </a:lnTo>
                    <a:lnTo>
                      <a:pt x="240" y="735"/>
                    </a:lnTo>
                    <a:lnTo>
                      <a:pt x="219" y="723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969696">
                  <a:alpha val="95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414" name="AutoShape 222"/>
            <p:cNvSpPr>
              <a:spLocks noChangeArrowheads="1"/>
            </p:cNvSpPr>
            <p:nvPr/>
          </p:nvSpPr>
          <p:spPr bwMode="auto">
            <a:xfrm rot="-5400000">
              <a:off x="1701" y="2436"/>
              <a:ext cx="96" cy="240"/>
            </a:xfrm>
            <a:prstGeom prst="flowChartDelay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31" name="Text Box 239"/>
            <p:cNvSpPr txBox="1">
              <a:spLocks noChangeArrowheads="1"/>
            </p:cNvSpPr>
            <p:nvPr/>
          </p:nvSpPr>
          <p:spPr bwMode="auto">
            <a:xfrm>
              <a:off x="1128" y="2631"/>
              <a:ext cx="50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/>
                <a:t>-</a:t>
              </a:r>
            </a:p>
          </p:txBody>
        </p:sp>
      </p:grpSp>
      <p:grpSp>
        <p:nvGrpSpPr>
          <p:cNvPr id="7" name="Group 219"/>
          <p:cNvGrpSpPr>
            <a:grpSpLocks/>
          </p:cNvGrpSpPr>
          <p:nvPr/>
        </p:nvGrpSpPr>
        <p:grpSpPr bwMode="auto">
          <a:xfrm rot="-272778">
            <a:off x="4953000" y="4876800"/>
            <a:ext cx="2362200" cy="2362200"/>
            <a:chOff x="1008" y="1824"/>
            <a:chExt cx="1488" cy="1488"/>
          </a:xfrm>
        </p:grpSpPr>
        <p:sp>
          <p:nvSpPr>
            <p:cNvPr id="8412" name="Freeform 220"/>
            <p:cNvSpPr>
              <a:spLocks/>
            </p:cNvSpPr>
            <p:nvPr/>
          </p:nvSpPr>
          <p:spPr bwMode="auto">
            <a:xfrm rot="193774">
              <a:off x="1434" y="1942"/>
              <a:ext cx="330" cy="638"/>
            </a:xfrm>
            <a:custGeom>
              <a:avLst/>
              <a:gdLst/>
              <a:ahLst/>
              <a:cxnLst>
                <a:cxn ang="0">
                  <a:pos x="306" y="63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330" y="638"/>
                </a:cxn>
                <a:cxn ang="0">
                  <a:pos x="306" y="636"/>
                </a:cxn>
              </a:cxnLst>
              <a:rect l="0" t="0" r="r" b="b"/>
              <a:pathLst>
                <a:path w="330" h="638">
                  <a:moveTo>
                    <a:pt x="306" y="63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330" y="638"/>
                  </a:lnTo>
                  <a:lnTo>
                    <a:pt x="306" y="636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413" name="Oval 221"/>
            <p:cNvSpPr>
              <a:spLocks noChangeArrowheads="1"/>
            </p:cNvSpPr>
            <p:nvPr/>
          </p:nvSpPr>
          <p:spPr bwMode="auto">
            <a:xfrm>
              <a:off x="1008" y="1824"/>
              <a:ext cx="1488" cy="1488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433" name="AutoShape 241"/>
          <p:cNvSpPr>
            <a:spLocks noChangeArrowheads="1"/>
          </p:cNvSpPr>
          <p:nvPr/>
        </p:nvSpPr>
        <p:spPr bwMode="auto">
          <a:xfrm rot="-5400000">
            <a:off x="6019800" y="5805488"/>
            <a:ext cx="152400" cy="457200"/>
          </a:xfrm>
          <a:prstGeom prst="flowChartDelay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43" name="Freeform 151"/>
          <p:cNvSpPr>
            <a:spLocks/>
          </p:cNvSpPr>
          <p:nvPr/>
        </p:nvSpPr>
        <p:spPr bwMode="auto">
          <a:xfrm>
            <a:off x="5645150" y="2628900"/>
            <a:ext cx="3505200" cy="4324350"/>
          </a:xfrm>
          <a:custGeom>
            <a:avLst/>
            <a:gdLst/>
            <a:ahLst/>
            <a:cxnLst>
              <a:cxn ang="0">
                <a:pos x="1772" y="72"/>
              </a:cxn>
              <a:cxn ang="0">
                <a:pos x="2012" y="72"/>
              </a:cxn>
              <a:cxn ang="0">
                <a:pos x="2060" y="504"/>
              </a:cxn>
              <a:cxn ang="0">
                <a:pos x="2060" y="2376"/>
              </a:cxn>
              <a:cxn ang="0">
                <a:pos x="1171" y="2595"/>
              </a:cxn>
              <a:cxn ang="0">
                <a:pos x="188" y="2616"/>
              </a:cxn>
              <a:cxn ang="0">
                <a:pos x="44" y="2424"/>
              </a:cxn>
            </a:cxnLst>
            <a:rect l="0" t="0" r="r" b="b"/>
            <a:pathLst>
              <a:path w="2208" h="2724">
                <a:moveTo>
                  <a:pt x="1772" y="72"/>
                </a:moveTo>
                <a:cubicBezTo>
                  <a:pt x="1868" y="36"/>
                  <a:pt x="1964" y="0"/>
                  <a:pt x="2012" y="72"/>
                </a:cubicBezTo>
                <a:cubicBezTo>
                  <a:pt x="2060" y="144"/>
                  <a:pt x="2052" y="120"/>
                  <a:pt x="2060" y="504"/>
                </a:cubicBezTo>
                <a:cubicBezTo>
                  <a:pt x="2068" y="888"/>
                  <a:pt x="2208" y="2028"/>
                  <a:pt x="2060" y="2376"/>
                </a:cubicBezTo>
                <a:cubicBezTo>
                  <a:pt x="1912" y="2724"/>
                  <a:pt x="1483" y="2555"/>
                  <a:pt x="1171" y="2595"/>
                </a:cubicBezTo>
                <a:cubicBezTo>
                  <a:pt x="859" y="2635"/>
                  <a:pt x="376" y="2644"/>
                  <a:pt x="188" y="2616"/>
                </a:cubicBezTo>
                <a:cubicBezTo>
                  <a:pt x="0" y="2588"/>
                  <a:pt x="24" y="2500"/>
                  <a:pt x="44" y="2424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44" name="Freeform 152"/>
          <p:cNvSpPr>
            <a:spLocks/>
          </p:cNvSpPr>
          <p:nvPr/>
        </p:nvSpPr>
        <p:spPr bwMode="auto">
          <a:xfrm>
            <a:off x="190500" y="5384800"/>
            <a:ext cx="4762500" cy="1301750"/>
          </a:xfrm>
          <a:custGeom>
            <a:avLst/>
            <a:gdLst/>
            <a:ahLst/>
            <a:cxnLst>
              <a:cxn ang="0">
                <a:pos x="3000" y="688"/>
              </a:cxn>
              <a:cxn ang="0">
                <a:pos x="456" y="688"/>
              </a:cxn>
              <a:cxn ang="0">
                <a:pos x="264" y="0"/>
              </a:cxn>
            </a:cxnLst>
            <a:rect l="0" t="0" r="r" b="b"/>
            <a:pathLst>
              <a:path w="3000" h="820">
                <a:moveTo>
                  <a:pt x="3000" y="688"/>
                </a:moveTo>
                <a:cubicBezTo>
                  <a:pt x="1956" y="820"/>
                  <a:pt x="912" y="803"/>
                  <a:pt x="456" y="688"/>
                </a:cubicBezTo>
                <a:cubicBezTo>
                  <a:pt x="0" y="573"/>
                  <a:pt x="304" y="143"/>
                  <a:pt x="264" y="0"/>
                </a:cubicBezTo>
              </a:path>
            </a:pathLst>
          </a:custGeom>
          <a:noFill/>
          <a:ln w="28575" cmpd="sng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56" name="AutoShape 164"/>
          <p:cNvSpPr>
            <a:spLocks noChangeArrowheads="1"/>
          </p:cNvSpPr>
          <p:nvPr/>
        </p:nvSpPr>
        <p:spPr bwMode="auto">
          <a:xfrm>
            <a:off x="4876800" y="2590800"/>
            <a:ext cx="2209800" cy="1143000"/>
          </a:xfrm>
          <a:prstGeom prst="wedgeRoundRectCallout">
            <a:avLst>
              <a:gd name="adj1" fmla="val 9556"/>
              <a:gd name="adj2" fmla="val 137778"/>
              <a:gd name="adj3" fmla="val 16667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Ampe kế chỉ 0.24A</a:t>
            </a:r>
          </a:p>
        </p:txBody>
      </p:sp>
      <p:grpSp>
        <p:nvGrpSpPr>
          <p:cNvPr id="8" name="Group 242"/>
          <p:cNvGrpSpPr>
            <a:grpSpLocks/>
          </p:cNvGrpSpPr>
          <p:nvPr/>
        </p:nvGrpSpPr>
        <p:grpSpPr bwMode="auto">
          <a:xfrm>
            <a:off x="1438275" y="2286000"/>
            <a:ext cx="2895600" cy="2362200"/>
            <a:chOff x="864" y="1344"/>
            <a:chExt cx="1824" cy="1488"/>
          </a:xfrm>
        </p:grpSpPr>
        <p:grpSp>
          <p:nvGrpSpPr>
            <p:cNvPr id="9" name="Group 243"/>
            <p:cNvGrpSpPr>
              <a:grpSpLocks/>
            </p:cNvGrpSpPr>
            <p:nvPr/>
          </p:nvGrpSpPr>
          <p:grpSpPr bwMode="auto">
            <a:xfrm>
              <a:off x="864" y="1344"/>
              <a:ext cx="1824" cy="1488"/>
              <a:chOff x="528" y="1872"/>
              <a:chExt cx="1209" cy="1008"/>
            </a:xfrm>
          </p:grpSpPr>
          <p:sp>
            <p:nvSpPr>
              <p:cNvPr id="8436" name="Rectangle 244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1104" cy="100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37" name="Rectangle 245"/>
              <p:cNvSpPr>
                <a:spLocks noChangeArrowheads="1"/>
              </p:cNvSpPr>
              <p:nvPr/>
            </p:nvSpPr>
            <p:spPr bwMode="auto">
              <a:xfrm>
                <a:off x="576" y="1926"/>
                <a:ext cx="1008" cy="7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38" name="Arc 246"/>
              <p:cNvSpPr>
                <a:spLocks/>
              </p:cNvSpPr>
              <p:nvPr/>
            </p:nvSpPr>
            <p:spPr bwMode="auto">
              <a:xfrm>
                <a:off x="696" y="2115"/>
                <a:ext cx="778" cy="216"/>
              </a:xfrm>
              <a:custGeom>
                <a:avLst/>
                <a:gdLst>
                  <a:gd name="G0" fmla="+- 20897 0 0"/>
                  <a:gd name="G1" fmla="+- 21600 0 0"/>
                  <a:gd name="G2" fmla="+- 21600 0 0"/>
                  <a:gd name="T0" fmla="*/ 0 w 41890"/>
                  <a:gd name="T1" fmla="*/ 16134 h 21600"/>
                  <a:gd name="T2" fmla="*/ 41890 w 41890"/>
                  <a:gd name="T3" fmla="*/ 16516 h 21600"/>
                  <a:gd name="T4" fmla="*/ 20897 w 4189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890" h="21600" fill="none" extrusionOk="0">
                    <a:moveTo>
                      <a:pt x="0" y="16134"/>
                    </a:moveTo>
                    <a:cubicBezTo>
                      <a:pt x="2486" y="6629"/>
                      <a:pt x="11072" y="-1"/>
                      <a:pt x="20897" y="0"/>
                    </a:cubicBezTo>
                    <a:cubicBezTo>
                      <a:pt x="30867" y="0"/>
                      <a:pt x="39543" y="6825"/>
                      <a:pt x="41890" y="16515"/>
                    </a:cubicBezTo>
                  </a:path>
                  <a:path w="41890" h="21600" stroke="0" extrusionOk="0">
                    <a:moveTo>
                      <a:pt x="0" y="16134"/>
                    </a:moveTo>
                    <a:cubicBezTo>
                      <a:pt x="2486" y="6629"/>
                      <a:pt x="11072" y="-1"/>
                      <a:pt x="20897" y="0"/>
                    </a:cubicBezTo>
                    <a:cubicBezTo>
                      <a:pt x="30867" y="0"/>
                      <a:pt x="39543" y="6825"/>
                      <a:pt x="41890" y="16515"/>
                    </a:cubicBezTo>
                    <a:lnTo>
                      <a:pt x="20897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39" name="Line 247"/>
              <p:cNvSpPr>
                <a:spLocks noChangeShapeType="1"/>
              </p:cNvSpPr>
              <p:nvPr/>
            </p:nvSpPr>
            <p:spPr bwMode="auto">
              <a:xfrm rot="-877253" flipH="1" flipV="1">
                <a:off x="656" y="2221"/>
                <a:ext cx="33" cy="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0" name="Line 248"/>
              <p:cNvSpPr>
                <a:spLocks noChangeShapeType="1"/>
              </p:cNvSpPr>
              <p:nvPr/>
            </p:nvSpPr>
            <p:spPr bwMode="auto">
              <a:xfrm rot="5400000" flipH="1" flipV="1">
                <a:off x="1481" y="2232"/>
                <a:ext cx="35" cy="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1" name="Line 249"/>
              <p:cNvSpPr>
                <a:spLocks noChangeShapeType="1"/>
              </p:cNvSpPr>
              <p:nvPr/>
            </p:nvSpPr>
            <p:spPr bwMode="auto">
              <a:xfrm flipH="1" flipV="1">
                <a:off x="910" y="2072"/>
                <a:ext cx="20" cy="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2" name="Line 250"/>
              <p:cNvSpPr>
                <a:spLocks noChangeShapeType="1"/>
              </p:cNvSpPr>
              <p:nvPr/>
            </p:nvSpPr>
            <p:spPr bwMode="auto">
              <a:xfrm rot="3369366" flipH="1" flipV="1">
                <a:off x="1218" y="2065"/>
                <a:ext cx="43" cy="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3" name="Text Box 251"/>
              <p:cNvSpPr txBox="1">
                <a:spLocks noChangeArrowheads="1"/>
              </p:cNvSpPr>
              <p:nvPr/>
            </p:nvSpPr>
            <p:spPr bwMode="auto">
              <a:xfrm rot="-1329981">
                <a:off x="544" y="2084"/>
                <a:ext cx="169" cy="1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/>
                  <a:t>0</a:t>
                </a:r>
              </a:p>
            </p:txBody>
          </p:sp>
          <p:sp>
            <p:nvSpPr>
              <p:cNvPr id="8444" name="Text Box 252"/>
              <p:cNvSpPr txBox="1">
                <a:spLocks noChangeArrowheads="1"/>
              </p:cNvSpPr>
              <p:nvPr/>
            </p:nvSpPr>
            <p:spPr bwMode="auto">
              <a:xfrm rot="-1515190">
                <a:off x="786" y="1932"/>
                <a:ext cx="169" cy="1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45" name="Text Box 253"/>
              <p:cNvSpPr txBox="1">
                <a:spLocks noChangeArrowheads="1"/>
              </p:cNvSpPr>
              <p:nvPr/>
            </p:nvSpPr>
            <p:spPr bwMode="auto">
              <a:xfrm>
                <a:off x="1175" y="1906"/>
                <a:ext cx="169" cy="1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/>
                  <a:t>2</a:t>
                </a:r>
              </a:p>
            </p:txBody>
          </p:sp>
          <p:sp>
            <p:nvSpPr>
              <p:cNvPr id="8446" name="Text Box 254"/>
              <p:cNvSpPr txBox="1">
                <a:spLocks noChangeArrowheads="1"/>
              </p:cNvSpPr>
              <p:nvPr/>
            </p:nvSpPr>
            <p:spPr bwMode="auto">
              <a:xfrm rot="1554391">
                <a:off x="1475" y="2094"/>
                <a:ext cx="169" cy="1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/>
                  <a:t>3</a:t>
                </a:r>
              </a:p>
            </p:txBody>
          </p:sp>
          <p:sp>
            <p:nvSpPr>
              <p:cNvPr id="8447" name="Text Box 255"/>
              <p:cNvSpPr txBox="1">
                <a:spLocks noChangeArrowheads="1"/>
              </p:cNvSpPr>
              <p:nvPr/>
            </p:nvSpPr>
            <p:spPr bwMode="auto">
              <a:xfrm>
                <a:off x="1000" y="2214"/>
                <a:ext cx="170" cy="1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 u="sng"/>
                  <a:t>V</a:t>
                </a:r>
              </a:p>
            </p:txBody>
          </p:sp>
          <p:sp>
            <p:nvSpPr>
              <p:cNvPr id="8448" name="AutoShape 256"/>
              <p:cNvSpPr>
                <a:spLocks noChangeArrowheads="1"/>
              </p:cNvSpPr>
              <p:nvPr/>
            </p:nvSpPr>
            <p:spPr bwMode="auto">
              <a:xfrm rot="-5400000">
                <a:off x="1060" y="2587"/>
                <a:ext cx="72" cy="135"/>
              </a:xfrm>
              <a:prstGeom prst="flowChartDelay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49" name="Oval 257"/>
              <p:cNvSpPr>
                <a:spLocks noChangeArrowheads="1"/>
              </p:cNvSpPr>
              <p:nvPr/>
            </p:nvSpPr>
            <p:spPr bwMode="auto">
              <a:xfrm>
                <a:off x="594" y="2745"/>
                <a:ext cx="102" cy="10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50" name="Oval 258"/>
              <p:cNvSpPr>
                <a:spLocks noChangeArrowheads="1"/>
              </p:cNvSpPr>
              <p:nvPr/>
            </p:nvSpPr>
            <p:spPr bwMode="auto">
              <a:xfrm>
                <a:off x="912" y="2754"/>
                <a:ext cx="101" cy="10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51" name="Line 259"/>
              <p:cNvSpPr>
                <a:spLocks noChangeShapeType="1"/>
              </p:cNvSpPr>
              <p:nvPr/>
            </p:nvSpPr>
            <p:spPr bwMode="auto">
              <a:xfrm flipH="1" flipV="1">
                <a:off x="737" y="2322"/>
                <a:ext cx="33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2" name="Line 260"/>
              <p:cNvSpPr>
                <a:spLocks noChangeShapeType="1"/>
              </p:cNvSpPr>
              <p:nvPr/>
            </p:nvSpPr>
            <p:spPr bwMode="auto">
              <a:xfrm rot="19694431" flipV="1">
                <a:off x="781" y="2144"/>
                <a:ext cx="0" cy="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3" name="Line 261"/>
              <p:cNvSpPr>
                <a:spLocks noChangeShapeType="1"/>
              </p:cNvSpPr>
              <p:nvPr/>
            </p:nvSpPr>
            <p:spPr bwMode="auto">
              <a:xfrm rot="19694431" flipV="1">
                <a:off x="758" y="217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4" name="Line 262"/>
              <p:cNvSpPr>
                <a:spLocks noChangeShapeType="1"/>
              </p:cNvSpPr>
              <p:nvPr/>
            </p:nvSpPr>
            <p:spPr bwMode="auto">
              <a:xfrm rot="19694431" flipV="1">
                <a:off x="738" y="2186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5" name="Line 263"/>
              <p:cNvSpPr>
                <a:spLocks noChangeShapeType="1"/>
              </p:cNvSpPr>
              <p:nvPr/>
            </p:nvSpPr>
            <p:spPr bwMode="auto">
              <a:xfrm rot="19694431" flipV="1">
                <a:off x="718" y="2204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6" name="Line 264"/>
              <p:cNvSpPr>
                <a:spLocks noChangeShapeType="1"/>
              </p:cNvSpPr>
              <p:nvPr/>
            </p:nvSpPr>
            <p:spPr bwMode="auto">
              <a:xfrm rot="19694431" flipV="1">
                <a:off x="702" y="2226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7" name="Line 265"/>
              <p:cNvSpPr>
                <a:spLocks noChangeShapeType="1"/>
              </p:cNvSpPr>
              <p:nvPr/>
            </p:nvSpPr>
            <p:spPr bwMode="auto">
              <a:xfrm rot="19694431" flipV="1">
                <a:off x="894" y="2109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8" name="Line 266"/>
              <p:cNvSpPr>
                <a:spLocks noChangeShapeType="1"/>
              </p:cNvSpPr>
              <p:nvPr/>
            </p:nvSpPr>
            <p:spPr bwMode="auto">
              <a:xfrm rot="19694431" flipV="1">
                <a:off x="868" y="212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9" name="Line 267"/>
              <p:cNvSpPr>
                <a:spLocks noChangeShapeType="1"/>
              </p:cNvSpPr>
              <p:nvPr/>
            </p:nvSpPr>
            <p:spPr bwMode="auto">
              <a:xfrm rot="19694431" flipV="1">
                <a:off x="840" y="213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0" name="Line 268"/>
              <p:cNvSpPr>
                <a:spLocks noChangeShapeType="1"/>
              </p:cNvSpPr>
              <p:nvPr/>
            </p:nvSpPr>
            <p:spPr bwMode="auto">
              <a:xfrm rot="19694431" flipV="1">
                <a:off x="812" y="214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1" name="Line 269"/>
              <p:cNvSpPr>
                <a:spLocks noChangeShapeType="1"/>
              </p:cNvSpPr>
              <p:nvPr/>
            </p:nvSpPr>
            <p:spPr bwMode="auto">
              <a:xfrm rot="1905569" flipH="1" flipV="1">
                <a:off x="1386" y="2144"/>
                <a:ext cx="0" cy="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2" name="Line 270"/>
              <p:cNvSpPr>
                <a:spLocks noChangeShapeType="1"/>
              </p:cNvSpPr>
              <p:nvPr/>
            </p:nvSpPr>
            <p:spPr bwMode="auto">
              <a:xfrm rot="1905569" flipH="1" flipV="1">
                <a:off x="1406" y="2169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3" name="Line 271"/>
              <p:cNvSpPr>
                <a:spLocks noChangeShapeType="1"/>
              </p:cNvSpPr>
              <p:nvPr/>
            </p:nvSpPr>
            <p:spPr bwMode="auto">
              <a:xfrm rot="1905569" flipH="1" flipV="1">
                <a:off x="1426" y="2182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4" name="Line 272"/>
              <p:cNvSpPr>
                <a:spLocks noChangeShapeType="1"/>
              </p:cNvSpPr>
              <p:nvPr/>
            </p:nvSpPr>
            <p:spPr bwMode="auto">
              <a:xfrm rot="1905569" flipH="1" flipV="1">
                <a:off x="1446" y="2203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5" name="Line 273"/>
              <p:cNvSpPr>
                <a:spLocks noChangeShapeType="1"/>
              </p:cNvSpPr>
              <p:nvPr/>
            </p:nvSpPr>
            <p:spPr bwMode="auto">
              <a:xfrm rot="1905569" flipH="1" flipV="1">
                <a:off x="1468" y="2225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6" name="Line 274"/>
              <p:cNvSpPr>
                <a:spLocks noChangeShapeType="1"/>
              </p:cNvSpPr>
              <p:nvPr/>
            </p:nvSpPr>
            <p:spPr bwMode="auto">
              <a:xfrm rot="1905569" flipH="1" flipV="1">
                <a:off x="1354" y="2137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7" name="Line 275"/>
              <p:cNvSpPr>
                <a:spLocks noChangeShapeType="1"/>
              </p:cNvSpPr>
              <p:nvPr/>
            </p:nvSpPr>
            <p:spPr bwMode="auto">
              <a:xfrm rot="1905569" flipH="1" flipV="1">
                <a:off x="1322" y="2125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8" name="Line 276"/>
              <p:cNvSpPr>
                <a:spLocks noChangeShapeType="1"/>
              </p:cNvSpPr>
              <p:nvPr/>
            </p:nvSpPr>
            <p:spPr bwMode="auto">
              <a:xfrm rot="1905569" flipH="1" flipV="1">
                <a:off x="1292" y="2114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9" name="Line 277"/>
              <p:cNvSpPr>
                <a:spLocks noChangeShapeType="1"/>
              </p:cNvSpPr>
              <p:nvPr/>
            </p:nvSpPr>
            <p:spPr bwMode="auto">
              <a:xfrm rot="1905569" flipH="1" flipV="1">
                <a:off x="1260" y="2108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0" name="Line 278"/>
              <p:cNvSpPr>
                <a:spLocks noChangeShapeType="1"/>
              </p:cNvSpPr>
              <p:nvPr/>
            </p:nvSpPr>
            <p:spPr bwMode="auto">
              <a:xfrm rot="10073661" flipV="1">
                <a:off x="958" y="2096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1" name="Line 279"/>
              <p:cNvSpPr>
                <a:spLocks noChangeShapeType="1"/>
              </p:cNvSpPr>
              <p:nvPr/>
            </p:nvSpPr>
            <p:spPr bwMode="auto">
              <a:xfrm rot="10073661" flipV="1">
                <a:off x="990" y="2089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2" name="Line 280"/>
              <p:cNvSpPr>
                <a:spLocks noChangeShapeType="1"/>
              </p:cNvSpPr>
              <p:nvPr/>
            </p:nvSpPr>
            <p:spPr bwMode="auto">
              <a:xfrm rot="10073661" flipV="1">
                <a:off x="1022" y="2085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3" name="Line 281"/>
              <p:cNvSpPr>
                <a:spLocks noChangeShapeType="1"/>
              </p:cNvSpPr>
              <p:nvPr/>
            </p:nvSpPr>
            <p:spPr bwMode="auto">
              <a:xfrm rot="10073661" flipV="1">
                <a:off x="1054" y="2082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4" name="Line 282"/>
              <p:cNvSpPr>
                <a:spLocks noChangeShapeType="1"/>
              </p:cNvSpPr>
              <p:nvPr/>
            </p:nvSpPr>
            <p:spPr bwMode="auto">
              <a:xfrm rot="21542993" flipV="1">
                <a:off x="1086" y="2072"/>
                <a:ext cx="0" cy="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5" name="Line 283"/>
              <p:cNvSpPr>
                <a:spLocks noChangeShapeType="1"/>
              </p:cNvSpPr>
              <p:nvPr/>
            </p:nvSpPr>
            <p:spPr bwMode="auto">
              <a:xfrm rot="-10073661" flipH="1" flipV="1">
                <a:off x="1116" y="2082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6" name="Line 284"/>
              <p:cNvSpPr>
                <a:spLocks noChangeShapeType="1"/>
              </p:cNvSpPr>
              <p:nvPr/>
            </p:nvSpPr>
            <p:spPr bwMode="auto">
              <a:xfrm rot="-10073661" flipH="1" flipV="1">
                <a:off x="1148" y="2085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7" name="Line 285"/>
              <p:cNvSpPr>
                <a:spLocks noChangeShapeType="1"/>
              </p:cNvSpPr>
              <p:nvPr/>
            </p:nvSpPr>
            <p:spPr bwMode="auto">
              <a:xfrm rot="-10073661" flipH="1" flipV="1">
                <a:off x="1178" y="2087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8" name="Line 286"/>
              <p:cNvSpPr>
                <a:spLocks noChangeShapeType="1"/>
              </p:cNvSpPr>
              <p:nvPr/>
            </p:nvSpPr>
            <p:spPr bwMode="auto">
              <a:xfrm rot="-10073661" flipH="1" flipV="1">
                <a:off x="1204" y="209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9" name="Text Box 287"/>
              <p:cNvSpPr txBox="1">
                <a:spLocks noChangeArrowheads="1"/>
              </p:cNvSpPr>
              <p:nvPr/>
            </p:nvSpPr>
            <p:spPr bwMode="auto">
              <a:xfrm rot="-1239184">
                <a:off x="810" y="2101"/>
                <a:ext cx="365" cy="1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/>
                  <a:t>0,2</a:t>
                </a:r>
              </a:p>
            </p:txBody>
          </p:sp>
          <p:sp>
            <p:nvSpPr>
              <p:cNvPr id="8480" name="Text Box 288"/>
              <p:cNvSpPr txBox="1">
                <a:spLocks noChangeArrowheads="1"/>
              </p:cNvSpPr>
              <p:nvPr/>
            </p:nvSpPr>
            <p:spPr bwMode="auto">
              <a:xfrm rot="230731">
                <a:off x="1088" y="2120"/>
                <a:ext cx="364" cy="1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/>
                  <a:t>0,4</a:t>
                </a:r>
              </a:p>
            </p:txBody>
          </p:sp>
          <p:sp>
            <p:nvSpPr>
              <p:cNvPr id="8481" name="Text Box 289"/>
              <p:cNvSpPr txBox="1">
                <a:spLocks noChangeArrowheads="1"/>
              </p:cNvSpPr>
              <p:nvPr/>
            </p:nvSpPr>
            <p:spPr bwMode="auto">
              <a:xfrm rot="1824634">
                <a:off x="1293" y="2283"/>
                <a:ext cx="364" cy="1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/>
                  <a:t>0,6</a:t>
                </a:r>
              </a:p>
            </p:txBody>
          </p:sp>
          <p:sp>
            <p:nvSpPr>
              <p:cNvPr id="8482" name="Text Box 290"/>
              <p:cNvSpPr txBox="1">
                <a:spLocks noChangeArrowheads="1"/>
              </p:cNvSpPr>
              <p:nvPr/>
            </p:nvSpPr>
            <p:spPr bwMode="auto">
              <a:xfrm>
                <a:off x="1014" y="2718"/>
                <a:ext cx="336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/>
                  <a:t>3</a:t>
                </a:r>
              </a:p>
            </p:txBody>
          </p:sp>
          <p:sp>
            <p:nvSpPr>
              <p:cNvPr id="8483" name="Oval 291"/>
              <p:cNvSpPr>
                <a:spLocks noChangeArrowheads="1"/>
              </p:cNvSpPr>
              <p:nvPr/>
            </p:nvSpPr>
            <p:spPr bwMode="auto">
              <a:xfrm>
                <a:off x="1299" y="2745"/>
                <a:ext cx="101" cy="10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84" name="Text Box 292"/>
              <p:cNvSpPr txBox="1">
                <a:spLocks noChangeArrowheads="1"/>
              </p:cNvSpPr>
              <p:nvPr/>
            </p:nvSpPr>
            <p:spPr bwMode="auto">
              <a:xfrm>
                <a:off x="1401" y="2709"/>
                <a:ext cx="336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/>
                  <a:t>15</a:t>
                </a:r>
              </a:p>
            </p:txBody>
          </p:sp>
        </p:grpSp>
        <p:pic>
          <p:nvPicPr>
            <p:cNvPr id="8485" name="Picture 293" descr="WP_20140109_00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21" y="1392"/>
              <a:ext cx="1534" cy="1194"/>
            </a:xfrm>
            <a:prstGeom prst="rect">
              <a:avLst/>
            </a:prstGeom>
            <a:noFill/>
          </p:spPr>
        </p:pic>
        <p:sp>
          <p:nvSpPr>
            <p:cNvPr id="8486" name="Freeform 294"/>
            <p:cNvSpPr>
              <a:spLocks/>
            </p:cNvSpPr>
            <p:nvPr/>
          </p:nvSpPr>
          <p:spPr bwMode="auto">
            <a:xfrm>
              <a:off x="1380" y="1806"/>
              <a:ext cx="36" cy="1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10"/>
                </a:cxn>
              </a:cxnLst>
              <a:rect l="0" t="0" r="r" b="b"/>
              <a:pathLst>
                <a:path w="36" h="110">
                  <a:moveTo>
                    <a:pt x="0" y="0"/>
                  </a:moveTo>
                  <a:lnTo>
                    <a:pt x="36" y="110"/>
                  </a:lnTo>
                </a:path>
              </a:pathLst>
            </a:custGeom>
            <a:noFill/>
            <a:ln w="19050" cmpd="sng">
              <a:solidFill>
                <a:srgbClr val="4D4D4D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487" name="Freeform 295"/>
            <p:cNvSpPr>
              <a:spLocks/>
            </p:cNvSpPr>
            <p:nvPr/>
          </p:nvSpPr>
          <p:spPr bwMode="auto">
            <a:xfrm>
              <a:off x="1412" y="1920"/>
              <a:ext cx="214" cy="672"/>
            </a:xfrm>
            <a:custGeom>
              <a:avLst/>
              <a:gdLst/>
              <a:ahLst/>
              <a:cxnLst>
                <a:cxn ang="0">
                  <a:pos x="214" y="672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204" y="668"/>
                </a:cxn>
                <a:cxn ang="0">
                  <a:pos x="214" y="672"/>
                </a:cxn>
              </a:cxnLst>
              <a:rect l="0" t="0" r="r" b="b"/>
              <a:pathLst>
                <a:path w="214" h="672">
                  <a:moveTo>
                    <a:pt x="214" y="672"/>
                  </a:moveTo>
                  <a:lnTo>
                    <a:pt x="12" y="0"/>
                  </a:lnTo>
                  <a:lnTo>
                    <a:pt x="0" y="6"/>
                  </a:lnTo>
                  <a:lnTo>
                    <a:pt x="204" y="668"/>
                  </a:lnTo>
                  <a:lnTo>
                    <a:pt x="214" y="672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488" name="Text Box 296"/>
            <p:cNvSpPr txBox="1">
              <a:spLocks noChangeArrowheads="1"/>
            </p:cNvSpPr>
            <p:nvPr/>
          </p:nvSpPr>
          <p:spPr bwMode="auto">
            <a:xfrm>
              <a:off x="1104" y="259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-</a:t>
              </a:r>
            </a:p>
          </p:txBody>
        </p:sp>
      </p:grpSp>
      <p:grpSp>
        <p:nvGrpSpPr>
          <p:cNvPr id="10" name="Group 297"/>
          <p:cNvGrpSpPr>
            <a:grpSpLocks/>
          </p:cNvGrpSpPr>
          <p:nvPr/>
        </p:nvGrpSpPr>
        <p:grpSpPr bwMode="auto">
          <a:xfrm rot="-221780">
            <a:off x="1709738" y="3048000"/>
            <a:ext cx="2362200" cy="2362200"/>
            <a:chOff x="1008" y="1824"/>
            <a:chExt cx="1488" cy="1488"/>
          </a:xfrm>
        </p:grpSpPr>
        <p:sp>
          <p:nvSpPr>
            <p:cNvPr id="8490" name="Freeform 298"/>
            <p:cNvSpPr>
              <a:spLocks/>
            </p:cNvSpPr>
            <p:nvPr/>
          </p:nvSpPr>
          <p:spPr bwMode="auto">
            <a:xfrm rot="193774">
              <a:off x="1434" y="1942"/>
              <a:ext cx="330" cy="638"/>
            </a:xfrm>
            <a:custGeom>
              <a:avLst/>
              <a:gdLst/>
              <a:ahLst/>
              <a:cxnLst>
                <a:cxn ang="0">
                  <a:pos x="306" y="63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330" y="638"/>
                </a:cxn>
                <a:cxn ang="0">
                  <a:pos x="306" y="636"/>
                </a:cxn>
              </a:cxnLst>
              <a:rect l="0" t="0" r="r" b="b"/>
              <a:pathLst>
                <a:path w="330" h="638">
                  <a:moveTo>
                    <a:pt x="306" y="63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330" y="638"/>
                  </a:lnTo>
                  <a:lnTo>
                    <a:pt x="306" y="636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491" name="Oval 299"/>
            <p:cNvSpPr>
              <a:spLocks noChangeArrowheads="1"/>
            </p:cNvSpPr>
            <p:nvPr/>
          </p:nvSpPr>
          <p:spPr bwMode="auto">
            <a:xfrm>
              <a:off x="1008" y="1824"/>
              <a:ext cx="1488" cy="1488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492" name="AutoShape 300"/>
          <p:cNvSpPr>
            <a:spLocks noChangeArrowheads="1"/>
          </p:cNvSpPr>
          <p:nvPr/>
        </p:nvSpPr>
        <p:spPr bwMode="auto">
          <a:xfrm rot="-5400000">
            <a:off x="2733675" y="4038600"/>
            <a:ext cx="152400" cy="304800"/>
          </a:xfrm>
          <a:prstGeom prst="flowChartDelay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45" name="Freeform 153"/>
          <p:cNvSpPr>
            <a:spLocks/>
          </p:cNvSpPr>
          <p:nvPr/>
        </p:nvSpPr>
        <p:spPr bwMode="auto">
          <a:xfrm>
            <a:off x="623888" y="4383088"/>
            <a:ext cx="1117600" cy="1458912"/>
          </a:xfrm>
          <a:custGeom>
            <a:avLst/>
            <a:gdLst/>
            <a:ahLst/>
            <a:cxnLst>
              <a:cxn ang="0">
                <a:pos x="0" y="649"/>
              </a:cxn>
              <a:cxn ang="0">
                <a:pos x="366" y="869"/>
              </a:cxn>
              <a:cxn ang="0">
                <a:pos x="631" y="348"/>
              </a:cxn>
              <a:cxn ang="0">
                <a:pos x="704" y="0"/>
              </a:cxn>
            </a:cxnLst>
            <a:rect l="0" t="0" r="r" b="b"/>
            <a:pathLst>
              <a:path w="704" h="919">
                <a:moveTo>
                  <a:pt x="0" y="649"/>
                </a:moveTo>
                <a:cubicBezTo>
                  <a:pt x="61" y="686"/>
                  <a:pt x="261" y="919"/>
                  <a:pt x="366" y="869"/>
                </a:cubicBezTo>
                <a:cubicBezTo>
                  <a:pt x="471" y="819"/>
                  <a:pt x="575" y="493"/>
                  <a:pt x="631" y="348"/>
                </a:cubicBezTo>
                <a:cubicBezTo>
                  <a:pt x="687" y="203"/>
                  <a:pt x="689" y="72"/>
                  <a:pt x="704" y="0"/>
                </a:cubicBezTo>
              </a:path>
            </a:pathLst>
          </a:custGeom>
          <a:noFill/>
          <a:ln w="28575" cmpd="sng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495" name="Freeform 303"/>
          <p:cNvSpPr>
            <a:spLocks/>
          </p:cNvSpPr>
          <p:nvPr/>
        </p:nvSpPr>
        <p:spPr bwMode="auto">
          <a:xfrm>
            <a:off x="609600" y="1803400"/>
            <a:ext cx="2882900" cy="3276600"/>
          </a:xfrm>
          <a:custGeom>
            <a:avLst/>
            <a:gdLst/>
            <a:ahLst/>
            <a:cxnLst>
              <a:cxn ang="0">
                <a:pos x="1776" y="1696"/>
              </a:cxn>
              <a:cxn ang="0">
                <a:pos x="1776" y="1840"/>
              </a:cxn>
              <a:cxn ang="0">
                <a:pos x="1536" y="1984"/>
              </a:cxn>
              <a:cxn ang="0">
                <a:pos x="480" y="1984"/>
              </a:cxn>
              <a:cxn ang="0">
                <a:pos x="336" y="1504"/>
              </a:cxn>
              <a:cxn ang="0">
                <a:pos x="336" y="208"/>
              </a:cxn>
              <a:cxn ang="0">
                <a:pos x="96" y="256"/>
              </a:cxn>
              <a:cxn ang="0">
                <a:pos x="0" y="448"/>
              </a:cxn>
            </a:cxnLst>
            <a:rect l="0" t="0" r="r" b="b"/>
            <a:pathLst>
              <a:path w="1816" h="2064">
                <a:moveTo>
                  <a:pt x="1776" y="1696"/>
                </a:moveTo>
                <a:cubicBezTo>
                  <a:pt x="1796" y="1744"/>
                  <a:pt x="1816" y="1792"/>
                  <a:pt x="1776" y="1840"/>
                </a:cubicBezTo>
                <a:cubicBezTo>
                  <a:pt x="1736" y="1888"/>
                  <a:pt x="1752" y="1960"/>
                  <a:pt x="1536" y="1984"/>
                </a:cubicBezTo>
                <a:cubicBezTo>
                  <a:pt x="1320" y="2008"/>
                  <a:pt x="680" y="2064"/>
                  <a:pt x="480" y="1984"/>
                </a:cubicBezTo>
                <a:cubicBezTo>
                  <a:pt x="280" y="1904"/>
                  <a:pt x="360" y="1800"/>
                  <a:pt x="336" y="1504"/>
                </a:cubicBezTo>
                <a:cubicBezTo>
                  <a:pt x="312" y="1208"/>
                  <a:pt x="376" y="416"/>
                  <a:pt x="336" y="208"/>
                </a:cubicBezTo>
                <a:cubicBezTo>
                  <a:pt x="296" y="0"/>
                  <a:pt x="152" y="216"/>
                  <a:pt x="96" y="256"/>
                </a:cubicBezTo>
                <a:cubicBezTo>
                  <a:pt x="40" y="296"/>
                  <a:pt x="20" y="372"/>
                  <a:pt x="0" y="448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1" name="Group 238"/>
          <p:cNvGrpSpPr>
            <a:grpSpLocks/>
          </p:cNvGrpSpPr>
          <p:nvPr/>
        </p:nvGrpSpPr>
        <p:grpSpPr bwMode="auto">
          <a:xfrm>
            <a:off x="457200" y="2514600"/>
            <a:ext cx="381000" cy="2908300"/>
            <a:chOff x="288" y="1584"/>
            <a:chExt cx="240" cy="1832"/>
          </a:xfrm>
        </p:grpSpPr>
        <p:grpSp>
          <p:nvGrpSpPr>
            <p:cNvPr id="12" name="Group 97"/>
            <p:cNvGrpSpPr>
              <a:grpSpLocks/>
            </p:cNvGrpSpPr>
            <p:nvPr/>
          </p:nvGrpSpPr>
          <p:grpSpPr bwMode="auto">
            <a:xfrm flipV="1">
              <a:off x="288" y="1584"/>
              <a:ext cx="240" cy="914"/>
              <a:chOff x="336" y="1294"/>
              <a:chExt cx="367" cy="1298"/>
            </a:xfrm>
          </p:grpSpPr>
          <p:grpSp>
            <p:nvGrpSpPr>
              <p:cNvPr id="13" name="Group 29"/>
              <p:cNvGrpSpPr>
                <a:grpSpLocks/>
              </p:cNvGrpSpPr>
              <p:nvPr/>
            </p:nvGrpSpPr>
            <p:grpSpPr bwMode="auto">
              <a:xfrm rot="16200000" flipH="1">
                <a:off x="196" y="2085"/>
                <a:ext cx="647" cy="367"/>
                <a:chOff x="2016" y="336"/>
                <a:chExt cx="912" cy="432"/>
              </a:xfrm>
            </p:grpSpPr>
            <p:grpSp>
              <p:nvGrpSpPr>
                <p:cNvPr id="14" name="Group 30"/>
                <p:cNvGrpSpPr>
                  <a:grpSpLocks/>
                </p:cNvGrpSpPr>
                <p:nvPr/>
              </p:nvGrpSpPr>
              <p:grpSpPr bwMode="auto">
                <a:xfrm>
                  <a:off x="2016" y="336"/>
                  <a:ext cx="912" cy="432"/>
                  <a:chOff x="2160" y="3072"/>
                  <a:chExt cx="1248" cy="720"/>
                </a:xfrm>
              </p:grpSpPr>
              <p:sp>
                <p:nvSpPr>
                  <p:cNvPr id="8223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3072"/>
                    <a:ext cx="1152" cy="720"/>
                  </a:xfrm>
                  <a:prstGeom prst="rect">
                    <a:avLst/>
                  </a:pr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24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3216"/>
                    <a:ext cx="96" cy="432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99"/>
                      </a:gs>
                      <a:gs pos="100000">
                        <a:srgbClr val="FFFF99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225" name="Line 33"/>
                <p:cNvSpPr>
                  <a:spLocks noChangeShapeType="1"/>
                </p:cNvSpPr>
                <p:nvPr/>
              </p:nvSpPr>
              <p:spPr bwMode="auto">
                <a:xfrm>
                  <a:off x="2736" y="480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26" name="Line 34"/>
                <p:cNvSpPr>
                  <a:spLocks noChangeShapeType="1"/>
                </p:cNvSpPr>
                <p:nvPr/>
              </p:nvSpPr>
              <p:spPr bwMode="auto">
                <a:xfrm rot="-5400000">
                  <a:off x="2733" y="480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27" name="Line 35"/>
                <p:cNvSpPr>
                  <a:spLocks noChangeShapeType="1"/>
                </p:cNvSpPr>
                <p:nvPr/>
              </p:nvSpPr>
              <p:spPr bwMode="auto">
                <a:xfrm rot="-5400000">
                  <a:off x="2157" y="486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" name="Group 36"/>
              <p:cNvGrpSpPr>
                <a:grpSpLocks/>
              </p:cNvGrpSpPr>
              <p:nvPr/>
            </p:nvGrpSpPr>
            <p:grpSpPr bwMode="auto">
              <a:xfrm rot="-5400000" flipH="1" flipV="1">
                <a:off x="196" y="1434"/>
                <a:ext cx="647" cy="367"/>
                <a:chOff x="2016" y="336"/>
                <a:chExt cx="912" cy="432"/>
              </a:xfrm>
            </p:grpSpPr>
            <p:grpSp>
              <p:nvGrpSpPr>
                <p:cNvPr id="16" name="Group 37"/>
                <p:cNvGrpSpPr>
                  <a:grpSpLocks/>
                </p:cNvGrpSpPr>
                <p:nvPr/>
              </p:nvGrpSpPr>
              <p:grpSpPr bwMode="auto">
                <a:xfrm>
                  <a:off x="2016" y="336"/>
                  <a:ext cx="912" cy="432"/>
                  <a:chOff x="2160" y="3072"/>
                  <a:chExt cx="1248" cy="720"/>
                </a:xfrm>
              </p:grpSpPr>
              <p:sp>
                <p:nvSpPr>
                  <p:cNvPr id="8230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3072"/>
                    <a:ext cx="1152" cy="720"/>
                  </a:xfrm>
                  <a:prstGeom prst="rect">
                    <a:avLst/>
                  </a:pr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31" name="Rectangle 39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3216"/>
                    <a:ext cx="96" cy="432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99"/>
                      </a:gs>
                      <a:gs pos="100000">
                        <a:srgbClr val="FFFF99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232" name="Line 40"/>
                <p:cNvSpPr>
                  <a:spLocks noChangeShapeType="1"/>
                </p:cNvSpPr>
                <p:nvPr/>
              </p:nvSpPr>
              <p:spPr bwMode="auto">
                <a:xfrm>
                  <a:off x="2736" y="480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33" name="Line 41"/>
                <p:cNvSpPr>
                  <a:spLocks noChangeShapeType="1"/>
                </p:cNvSpPr>
                <p:nvPr/>
              </p:nvSpPr>
              <p:spPr bwMode="auto">
                <a:xfrm rot="-5400000">
                  <a:off x="2733" y="480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34" name="Line 42"/>
                <p:cNvSpPr>
                  <a:spLocks noChangeShapeType="1"/>
                </p:cNvSpPr>
                <p:nvPr/>
              </p:nvSpPr>
              <p:spPr bwMode="auto">
                <a:xfrm rot="-5400000">
                  <a:off x="2157" y="486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7" name="Group 223"/>
            <p:cNvGrpSpPr>
              <a:grpSpLocks/>
            </p:cNvGrpSpPr>
            <p:nvPr/>
          </p:nvGrpSpPr>
          <p:grpSpPr bwMode="auto">
            <a:xfrm flipV="1">
              <a:off x="288" y="2502"/>
              <a:ext cx="240" cy="914"/>
              <a:chOff x="336" y="1294"/>
              <a:chExt cx="367" cy="1298"/>
            </a:xfrm>
          </p:grpSpPr>
          <p:grpSp>
            <p:nvGrpSpPr>
              <p:cNvPr id="18" name="Group 224"/>
              <p:cNvGrpSpPr>
                <a:grpSpLocks/>
              </p:cNvGrpSpPr>
              <p:nvPr/>
            </p:nvGrpSpPr>
            <p:grpSpPr bwMode="auto">
              <a:xfrm rot="16200000" flipH="1">
                <a:off x="196" y="2085"/>
                <a:ext cx="647" cy="367"/>
                <a:chOff x="2016" y="336"/>
                <a:chExt cx="912" cy="432"/>
              </a:xfrm>
            </p:grpSpPr>
            <p:grpSp>
              <p:nvGrpSpPr>
                <p:cNvPr id="19" name="Group 225"/>
                <p:cNvGrpSpPr>
                  <a:grpSpLocks/>
                </p:cNvGrpSpPr>
                <p:nvPr/>
              </p:nvGrpSpPr>
              <p:grpSpPr bwMode="auto">
                <a:xfrm>
                  <a:off x="2016" y="336"/>
                  <a:ext cx="912" cy="432"/>
                  <a:chOff x="2160" y="3072"/>
                  <a:chExt cx="1248" cy="720"/>
                </a:xfrm>
              </p:grpSpPr>
              <p:sp>
                <p:nvSpPr>
                  <p:cNvPr id="8418" name="Rectangle 226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3072"/>
                    <a:ext cx="1152" cy="720"/>
                  </a:xfrm>
                  <a:prstGeom prst="rect">
                    <a:avLst/>
                  </a:pr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419" name="Rectangle 227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3216"/>
                    <a:ext cx="96" cy="432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99"/>
                      </a:gs>
                      <a:gs pos="100000">
                        <a:srgbClr val="FFFF99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420" name="Line 228"/>
                <p:cNvSpPr>
                  <a:spLocks noChangeShapeType="1"/>
                </p:cNvSpPr>
                <p:nvPr/>
              </p:nvSpPr>
              <p:spPr bwMode="auto">
                <a:xfrm>
                  <a:off x="2736" y="480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21" name="Line 229"/>
                <p:cNvSpPr>
                  <a:spLocks noChangeShapeType="1"/>
                </p:cNvSpPr>
                <p:nvPr/>
              </p:nvSpPr>
              <p:spPr bwMode="auto">
                <a:xfrm rot="-5400000">
                  <a:off x="2733" y="480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22" name="Line 230"/>
                <p:cNvSpPr>
                  <a:spLocks noChangeShapeType="1"/>
                </p:cNvSpPr>
                <p:nvPr/>
              </p:nvSpPr>
              <p:spPr bwMode="auto">
                <a:xfrm rot="-5400000">
                  <a:off x="2157" y="486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" name="Group 231"/>
              <p:cNvGrpSpPr>
                <a:grpSpLocks/>
              </p:cNvGrpSpPr>
              <p:nvPr/>
            </p:nvGrpSpPr>
            <p:grpSpPr bwMode="auto">
              <a:xfrm rot="-5400000" flipH="1" flipV="1">
                <a:off x="196" y="1434"/>
                <a:ext cx="647" cy="367"/>
                <a:chOff x="2016" y="336"/>
                <a:chExt cx="912" cy="432"/>
              </a:xfrm>
            </p:grpSpPr>
            <p:grpSp>
              <p:nvGrpSpPr>
                <p:cNvPr id="21" name="Group 232"/>
                <p:cNvGrpSpPr>
                  <a:grpSpLocks/>
                </p:cNvGrpSpPr>
                <p:nvPr/>
              </p:nvGrpSpPr>
              <p:grpSpPr bwMode="auto">
                <a:xfrm>
                  <a:off x="2016" y="336"/>
                  <a:ext cx="912" cy="432"/>
                  <a:chOff x="2160" y="3072"/>
                  <a:chExt cx="1248" cy="720"/>
                </a:xfrm>
              </p:grpSpPr>
              <p:sp>
                <p:nvSpPr>
                  <p:cNvPr id="8425" name="Rectangle 233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3072"/>
                    <a:ext cx="1152" cy="720"/>
                  </a:xfrm>
                  <a:prstGeom prst="rect">
                    <a:avLst/>
                  </a:pr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426" name="Rectangle 234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3216"/>
                    <a:ext cx="96" cy="432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99"/>
                      </a:gs>
                      <a:gs pos="100000">
                        <a:srgbClr val="FFFF99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427" name="Line 235"/>
                <p:cNvSpPr>
                  <a:spLocks noChangeShapeType="1"/>
                </p:cNvSpPr>
                <p:nvPr/>
              </p:nvSpPr>
              <p:spPr bwMode="auto">
                <a:xfrm>
                  <a:off x="2736" y="480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28" name="Line 236"/>
                <p:cNvSpPr>
                  <a:spLocks noChangeShapeType="1"/>
                </p:cNvSpPr>
                <p:nvPr/>
              </p:nvSpPr>
              <p:spPr bwMode="auto">
                <a:xfrm rot="-5400000">
                  <a:off x="2733" y="480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29" name="Line 237"/>
                <p:cNvSpPr>
                  <a:spLocks noChangeShapeType="1"/>
                </p:cNvSpPr>
                <p:nvPr/>
              </p:nvSpPr>
              <p:spPr bwMode="auto">
                <a:xfrm rot="-5400000">
                  <a:off x="2157" y="486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8357" name="AutoShape 165"/>
          <p:cNvSpPr>
            <a:spLocks noChangeArrowheads="1"/>
          </p:cNvSpPr>
          <p:nvPr/>
        </p:nvSpPr>
        <p:spPr bwMode="auto">
          <a:xfrm>
            <a:off x="1676400" y="914400"/>
            <a:ext cx="2209800" cy="1143000"/>
          </a:xfrm>
          <a:prstGeom prst="wedgeRoundRectCallout">
            <a:avLst>
              <a:gd name="adj1" fmla="val 7329"/>
              <a:gd name="adj2" fmla="val 118333"/>
              <a:gd name="adj3" fmla="val 16667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Vôn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kế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chỉ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6V</a:t>
            </a:r>
          </a:p>
        </p:txBody>
      </p:sp>
      <p:sp>
        <p:nvSpPr>
          <p:cNvPr id="8496" name="Text Box 304"/>
          <p:cNvSpPr txBox="1">
            <a:spLocks noChangeArrowheads="1"/>
          </p:cNvSpPr>
          <p:nvPr/>
        </p:nvSpPr>
        <p:spPr bwMode="auto">
          <a:xfrm>
            <a:off x="304800" y="242888"/>
            <a:ext cx="6248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5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" dur="1000" fill="hold"/>
                                        <p:tgtEl>
                                          <p:spTgt spid="83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6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5" dur="1000" fill="hold"/>
                                        <p:tgtEl>
                                          <p:spTgt spid="8352"/>
                                        </p:tgtEl>
                                      </p:cBhvr>
                                      <p:by x="65000" y="6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980000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920000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8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8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52" grpId="0" animBg="1"/>
      <p:bldP spid="8352" grpId="1" animBg="1"/>
      <p:bldP spid="8352" grpId="2" animBg="1"/>
      <p:bldP spid="8356" grpId="0" animBg="1"/>
      <p:bldP spid="835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0" name="Text Box 280"/>
          <p:cNvSpPr txBox="1">
            <a:spLocks noChangeArrowheads="1"/>
          </p:cNvSpPr>
          <p:nvPr/>
        </p:nvSpPr>
        <p:spPr bwMode="auto">
          <a:xfrm>
            <a:off x="4419600" y="1676400"/>
            <a:ext cx="2590800" cy="2227263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8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8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vôn</a:t>
            </a:r>
            <a:r>
              <a:rPr lang="en-US" sz="28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ampe</a:t>
            </a:r>
            <a:r>
              <a:rPr lang="en-US" sz="28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058025" y="2133600"/>
            <a:ext cx="1524000" cy="962025"/>
            <a:chOff x="1440" y="2658"/>
            <a:chExt cx="960" cy="606"/>
          </a:xfrm>
        </p:grpSpPr>
        <p:sp>
          <p:nvSpPr>
            <p:cNvPr id="10244" name="Rectangle 4"/>
            <p:cNvSpPr>
              <a:spLocks noChangeArrowheads="1"/>
            </p:cNvSpPr>
            <p:nvPr/>
          </p:nvSpPr>
          <p:spPr bwMode="auto">
            <a:xfrm>
              <a:off x="1440" y="3120"/>
              <a:ext cx="960" cy="144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5" name="Rectangle 5"/>
            <p:cNvSpPr>
              <a:spLocks noChangeArrowheads="1"/>
            </p:cNvSpPr>
            <p:nvPr/>
          </p:nvSpPr>
          <p:spPr bwMode="auto">
            <a:xfrm>
              <a:off x="1803" y="3024"/>
              <a:ext cx="240" cy="96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6" name="Oval 6"/>
            <p:cNvSpPr>
              <a:spLocks noChangeArrowheads="1"/>
            </p:cNvSpPr>
            <p:nvPr/>
          </p:nvSpPr>
          <p:spPr bwMode="auto">
            <a:xfrm>
              <a:off x="1728" y="2658"/>
              <a:ext cx="384" cy="38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7" name="Rectangle 7"/>
            <p:cNvSpPr>
              <a:spLocks noChangeArrowheads="1"/>
            </p:cNvSpPr>
            <p:nvPr/>
          </p:nvSpPr>
          <p:spPr bwMode="auto">
            <a:xfrm>
              <a:off x="1488" y="3024"/>
              <a:ext cx="48" cy="96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8" name="Rectangle 8"/>
            <p:cNvSpPr>
              <a:spLocks noChangeArrowheads="1"/>
            </p:cNvSpPr>
            <p:nvPr/>
          </p:nvSpPr>
          <p:spPr bwMode="auto">
            <a:xfrm>
              <a:off x="2304" y="3024"/>
              <a:ext cx="48" cy="96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962400" y="871538"/>
            <a:ext cx="1600200" cy="347662"/>
            <a:chOff x="2496" y="549"/>
            <a:chExt cx="1008" cy="219"/>
          </a:xfrm>
        </p:grpSpPr>
        <p:sp>
          <p:nvSpPr>
            <p:cNvPr id="10250" name="Rectangle 10"/>
            <p:cNvSpPr>
              <a:spLocks noChangeArrowheads="1"/>
            </p:cNvSpPr>
            <p:nvPr/>
          </p:nvSpPr>
          <p:spPr bwMode="auto">
            <a:xfrm>
              <a:off x="2496" y="656"/>
              <a:ext cx="1008" cy="112"/>
            </a:xfrm>
            <a:prstGeom prst="rect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CCEC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1" name="Rectangle 11"/>
            <p:cNvSpPr>
              <a:spLocks noChangeArrowheads="1"/>
            </p:cNvSpPr>
            <p:nvPr/>
          </p:nvSpPr>
          <p:spPr bwMode="auto">
            <a:xfrm>
              <a:off x="3244" y="549"/>
              <a:ext cx="87" cy="112"/>
            </a:xfrm>
            <a:prstGeom prst="rect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CCEC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2" name="Rectangle 12"/>
            <p:cNvSpPr>
              <a:spLocks noChangeArrowheads="1"/>
            </p:cNvSpPr>
            <p:nvPr/>
          </p:nvSpPr>
          <p:spPr bwMode="auto">
            <a:xfrm>
              <a:off x="2611" y="553"/>
              <a:ext cx="88" cy="112"/>
            </a:xfrm>
            <a:prstGeom prst="rect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CCEC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368" name="Freeform 128"/>
          <p:cNvSpPr>
            <a:spLocks/>
          </p:cNvSpPr>
          <p:nvPr/>
        </p:nvSpPr>
        <p:spPr bwMode="auto">
          <a:xfrm>
            <a:off x="508000" y="952500"/>
            <a:ext cx="3683000" cy="1562100"/>
          </a:xfrm>
          <a:custGeom>
            <a:avLst/>
            <a:gdLst/>
            <a:ahLst/>
            <a:cxnLst>
              <a:cxn ang="0">
                <a:pos x="64" y="984"/>
              </a:cxn>
              <a:cxn ang="0">
                <a:pos x="112" y="168"/>
              </a:cxn>
              <a:cxn ang="0">
                <a:pos x="736" y="24"/>
              </a:cxn>
              <a:cxn ang="0">
                <a:pos x="2320" y="24"/>
              </a:cxn>
            </a:cxnLst>
            <a:rect l="0" t="0" r="r" b="b"/>
            <a:pathLst>
              <a:path w="2320" h="984">
                <a:moveTo>
                  <a:pt x="64" y="984"/>
                </a:moveTo>
                <a:cubicBezTo>
                  <a:pt x="32" y="656"/>
                  <a:pt x="0" y="328"/>
                  <a:pt x="112" y="168"/>
                </a:cubicBezTo>
                <a:cubicBezTo>
                  <a:pt x="224" y="8"/>
                  <a:pt x="368" y="48"/>
                  <a:pt x="736" y="24"/>
                </a:cubicBezTo>
                <a:cubicBezTo>
                  <a:pt x="1104" y="0"/>
                  <a:pt x="1712" y="12"/>
                  <a:pt x="2320" y="24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69" name="Freeform 129"/>
          <p:cNvSpPr>
            <a:spLocks/>
          </p:cNvSpPr>
          <p:nvPr/>
        </p:nvSpPr>
        <p:spPr bwMode="auto">
          <a:xfrm>
            <a:off x="5181600" y="889000"/>
            <a:ext cx="1981200" cy="1930400"/>
          </a:xfrm>
          <a:custGeom>
            <a:avLst/>
            <a:gdLst/>
            <a:ahLst/>
            <a:cxnLst>
              <a:cxn ang="0">
                <a:pos x="0" y="64"/>
              </a:cxn>
              <a:cxn ang="0">
                <a:pos x="960" y="64"/>
              </a:cxn>
              <a:cxn ang="0">
                <a:pos x="1200" y="448"/>
              </a:cxn>
              <a:cxn ang="0">
                <a:pos x="1248" y="1216"/>
              </a:cxn>
            </a:cxnLst>
            <a:rect l="0" t="0" r="r" b="b"/>
            <a:pathLst>
              <a:path w="1248" h="1216">
                <a:moveTo>
                  <a:pt x="0" y="64"/>
                </a:moveTo>
                <a:cubicBezTo>
                  <a:pt x="380" y="32"/>
                  <a:pt x="760" y="0"/>
                  <a:pt x="960" y="64"/>
                </a:cubicBezTo>
                <a:cubicBezTo>
                  <a:pt x="1160" y="128"/>
                  <a:pt x="1152" y="256"/>
                  <a:pt x="1200" y="448"/>
                </a:cubicBezTo>
                <a:cubicBezTo>
                  <a:pt x="1248" y="640"/>
                  <a:pt x="1248" y="928"/>
                  <a:pt x="1248" y="1216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4" name="Group 133"/>
          <p:cNvGrpSpPr>
            <a:grpSpLocks/>
          </p:cNvGrpSpPr>
          <p:nvPr/>
        </p:nvGrpSpPr>
        <p:grpSpPr bwMode="auto">
          <a:xfrm>
            <a:off x="3048000" y="-228600"/>
            <a:ext cx="2286000" cy="2438400"/>
            <a:chOff x="2640" y="768"/>
            <a:chExt cx="1440" cy="1536"/>
          </a:xfrm>
        </p:grpSpPr>
        <p:sp>
          <p:nvSpPr>
            <p:cNvPr id="10374" name="Rectangle 134"/>
            <p:cNvSpPr>
              <a:spLocks noChangeArrowheads="1"/>
            </p:cNvSpPr>
            <p:nvPr/>
          </p:nvSpPr>
          <p:spPr bwMode="auto">
            <a:xfrm rot="-1237628">
              <a:off x="3322" y="1371"/>
              <a:ext cx="701" cy="37"/>
            </a:xfrm>
            <a:prstGeom prst="rect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CCEC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75" name="Oval 135"/>
            <p:cNvSpPr>
              <a:spLocks noChangeArrowheads="1"/>
            </p:cNvSpPr>
            <p:nvPr/>
          </p:nvSpPr>
          <p:spPr bwMode="auto">
            <a:xfrm rot="-1114579">
              <a:off x="2640" y="768"/>
              <a:ext cx="1440" cy="1536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376" name="Oval 136"/>
          <p:cNvSpPr>
            <a:spLocks noChangeArrowheads="1"/>
          </p:cNvSpPr>
          <p:nvPr/>
        </p:nvSpPr>
        <p:spPr bwMode="auto">
          <a:xfrm>
            <a:off x="4176713" y="904875"/>
            <a:ext cx="92075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77" name="Oval 137"/>
          <p:cNvSpPr>
            <a:spLocks noChangeArrowheads="1"/>
          </p:cNvSpPr>
          <p:nvPr/>
        </p:nvSpPr>
        <p:spPr bwMode="auto">
          <a:xfrm>
            <a:off x="6705600" y="1257300"/>
            <a:ext cx="2209800" cy="2324100"/>
          </a:xfrm>
          <a:prstGeom prst="ellipse">
            <a:avLst/>
          </a:prstGeom>
          <a:gradFill rotWithShape="1">
            <a:gsLst>
              <a:gs pos="0">
                <a:srgbClr val="FFFF00">
                  <a:gamma/>
                  <a:shade val="89020"/>
                  <a:invGamma/>
                </a:srgbClr>
              </a:gs>
              <a:gs pos="100000">
                <a:srgbClr val="FFFF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83" name="Text Box 143"/>
          <p:cNvSpPr txBox="1">
            <a:spLocks noChangeArrowheads="1"/>
          </p:cNvSpPr>
          <p:nvPr/>
        </p:nvSpPr>
        <p:spPr bwMode="auto">
          <a:xfrm>
            <a:off x="1752600" y="41148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-</a:t>
            </a:r>
          </a:p>
        </p:txBody>
      </p:sp>
      <p:sp>
        <p:nvSpPr>
          <p:cNvPr id="10384" name="Text Box 144"/>
          <p:cNvSpPr txBox="1">
            <a:spLocks noChangeArrowheads="1"/>
          </p:cNvSpPr>
          <p:nvPr/>
        </p:nvSpPr>
        <p:spPr bwMode="auto">
          <a:xfrm>
            <a:off x="5105400" y="62484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-</a:t>
            </a:r>
          </a:p>
        </p:txBody>
      </p:sp>
      <p:grpSp>
        <p:nvGrpSpPr>
          <p:cNvPr id="5" name="Group 161"/>
          <p:cNvGrpSpPr>
            <a:grpSpLocks/>
          </p:cNvGrpSpPr>
          <p:nvPr/>
        </p:nvGrpSpPr>
        <p:grpSpPr bwMode="auto">
          <a:xfrm>
            <a:off x="1438275" y="2286000"/>
            <a:ext cx="2895600" cy="2362200"/>
            <a:chOff x="864" y="1344"/>
            <a:chExt cx="1824" cy="1488"/>
          </a:xfrm>
        </p:grpSpPr>
        <p:grpSp>
          <p:nvGrpSpPr>
            <p:cNvPr id="6" name="Group 162"/>
            <p:cNvGrpSpPr>
              <a:grpSpLocks/>
            </p:cNvGrpSpPr>
            <p:nvPr/>
          </p:nvGrpSpPr>
          <p:grpSpPr bwMode="auto">
            <a:xfrm>
              <a:off x="864" y="1344"/>
              <a:ext cx="1824" cy="1488"/>
              <a:chOff x="528" y="1872"/>
              <a:chExt cx="1209" cy="1008"/>
            </a:xfrm>
          </p:grpSpPr>
          <p:sp>
            <p:nvSpPr>
              <p:cNvPr id="10403" name="Rectangle 163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1104" cy="100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04" name="Rectangle 164"/>
              <p:cNvSpPr>
                <a:spLocks noChangeArrowheads="1"/>
              </p:cNvSpPr>
              <p:nvPr/>
            </p:nvSpPr>
            <p:spPr bwMode="auto">
              <a:xfrm>
                <a:off x="576" y="1926"/>
                <a:ext cx="1008" cy="7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05" name="Arc 165"/>
              <p:cNvSpPr>
                <a:spLocks/>
              </p:cNvSpPr>
              <p:nvPr/>
            </p:nvSpPr>
            <p:spPr bwMode="auto">
              <a:xfrm>
                <a:off x="696" y="2115"/>
                <a:ext cx="778" cy="216"/>
              </a:xfrm>
              <a:custGeom>
                <a:avLst/>
                <a:gdLst>
                  <a:gd name="G0" fmla="+- 20897 0 0"/>
                  <a:gd name="G1" fmla="+- 21600 0 0"/>
                  <a:gd name="G2" fmla="+- 21600 0 0"/>
                  <a:gd name="T0" fmla="*/ 0 w 41890"/>
                  <a:gd name="T1" fmla="*/ 16134 h 21600"/>
                  <a:gd name="T2" fmla="*/ 41890 w 41890"/>
                  <a:gd name="T3" fmla="*/ 16516 h 21600"/>
                  <a:gd name="T4" fmla="*/ 20897 w 4189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890" h="21600" fill="none" extrusionOk="0">
                    <a:moveTo>
                      <a:pt x="0" y="16134"/>
                    </a:moveTo>
                    <a:cubicBezTo>
                      <a:pt x="2486" y="6629"/>
                      <a:pt x="11072" y="-1"/>
                      <a:pt x="20897" y="0"/>
                    </a:cubicBezTo>
                    <a:cubicBezTo>
                      <a:pt x="30867" y="0"/>
                      <a:pt x="39543" y="6825"/>
                      <a:pt x="41890" y="16515"/>
                    </a:cubicBezTo>
                  </a:path>
                  <a:path w="41890" h="21600" stroke="0" extrusionOk="0">
                    <a:moveTo>
                      <a:pt x="0" y="16134"/>
                    </a:moveTo>
                    <a:cubicBezTo>
                      <a:pt x="2486" y="6629"/>
                      <a:pt x="11072" y="-1"/>
                      <a:pt x="20897" y="0"/>
                    </a:cubicBezTo>
                    <a:cubicBezTo>
                      <a:pt x="30867" y="0"/>
                      <a:pt x="39543" y="6825"/>
                      <a:pt x="41890" y="16515"/>
                    </a:cubicBezTo>
                    <a:lnTo>
                      <a:pt x="20897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06" name="Line 166"/>
              <p:cNvSpPr>
                <a:spLocks noChangeShapeType="1"/>
              </p:cNvSpPr>
              <p:nvPr/>
            </p:nvSpPr>
            <p:spPr bwMode="auto">
              <a:xfrm rot="-877253" flipH="1" flipV="1">
                <a:off x="656" y="2221"/>
                <a:ext cx="33" cy="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7" name="Line 167"/>
              <p:cNvSpPr>
                <a:spLocks noChangeShapeType="1"/>
              </p:cNvSpPr>
              <p:nvPr/>
            </p:nvSpPr>
            <p:spPr bwMode="auto">
              <a:xfrm rot="5400000" flipH="1" flipV="1">
                <a:off x="1481" y="2232"/>
                <a:ext cx="35" cy="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8" name="Line 168"/>
              <p:cNvSpPr>
                <a:spLocks noChangeShapeType="1"/>
              </p:cNvSpPr>
              <p:nvPr/>
            </p:nvSpPr>
            <p:spPr bwMode="auto">
              <a:xfrm flipH="1" flipV="1">
                <a:off x="910" y="2072"/>
                <a:ext cx="20" cy="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9" name="Line 169"/>
              <p:cNvSpPr>
                <a:spLocks noChangeShapeType="1"/>
              </p:cNvSpPr>
              <p:nvPr/>
            </p:nvSpPr>
            <p:spPr bwMode="auto">
              <a:xfrm rot="3369366" flipH="1" flipV="1">
                <a:off x="1218" y="2065"/>
                <a:ext cx="43" cy="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0" name="Text Box 170"/>
              <p:cNvSpPr txBox="1">
                <a:spLocks noChangeArrowheads="1"/>
              </p:cNvSpPr>
              <p:nvPr/>
            </p:nvSpPr>
            <p:spPr bwMode="auto">
              <a:xfrm rot="-1329981">
                <a:off x="544" y="2084"/>
                <a:ext cx="169" cy="1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/>
                  <a:t>0</a:t>
                </a:r>
              </a:p>
            </p:txBody>
          </p:sp>
          <p:sp>
            <p:nvSpPr>
              <p:cNvPr id="10411" name="Text Box 171"/>
              <p:cNvSpPr txBox="1">
                <a:spLocks noChangeArrowheads="1"/>
              </p:cNvSpPr>
              <p:nvPr/>
            </p:nvSpPr>
            <p:spPr bwMode="auto">
              <a:xfrm rot="-1515190">
                <a:off x="786" y="1932"/>
                <a:ext cx="169" cy="1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10412" name="Text Box 172"/>
              <p:cNvSpPr txBox="1">
                <a:spLocks noChangeArrowheads="1"/>
              </p:cNvSpPr>
              <p:nvPr/>
            </p:nvSpPr>
            <p:spPr bwMode="auto">
              <a:xfrm>
                <a:off x="1175" y="1906"/>
                <a:ext cx="169" cy="1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/>
                  <a:t>2</a:t>
                </a:r>
              </a:p>
            </p:txBody>
          </p:sp>
          <p:sp>
            <p:nvSpPr>
              <p:cNvPr id="10413" name="Text Box 173"/>
              <p:cNvSpPr txBox="1">
                <a:spLocks noChangeArrowheads="1"/>
              </p:cNvSpPr>
              <p:nvPr/>
            </p:nvSpPr>
            <p:spPr bwMode="auto">
              <a:xfrm rot="1554391">
                <a:off x="1475" y="2094"/>
                <a:ext cx="169" cy="1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/>
                  <a:t>3</a:t>
                </a:r>
              </a:p>
            </p:txBody>
          </p:sp>
          <p:sp>
            <p:nvSpPr>
              <p:cNvPr id="10414" name="Text Box 174"/>
              <p:cNvSpPr txBox="1">
                <a:spLocks noChangeArrowheads="1"/>
              </p:cNvSpPr>
              <p:nvPr/>
            </p:nvSpPr>
            <p:spPr bwMode="auto">
              <a:xfrm>
                <a:off x="1000" y="2214"/>
                <a:ext cx="170" cy="1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 u="sng"/>
                  <a:t>V</a:t>
                </a:r>
              </a:p>
            </p:txBody>
          </p:sp>
          <p:sp>
            <p:nvSpPr>
              <p:cNvPr id="10415" name="AutoShape 175"/>
              <p:cNvSpPr>
                <a:spLocks noChangeArrowheads="1"/>
              </p:cNvSpPr>
              <p:nvPr/>
            </p:nvSpPr>
            <p:spPr bwMode="auto">
              <a:xfrm rot="-5400000">
                <a:off x="1060" y="2587"/>
                <a:ext cx="72" cy="135"/>
              </a:xfrm>
              <a:prstGeom prst="flowChartDelay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16" name="Oval 176"/>
              <p:cNvSpPr>
                <a:spLocks noChangeArrowheads="1"/>
              </p:cNvSpPr>
              <p:nvPr/>
            </p:nvSpPr>
            <p:spPr bwMode="auto">
              <a:xfrm>
                <a:off x="594" y="2745"/>
                <a:ext cx="102" cy="10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17" name="Oval 177"/>
              <p:cNvSpPr>
                <a:spLocks noChangeArrowheads="1"/>
              </p:cNvSpPr>
              <p:nvPr/>
            </p:nvSpPr>
            <p:spPr bwMode="auto">
              <a:xfrm>
                <a:off x="912" y="2754"/>
                <a:ext cx="101" cy="10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18" name="Line 178"/>
              <p:cNvSpPr>
                <a:spLocks noChangeShapeType="1"/>
              </p:cNvSpPr>
              <p:nvPr/>
            </p:nvSpPr>
            <p:spPr bwMode="auto">
              <a:xfrm flipH="1" flipV="1">
                <a:off x="737" y="2322"/>
                <a:ext cx="33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9" name="Line 179"/>
              <p:cNvSpPr>
                <a:spLocks noChangeShapeType="1"/>
              </p:cNvSpPr>
              <p:nvPr/>
            </p:nvSpPr>
            <p:spPr bwMode="auto">
              <a:xfrm rot="19694431" flipV="1">
                <a:off x="781" y="2144"/>
                <a:ext cx="0" cy="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0" name="Line 180"/>
              <p:cNvSpPr>
                <a:spLocks noChangeShapeType="1"/>
              </p:cNvSpPr>
              <p:nvPr/>
            </p:nvSpPr>
            <p:spPr bwMode="auto">
              <a:xfrm rot="19694431" flipV="1">
                <a:off x="758" y="217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1" name="Line 181"/>
              <p:cNvSpPr>
                <a:spLocks noChangeShapeType="1"/>
              </p:cNvSpPr>
              <p:nvPr/>
            </p:nvSpPr>
            <p:spPr bwMode="auto">
              <a:xfrm rot="19694431" flipV="1">
                <a:off x="738" y="2186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2" name="Line 182"/>
              <p:cNvSpPr>
                <a:spLocks noChangeShapeType="1"/>
              </p:cNvSpPr>
              <p:nvPr/>
            </p:nvSpPr>
            <p:spPr bwMode="auto">
              <a:xfrm rot="19694431" flipV="1">
                <a:off x="718" y="2204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3" name="Line 183"/>
              <p:cNvSpPr>
                <a:spLocks noChangeShapeType="1"/>
              </p:cNvSpPr>
              <p:nvPr/>
            </p:nvSpPr>
            <p:spPr bwMode="auto">
              <a:xfrm rot="19694431" flipV="1">
                <a:off x="702" y="2226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4" name="Line 184"/>
              <p:cNvSpPr>
                <a:spLocks noChangeShapeType="1"/>
              </p:cNvSpPr>
              <p:nvPr/>
            </p:nvSpPr>
            <p:spPr bwMode="auto">
              <a:xfrm rot="19694431" flipV="1">
                <a:off x="894" y="2109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5" name="Line 185"/>
              <p:cNvSpPr>
                <a:spLocks noChangeShapeType="1"/>
              </p:cNvSpPr>
              <p:nvPr/>
            </p:nvSpPr>
            <p:spPr bwMode="auto">
              <a:xfrm rot="19694431" flipV="1">
                <a:off x="868" y="212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6" name="Line 186"/>
              <p:cNvSpPr>
                <a:spLocks noChangeShapeType="1"/>
              </p:cNvSpPr>
              <p:nvPr/>
            </p:nvSpPr>
            <p:spPr bwMode="auto">
              <a:xfrm rot="19694431" flipV="1">
                <a:off x="840" y="213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7" name="Line 187"/>
              <p:cNvSpPr>
                <a:spLocks noChangeShapeType="1"/>
              </p:cNvSpPr>
              <p:nvPr/>
            </p:nvSpPr>
            <p:spPr bwMode="auto">
              <a:xfrm rot="19694431" flipV="1">
                <a:off x="812" y="214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8" name="Line 188"/>
              <p:cNvSpPr>
                <a:spLocks noChangeShapeType="1"/>
              </p:cNvSpPr>
              <p:nvPr/>
            </p:nvSpPr>
            <p:spPr bwMode="auto">
              <a:xfrm rot="1905569" flipH="1" flipV="1">
                <a:off x="1386" y="2144"/>
                <a:ext cx="0" cy="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9" name="Line 189"/>
              <p:cNvSpPr>
                <a:spLocks noChangeShapeType="1"/>
              </p:cNvSpPr>
              <p:nvPr/>
            </p:nvSpPr>
            <p:spPr bwMode="auto">
              <a:xfrm rot="1905569" flipH="1" flipV="1">
                <a:off x="1406" y="2169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0" name="Line 190"/>
              <p:cNvSpPr>
                <a:spLocks noChangeShapeType="1"/>
              </p:cNvSpPr>
              <p:nvPr/>
            </p:nvSpPr>
            <p:spPr bwMode="auto">
              <a:xfrm rot="1905569" flipH="1" flipV="1">
                <a:off x="1426" y="2182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1" name="Line 191"/>
              <p:cNvSpPr>
                <a:spLocks noChangeShapeType="1"/>
              </p:cNvSpPr>
              <p:nvPr/>
            </p:nvSpPr>
            <p:spPr bwMode="auto">
              <a:xfrm rot="1905569" flipH="1" flipV="1">
                <a:off x="1446" y="2203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2" name="Line 192"/>
              <p:cNvSpPr>
                <a:spLocks noChangeShapeType="1"/>
              </p:cNvSpPr>
              <p:nvPr/>
            </p:nvSpPr>
            <p:spPr bwMode="auto">
              <a:xfrm rot="1905569" flipH="1" flipV="1">
                <a:off x="1468" y="2225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3" name="Line 193"/>
              <p:cNvSpPr>
                <a:spLocks noChangeShapeType="1"/>
              </p:cNvSpPr>
              <p:nvPr/>
            </p:nvSpPr>
            <p:spPr bwMode="auto">
              <a:xfrm rot="1905569" flipH="1" flipV="1">
                <a:off x="1354" y="2137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4" name="Line 194"/>
              <p:cNvSpPr>
                <a:spLocks noChangeShapeType="1"/>
              </p:cNvSpPr>
              <p:nvPr/>
            </p:nvSpPr>
            <p:spPr bwMode="auto">
              <a:xfrm rot="1905569" flipH="1" flipV="1">
                <a:off x="1322" y="2125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5" name="Line 195"/>
              <p:cNvSpPr>
                <a:spLocks noChangeShapeType="1"/>
              </p:cNvSpPr>
              <p:nvPr/>
            </p:nvSpPr>
            <p:spPr bwMode="auto">
              <a:xfrm rot="1905569" flipH="1" flipV="1">
                <a:off x="1292" y="2114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6" name="Line 196"/>
              <p:cNvSpPr>
                <a:spLocks noChangeShapeType="1"/>
              </p:cNvSpPr>
              <p:nvPr/>
            </p:nvSpPr>
            <p:spPr bwMode="auto">
              <a:xfrm rot="1905569" flipH="1" flipV="1">
                <a:off x="1260" y="2108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7" name="Line 197"/>
              <p:cNvSpPr>
                <a:spLocks noChangeShapeType="1"/>
              </p:cNvSpPr>
              <p:nvPr/>
            </p:nvSpPr>
            <p:spPr bwMode="auto">
              <a:xfrm rot="10073661" flipV="1">
                <a:off x="958" y="2096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8" name="Line 198"/>
              <p:cNvSpPr>
                <a:spLocks noChangeShapeType="1"/>
              </p:cNvSpPr>
              <p:nvPr/>
            </p:nvSpPr>
            <p:spPr bwMode="auto">
              <a:xfrm rot="10073661" flipV="1">
                <a:off x="990" y="2089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9" name="Line 199"/>
              <p:cNvSpPr>
                <a:spLocks noChangeShapeType="1"/>
              </p:cNvSpPr>
              <p:nvPr/>
            </p:nvSpPr>
            <p:spPr bwMode="auto">
              <a:xfrm rot="10073661" flipV="1">
                <a:off x="1022" y="2085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0" name="Line 200"/>
              <p:cNvSpPr>
                <a:spLocks noChangeShapeType="1"/>
              </p:cNvSpPr>
              <p:nvPr/>
            </p:nvSpPr>
            <p:spPr bwMode="auto">
              <a:xfrm rot="10073661" flipV="1">
                <a:off x="1054" y="2082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1" name="Line 201"/>
              <p:cNvSpPr>
                <a:spLocks noChangeShapeType="1"/>
              </p:cNvSpPr>
              <p:nvPr/>
            </p:nvSpPr>
            <p:spPr bwMode="auto">
              <a:xfrm rot="21542993" flipV="1">
                <a:off x="1086" y="2072"/>
                <a:ext cx="0" cy="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2" name="Line 202"/>
              <p:cNvSpPr>
                <a:spLocks noChangeShapeType="1"/>
              </p:cNvSpPr>
              <p:nvPr/>
            </p:nvSpPr>
            <p:spPr bwMode="auto">
              <a:xfrm rot="-10073661" flipH="1" flipV="1">
                <a:off x="1116" y="2082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3" name="Line 203"/>
              <p:cNvSpPr>
                <a:spLocks noChangeShapeType="1"/>
              </p:cNvSpPr>
              <p:nvPr/>
            </p:nvSpPr>
            <p:spPr bwMode="auto">
              <a:xfrm rot="-10073661" flipH="1" flipV="1">
                <a:off x="1148" y="2085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4" name="Line 204"/>
              <p:cNvSpPr>
                <a:spLocks noChangeShapeType="1"/>
              </p:cNvSpPr>
              <p:nvPr/>
            </p:nvSpPr>
            <p:spPr bwMode="auto">
              <a:xfrm rot="-10073661" flipH="1" flipV="1">
                <a:off x="1178" y="2087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5" name="Line 205"/>
              <p:cNvSpPr>
                <a:spLocks noChangeShapeType="1"/>
              </p:cNvSpPr>
              <p:nvPr/>
            </p:nvSpPr>
            <p:spPr bwMode="auto">
              <a:xfrm rot="-10073661" flipH="1" flipV="1">
                <a:off x="1204" y="209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6" name="Text Box 206"/>
              <p:cNvSpPr txBox="1">
                <a:spLocks noChangeArrowheads="1"/>
              </p:cNvSpPr>
              <p:nvPr/>
            </p:nvSpPr>
            <p:spPr bwMode="auto">
              <a:xfrm rot="-1239184">
                <a:off x="810" y="2101"/>
                <a:ext cx="365" cy="1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/>
                  <a:t>0,2</a:t>
                </a:r>
              </a:p>
            </p:txBody>
          </p:sp>
          <p:sp>
            <p:nvSpPr>
              <p:cNvPr id="10447" name="Text Box 207"/>
              <p:cNvSpPr txBox="1">
                <a:spLocks noChangeArrowheads="1"/>
              </p:cNvSpPr>
              <p:nvPr/>
            </p:nvSpPr>
            <p:spPr bwMode="auto">
              <a:xfrm rot="230731">
                <a:off x="1088" y="2120"/>
                <a:ext cx="364" cy="1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/>
                  <a:t>0,4</a:t>
                </a:r>
              </a:p>
            </p:txBody>
          </p:sp>
          <p:sp>
            <p:nvSpPr>
              <p:cNvPr id="10448" name="Text Box 208"/>
              <p:cNvSpPr txBox="1">
                <a:spLocks noChangeArrowheads="1"/>
              </p:cNvSpPr>
              <p:nvPr/>
            </p:nvSpPr>
            <p:spPr bwMode="auto">
              <a:xfrm rot="1824634">
                <a:off x="1293" y="2283"/>
                <a:ext cx="364" cy="1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/>
                  <a:t>0,6</a:t>
                </a:r>
              </a:p>
            </p:txBody>
          </p:sp>
          <p:sp>
            <p:nvSpPr>
              <p:cNvPr id="10449" name="Text Box 209"/>
              <p:cNvSpPr txBox="1">
                <a:spLocks noChangeArrowheads="1"/>
              </p:cNvSpPr>
              <p:nvPr/>
            </p:nvSpPr>
            <p:spPr bwMode="auto">
              <a:xfrm>
                <a:off x="1014" y="2718"/>
                <a:ext cx="336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/>
                  <a:t>3</a:t>
                </a:r>
              </a:p>
            </p:txBody>
          </p:sp>
          <p:sp>
            <p:nvSpPr>
              <p:cNvPr id="10450" name="Oval 210"/>
              <p:cNvSpPr>
                <a:spLocks noChangeArrowheads="1"/>
              </p:cNvSpPr>
              <p:nvPr/>
            </p:nvSpPr>
            <p:spPr bwMode="auto">
              <a:xfrm>
                <a:off x="1299" y="2745"/>
                <a:ext cx="101" cy="10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1" name="Text Box 211"/>
              <p:cNvSpPr txBox="1">
                <a:spLocks noChangeArrowheads="1"/>
              </p:cNvSpPr>
              <p:nvPr/>
            </p:nvSpPr>
            <p:spPr bwMode="auto">
              <a:xfrm>
                <a:off x="1401" y="2709"/>
                <a:ext cx="336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/>
                  <a:t>15</a:t>
                </a:r>
              </a:p>
            </p:txBody>
          </p:sp>
        </p:grpSp>
        <p:pic>
          <p:nvPicPr>
            <p:cNvPr id="10452" name="Picture 212" descr="WP_20140109_00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21" y="1392"/>
              <a:ext cx="1534" cy="1194"/>
            </a:xfrm>
            <a:prstGeom prst="rect">
              <a:avLst/>
            </a:prstGeom>
            <a:noFill/>
          </p:spPr>
        </p:pic>
        <p:sp>
          <p:nvSpPr>
            <p:cNvPr id="10453" name="Freeform 213"/>
            <p:cNvSpPr>
              <a:spLocks/>
            </p:cNvSpPr>
            <p:nvPr/>
          </p:nvSpPr>
          <p:spPr bwMode="auto">
            <a:xfrm>
              <a:off x="1380" y="1806"/>
              <a:ext cx="36" cy="1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10"/>
                </a:cxn>
              </a:cxnLst>
              <a:rect l="0" t="0" r="r" b="b"/>
              <a:pathLst>
                <a:path w="36" h="110">
                  <a:moveTo>
                    <a:pt x="0" y="0"/>
                  </a:moveTo>
                  <a:lnTo>
                    <a:pt x="36" y="110"/>
                  </a:lnTo>
                </a:path>
              </a:pathLst>
            </a:custGeom>
            <a:noFill/>
            <a:ln w="19050" cmpd="sng">
              <a:solidFill>
                <a:srgbClr val="4D4D4D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54" name="Freeform 214"/>
            <p:cNvSpPr>
              <a:spLocks/>
            </p:cNvSpPr>
            <p:nvPr/>
          </p:nvSpPr>
          <p:spPr bwMode="auto">
            <a:xfrm>
              <a:off x="1412" y="1920"/>
              <a:ext cx="214" cy="672"/>
            </a:xfrm>
            <a:custGeom>
              <a:avLst/>
              <a:gdLst/>
              <a:ahLst/>
              <a:cxnLst>
                <a:cxn ang="0">
                  <a:pos x="214" y="672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204" y="668"/>
                </a:cxn>
                <a:cxn ang="0">
                  <a:pos x="214" y="672"/>
                </a:cxn>
              </a:cxnLst>
              <a:rect l="0" t="0" r="r" b="b"/>
              <a:pathLst>
                <a:path w="214" h="672">
                  <a:moveTo>
                    <a:pt x="214" y="672"/>
                  </a:moveTo>
                  <a:lnTo>
                    <a:pt x="12" y="0"/>
                  </a:lnTo>
                  <a:lnTo>
                    <a:pt x="0" y="6"/>
                  </a:lnTo>
                  <a:lnTo>
                    <a:pt x="204" y="668"/>
                  </a:lnTo>
                  <a:lnTo>
                    <a:pt x="214" y="672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55" name="Text Box 215"/>
            <p:cNvSpPr txBox="1">
              <a:spLocks noChangeArrowheads="1"/>
            </p:cNvSpPr>
            <p:nvPr/>
          </p:nvSpPr>
          <p:spPr bwMode="auto">
            <a:xfrm>
              <a:off x="1104" y="259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-</a:t>
              </a:r>
            </a:p>
          </p:txBody>
        </p:sp>
      </p:grpSp>
      <p:grpSp>
        <p:nvGrpSpPr>
          <p:cNvPr id="7" name="Group 216"/>
          <p:cNvGrpSpPr>
            <a:grpSpLocks/>
          </p:cNvGrpSpPr>
          <p:nvPr/>
        </p:nvGrpSpPr>
        <p:grpSpPr bwMode="auto">
          <a:xfrm rot="-221780">
            <a:off x="1709738" y="3048000"/>
            <a:ext cx="2362200" cy="2362200"/>
            <a:chOff x="1008" y="1824"/>
            <a:chExt cx="1488" cy="1488"/>
          </a:xfrm>
        </p:grpSpPr>
        <p:sp>
          <p:nvSpPr>
            <p:cNvPr id="10457" name="Freeform 217"/>
            <p:cNvSpPr>
              <a:spLocks/>
            </p:cNvSpPr>
            <p:nvPr/>
          </p:nvSpPr>
          <p:spPr bwMode="auto">
            <a:xfrm rot="193774">
              <a:off x="1434" y="1942"/>
              <a:ext cx="330" cy="638"/>
            </a:xfrm>
            <a:custGeom>
              <a:avLst/>
              <a:gdLst/>
              <a:ahLst/>
              <a:cxnLst>
                <a:cxn ang="0">
                  <a:pos x="306" y="63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330" y="638"/>
                </a:cxn>
                <a:cxn ang="0">
                  <a:pos x="306" y="636"/>
                </a:cxn>
              </a:cxnLst>
              <a:rect l="0" t="0" r="r" b="b"/>
              <a:pathLst>
                <a:path w="330" h="638">
                  <a:moveTo>
                    <a:pt x="306" y="63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330" y="638"/>
                  </a:lnTo>
                  <a:lnTo>
                    <a:pt x="306" y="636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58" name="Oval 218"/>
            <p:cNvSpPr>
              <a:spLocks noChangeArrowheads="1"/>
            </p:cNvSpPr>
            <p:nvPr/>
          </p:nvSpPr>
          <p:spPr bwMode="auto">
            <a:xfrm>
              <a:off x="1008" y="1824"/>
              <a:ext cx="1488" cy="1488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459" name="Freeform 219"/>
          <p:cNvSpPr>
            <a:spLocks/>
          </p:cNvSpPr>
          <p:nvPr/>
        </p:nvSpPr>
        <p:spPr bwMode="auto">
          <a:xfrm>
            <a:off x="685800" y="1879600"/>
            <a:ext cx="2768600" cy="3517900"/>
          </a:xfrm>
          <a:custGeom>
            <a:avLst/>
            <a:gdLst/>
            <a:ahLst/>
            <a:cxnLst>
              <a:cxn ang="0">
                <a:pos x="1728" y="1648"/>
              </a:cxn>
              <a:cxn ang="0">
                <a:pos x="1680" y="1840"/>
              </a:cxn>
              <a:cxn ang="0">
                <a:pos x="1344" y="1936"/>
              </a:cxn>
              <a:cxn ang="0">
                <a:pos x="384" y="1936"/>
              </a:cxn>
              <a:cxn ang="0">
                <a:pos x="288" y="256"/>
              </a:cxn>
              <a:cxn ang="0">
                <a:pos x="0" y="400"/>
              </a:cxn>
            </a:cxnLst>
            <a:rect l="0" t="0" r="r" b="b"/>
            <a:pathLst>
              <a:path w="1744" h="2216">
                <a:moveTo>
                  <a:pt x="1728" y="1648"/>
                </a:moveTo>
                <a:cubicBezTo>
                  <a:pt x="1736" y="1720"/>
                  <a:pt x="1744" y="1792"/>
                  <a:pt x="1680" y="1840"/>
                </a:cubicBezTo>
                <a:cubicBezTo>
                  <a:pt x="1616" y="1888"/>
                  <a:pt x="1560" y="1920"/>
                  <a:pt x="1344" y="1936"/>
                </a:cubicBezTo>
                <a:cubicBezTo>
                  <a:pt x="1128" y="1952"/>
                  <a:pt x="560" y="2216"/>
                  <a:pt x="384" y="1936"/>
                </a:cubicBezTo>
                <a:cubicBezTo>
                  <a:pt x="208" y="1656"/>
                  <a:pt x="352" y="512"/>
                  <a:pt x="288" y="256"/>
                </a:cubicBezTo>
                <a:cubicBezTo>
                  <a:pt x="224" y="0"/>
                  <a:pt x="112" y="200"/>
                  <a:pt x="0" y="40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72" name="Freeform 132"/>
          <p:cNvSpPr>
            <a:spLocks/>
          </p:cNvSpPr>
          <p:nvPr/>
        </p:nvSpPr>
        <p:spPr bwMode="auto">
          <a:xfrm>
            <a:off x="609600" y="4441825"/>
            <a:ext cx="1058863" cy="1316038"/>
          </a:xfrm>
          <a:custGeom>
            <a:avLst/>
            <a:gdLst/>
            <a:ahLst/>
            <a:cxnLst>
              <a:cxn ang="0">
                <a:pos x="0" y="594"/>
              </a:cxn>
              <a:cxn ang="0">
                <a:pos x="329" y="768"/>
              </a:cxn>
              <a:cxn ang="0">
                <a:pos x="528" y="226"/>
              </a:cxn>
              <a:cxn ang="0">
                <a:pos x="667" y="0"/>
              </a:cxn>
            </a:cxnLst>
            <a:rect l="0" t="0" r="r" b="b"/>
            <a:pathLst>
              <a:path w="667" h="829">
                <a:moveTo>
                  <a:pt x="0" y="594"/>
                </a:moveTo>
                <a:cubicBezTo>
                  <a:pt x="55" y="621"/>
                  <a:pt x="241" y="829"/>
                  <a:pt x="329" y="768"/>
                </a:cubicBezTo>
                <a:cubicBezTo>
                  <a:pt x="417" y="707"/>
                  <a:pt x="472" y="354"/>
                  <a:pt x="528" y="226"/>
                </a:cubicBezTo>
                <a:cubicBezTo>
                  <a:pt x="584" y="98"/>
                  <a:pt x="638" y="47"/>
                  <a:pt x="667" y="0"/>
                </a:cubicBezTo>
              </a:path>
            </a:pathLst>
          </a:custGeom>
          <a:noFill/>
          <a:ln w="28575" cmpd="sng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80" name="AutoShape 140"/>
          <p:cNvSpPr>
            <a:spLocks noChangeArrowheads="1"/>
          </p:cNvSpPr>
          <p:nvPr/>
        </p:nvSpPr>
        <p:spPr bwMode="auto">
          <a:xfrm>
            <a:off x="533400" y="0"/>
            <a:ext cx="1752600" cy="1524000"/>
          </a:xfrm>
          <a:prstGeom prst="wedgeRoundRectCallout">
            <a:avLst>
              <a:gd name="adj1" fmla="val -43477"/>
              <a:gd name="adj2" fmla="val 91042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800" b="1">
                <a:latin typeface="Times New Roman" pitchFamily="18" charset="0"/>
              </a:rPr>
              <a:t>Đổi chiều dòng điện</a:t>
            </a:r>
          </a:p>
        </p:txBody>
      </p:sp>
      <p:grpSp>
        <p:nvGrpSpPr>
          <p:cNvPr id="8" name="Group 220"/>
          <p:cNvGrpSpPr>
            <a:grpSpLocks/>
          </p:cNvGrpSpPr>
          <p:nvPr/>
        </p:nvGrpSpPr>
        <p:grpSpPr bwMode="auto">
          <a:xfrm>
            <a:off x="4953000" y="4343400"/>
            <a:ext cx="2895600" cy="2379663"/>
            <a:chOff x="912" y="1392"/>
            <a:chExt cx="1824" cy="1499"/>
          </a:xfrm>
        </p:grpSpPr>
        <p:sp>
          <p:nvSpPr>
            <p:cNvPr id="10461" name="Rectangle 221"/>
            <p:cNvSpPr>
              <a:spLocks noChangeArrowheads="1"/>
            </p:cNvSpPr>
            <p:nvPr/>
          </p:nvSpPr>
          <p:spPr bwMode="auto">
            <a:xfrm>
              <a:off x="912" y="1392"/>
              <a:ext cx="1666" cy="14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0462" name="Rectangle 222"/>
            <p:cNvSpPr>
              <a:spLocks noChangeArrowheads="1"/>
            </p:cNvSpPr>
            <p:nvPr/>
          </p:nvSpPr>
          <p:spPr bwMode="auto">
            <a:xfrm>
              <a:off x="984" y="1472"/>
              <a:ext cx="1521" cy="111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63" name="Arc 223"/>
            <p:cNvSpPr>
              <a:spLocks/>
            </p:cNvSpPr>
            <p:nvPr/>
          </p:nvSpPr>
          <p:spPr bwMode="auto">
            <a:xfrm>
              <a:off x="1165" y="1751"/>
              <a:ext cx="1174" cy="319"/>
            </a:xfrm>
            <a:custGeom>
              <a:avLst/>
              <a:gdLst>
                <a:gd name="G0" fmla="+- 20897 0 0"/>
                <a:gd name="G1" fmla="+- 21600 0 0"/>
                <a:gd name="G2" fmla="+- 21600 0 0"/>
                <a:gd name="T0" fmla="*/ 0 w 41890"/>
                <a:gd name="T1" fmla="*/ 16134 h 21600"/>
                <a:gd name="T2" fmla="*/ 41890 w 41890"/>
                <a:gd name="T3" fmla="*/ 16516 h 21600"/>
                <a:gd name="T4" fmla="*/ 20897 w 4189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890" h="21600" fill="none" extrusionOk="0">
                  <a:moveTo>
                    <a:pt x="0" y="16134"/>
                  </a:moveTo>
                  <a:cubicBezTo>
                    <a:pt x="2486" y="6629"/>
                    <a:pt x="11072" y="-1"/>
                    <a:pt x="20897" y="0"/>
                  </a:cubicBezTo>
                  <a:cubicBezTo>
                    <a:pt x="30867" y="0"/>
                    <a:pt x="39543" y="6825"/>
                    <a:pt x="41890" y="16515"/>
                  </a:cubicBezTo>
                </a:path>
                <a:path w="41890" h="21600" stroke="0" extrusionOk="0">
                  <a:moveTo>
                    <a:pt x="0" y="16134"/>
                  </a:moveTo>
                  <a:cubicBezTo>
                    <a:pt x="2486" y="6629"/>
                    <a:pt x="11072" y="-1"/>
                    <a:pt x="20897" y="0"/>
                  </a:cubicBezTo>
                  <a:cubicBezTo>
                    <a:pt x="30867" y="0"/>
                    <a:pt x="39543" y="6825"/>
                    <a:pt x="41890" y="16515"/>
                  </a:cubicBezTo>
                  <a:lnTo>
                    <a:pt x="20897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64" name="Line 224"/>
            <p:cNvSpPr>
              <a:spLocks noChangeShapeType="1"/>
            </p:cNvSpPr>
            <p:nvPr/>
          </p:nvSpPr>
          <p:spPr bwMode="auto">
            <a:xfrm rot="-877253" flipH="1" flipV="1">
              <a:off x="1105" y="1907"/>
              <a:ext cx="5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65" name="Line 225"/>
            <p:cNvSpPr>
              <a:spLocks noChangeShapeType="1"/>
            </p:cNvSpPr>
            <p:nvPr/>
          </p:nvSpPr>
          <p:spPr bwMode="auto">
            <a:xfrm rot="5400000" flipH="1" flipV="1">
              <a:off x="2351" y="1922"/>
              <a:ext cx="51" cy="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66" name="Line 226"/>
            <p:cNvSpPr>
              <a:spLocks noChangeShapeType="1"/>
            </p:cNvSpPr>
            <p:nvPr/>
          </p:nvSpPr>
          <p:spPr bwMode="auto">
            <a:xfrm flipH="1" flipV="1">
              <a:off x="1488" y="1687"/>
              <a:ext cx="3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67" name="Line 227"/>
            <p:cNvSpPr>
              <a:spLocks noChangeShapeType="1"/>
            </p:cNvSpPr>
            <p:nvPr/>
          </p:nvSpPr>
          <p:spPr bwMode="auto">
            <a:xfrm rot="3369366" flipH="1" flipV="1">
              <a:off x="1954" y="1675"/>
              <a:ext cx="64" cy="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68" name="Text Box 228"/>
            <p:cNvSpPr txBox="1">
              <a:spLocks noChangeArrowheads="1"/>
            </p:cNvSpPr>
            <p:nvPr/>
          </p:nvSpPr>
          <p:spPr bwMode="auto">
            <a:xfrm rot="-1329981">
              <a:off x="936" y="1705"/>
              <a:ext cx="25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0</a:t>
              </a:r>
            </a:p>
          </p:txBody>
        </p:sp>
        <p:sp>
          <p:nvSpPr>
            <p:cNvPr id="10469" name="Text Box 229"/>
            <p:cNvSpPr txBox="1">
              <a:spLocks noChangeArrowheads="1"/>
            </p:cNvSpPr>
            <p:nvPr/>
          </p:nvSpPr>
          <p:spPr bwMode="auto">
            <a:xfrm rot="-1515190">
              <a:off x="1301" y="1481"/>
              <a:ext cx="255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1</a:t>
              </a:r>
            </a:p>
          </p:txBody>
        </p:sp>
        <p:sp>
          <p:nvSpPr>
            <p:cNvPr id="10470" name="Text Box 230"/>
            <p:cNvSpPr txBox="1">
              <a:spLocks noChangeArrowheads="1"/>
            </p:cNvSpPr>
            <p:nvPr/>
          </p:nvSpPr>
          <p:spPr bwMode="auto">
            <a:xfrm>
              <a:off x="1888" y="1442"/>
              <a:ext cx="25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2</a:t>
              </a:r>
            </a:p>
          </p:txBody>
        </p:sp>
        <p:sp>
          <p:nvSpPr>
            <p:cNvPr id="10471" name="Text Box 231"/>
            <p:cNvSpPr txBox="1">
              <a:spLocks noChangeArrowheads="1"/>
            </p:cNvSpPr>
            <p:nvPr/>
          </p:nvSpPr>
          <p:spPr bwMode="auto">
            <a:xfrm rot="1554391">
              <a:off x="2341" y="1720"/>
              <a:ext cx="255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3</a:t>
              </a:r>
            </a:p>
          </p:txBody>
        </p:sp>
        <p:sp>
          <p:nvSpPr>
            <p:cNvPr id="10472" name="Text Box 232"/>
            <p:cNvSpPr txBox="1">
              <a:spLocks noChangeArrowheads="1"/>
            </p:cNvSpPr>
            <p:nvPr/>
          </p:nvSpPr>
          <p:spPr bwMode="auto">
            <a:xfrm>
              <a:off x="1624" y="1897"/>
              <a:ext cx="257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V</a:t>
              </a:r>
            </a:p>
          </p:txBody>
        </p:sp>
        <p:sp>
          <p:nvSpPr>
            <p:cNvPr id="10473" name="AutoShape 233"/>
            <p:cNvSpPr>
              <a:spLocks noChangeArrowheads="1"/>
            </p:cNvSpPr>
            <p:nvPr/>
          </p:nvSpPr>
          <p:spPr bwMode="auto">
            <a:xfrm rot="-5400000">
              <a:off x="1715" y="2446"/>
              <a:ext cx="106" cy="204"/>
            </a:xfrm>
            <a:prstGeom prst="flowChartDelay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4" name="Oval 234"/>
            <p:cNvSpPr>
              <a:spLocks noChangeArrowheads="1"/>
            </p:cNvSpPr>
            <p:nvPr/>
          </p:nvSpPr>
          <p:spPr bwMode="auto">
            <a:xfrm>
              <a:off x="1012" y="2681"/>
              <a:ext cx="153" cy="15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5" name="Oval 235"/>
            <p:cNvSpPr>
              <a:spLocks noChangeArrowheads="1"/>
            </p:cNvSpPr>
            <p:nvPr/>
          </p:nvSpPr>
          <p:spPr bwMode="auto">
            <a:xfrm>
              <a:off x="1455" y="2721"/>
              <a:ext cx="153" cy="15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6" name="Line 236"/>
            <p:cNvSpPr>
              <a:spLocks noChangeShapeType="1"/>
            </p:cNvSpPr>
            <p:nvPr/>
          </p:nvSpPr>
          <p:spPr bwMode="auto">
            <a:xfrm flipH="1" flipV="1">
              <a:off x="1227" y="2056"/>
              <a:ext cx="507" cy="4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77" name="Line 237"/>
            <p:cNvSpPr>
              <a:spLocks noChangeShapeType="1"/>
            </p:cNvSpPr>
            <p:nvPr/>
          </p:nvSpPr>
          <p:spPr bwMode="auto">
            <a:xfrm rot="19694431" flipV="1">
              <a:off x="1294" y="1794"/>
              <a:ext cx="0" cy="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78" name="Line 238"/>
            <p:cNvSpPr>
              <a:spLocks noChangeShapeType="1"/>
            </p:cNvSpPr>
            <p:nvPr/>
          </p:nvSpPr>
          <p:spPr bwMode="auto">
            <a:xfrm rot="19694431" flipV="1">
              <a:off x="1259" y="1832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79" name="Line 239"/>
            <p:cNvSpPr>
              <a:spLocks noChangeShapeType="1"/>
            </p:cNvSpPr>
            <p:nvPr/>
          </p:nvSpPr>
          <p:spPr bwMode="auto">
            <a:xfrm rot="19694431" flipV="1">
              <a:off x="1229" y="1856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80" name="Line 240"/>
            <p:cNvSpPr>
              <a:spLocks noChangeShapeType="1"/>
            </p:cNvSpPr>
            <p:nvPr/>
          </p:nvSpPr>
          <p:spPr bwMode="auto">
            <a:xfrm rot="19694431" flipV="1">
              <a:off x="1199" y="1882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81" name="Line 241"/>
            <p:cNvSpPr>
              <a:spLocks noChangeShapeType="1"/>
            </p:cNvSpPr>
            <p:nvPr/>
          </p:nvSpPr>
          <p:spPr bwMode="auto">
            <a:xfrm rot="19694431" flipV="1">
              <a:off x="1175" y="1915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82" name="Line 242"/>
            <p:cNvSpPr>
              <a:spLocks noChangeShapeType="1"/>
            </p:cNvSpPr>
            <p:nvPr/>
          </p:nvSpPr>
          <p:spPr bwMode="auto">
            <a:xfrm rot="19694431" flipV="1">
              <a:off x="1464" y="1742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83" name="Line 243"/>
            <p:cNvSpPr>
              <a:spLocks noChangeShapeType="1"/>
            </p:cNvSpPr>
            <p:nvPr/>
          </p:nvSpPr>
          <p:spPr bwMode="auto">
            <a:xfrm rot="19694431" flipV="1">
              <a:off x="1425" y="1758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84" name="Line 244"/>
            <p:cNvSpPr>
              <a:spLocks noChangeShapeType="1"/>
            </p:cNvSpPr>
            <p:nvPr/>
          </p:nvSpPr>
          <p:spPr bwMode="auto">
            <a:xfrm rot="19694431" flipV="1">
              <a:off x="1383" y="1773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85" name="Line 245"/>
            <p:cNvSpPr>
              <a:spLocks noChangeShapeType="1"/>
            </p:cNvSpPr>
            <p:nvPr/>
          </p:nvSpPr>
          <p:spPr bwMode="auto">
            <a:xfrm rot="19694431" flipV="1">
              <a:off x="1340" y="178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86" name="Line 246"/>
            <p:cNvSpPr>
              <a:spLocks noChangeShapeType="1"/>
            </p:cNvSpPr>
            <p:nvPr/>
          </p:nvSpPr>
          <p:spPr bwMode="auto">
            <a:xfrm rot="1905569" flipH="1" flipV="1">
              <a:off x="2206" y="1794"/>
              <a:ext cx="0" cy="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87" name="Line 247"/>
            <p:cNvSpPr>
              <a:spLocks noChangeShapeType="1"/>
            </p:cNvSpPr>
            <p:nvPr/>
          </p:nvSpPr>
          <p:spPr bwMode="auto">
            <a:xfrm rot="1905569" flipH="1" flipV="1">
              <a:off x="2237" y="1830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88" name="Line 248"/>
            <p:cNvSpPr>
              <a:spLocks noChangeShapeType="1"/>
            </p:cNvSpPr>
            <p:nvPr/>
          </p:nvSpPr>
          <p:spPr bwMode="auto">
            <a:xfrm rot="1905569" flipH="1" flipV="1">
              <a:off x="2267" y="1850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89" name="Line 249"/>
            <p:cNvSpPr>
              <a:spLocks noChangeShapeType="1"/>
            </p:cNvSpPr>
            <p:nvPr/>
          </p:nvSpPr>
          <p:spPr bwMode="auto">
            <a:xfrm rot="1905569" flipH="1" flipV="1">
              <a:off x="2297" y="1881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90" name="Line 250"/>
            <p:cNvSpPr>
              <a:spLocks noChangeShapeType="1"/>
            </p:cNvSpPr>
            <p:nvPr/>
          </p:nvSpPr>
          <p:spPr bwMode="auto">
            <a:xfrm rot="1905569" flipH="1" flipV="1">
              <a:off x="2330" y="1913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91" name="Line 251"/>
            <p:cNvSpPr>
              <a:spLocks noChangeShapeType="1"/>
            </p:cNvSpPr>
            <p:nvPr/>
          </p:nvSpPr>
          <p:spPr bwMode="auto">
            <a:xfrm rot="1905569" flipH="1" flipV="1">
              <a:off x="2158" y="1783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92" name="Line 252"/>
            <p:cNvSpPr>
              <a:spLocks noChangeShapeType="1"/>
            </p:cNvSpPr>
            <p:nvPr/>
          </p:nvSpPr>
          <p:spPr bwMode="auto">
            <a:xfrm rot="1905569" flipH="1" flipV="1">
              <a:off x="2110" y="1765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93" name="Line 253"/>
            <p:cNvSpPr>
              <a:spLocks noChangeShapeType="1"/>
            </p:cNvSpPr>
            <p:nvPr/>
          </p:nvSpPr>
          <p:spPr bwMode="auto">
            <a:xfrm rot="1905569" flipH="1" flipV="1">
              <a:off x="2065" y="1749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94" name="Line 254"/>
            <p:cNvSpPr>
              <a:spLocks noChangeShapeType="1"/>
            </p:cNvSpPr>
            <p:nvPr/>
          </p:nvSpPr>
          <p:spPr bwMode="auto">
            <a:xfrm rot="1905569" flipH="1" flipV="1">
              <a:off x="2016" y="1740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95" name="Line 255"/>
            <p:cNvSpPr>
              <a:spLocks noChangeShapeType="1"/>
            </p:cNvSpPr>
            <p:nvPr/>
          </p:nvSpPr>
          <p:spPr bwMode="auto">
            <a:xfrm rot="10073661" flipV="1">
              <a:off x="1561" y="1723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96" name="Line 256"/>
            <p:cNvSpPr>
              <a:spLocks noChangeShapeType="1"/>
            </p:cNvSpPr>
            <p:nvPr/>
          </p:nvSpPr>
          <p:spPr bwMode="auto">
            <a:xfrm rot="10073661" flipV="1">
              <a:off x="1609" y="1712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97" name="Line 257"/>
            <p:cNvSpPr>
              <a:spLocks noChangeShapeType="1"/>
            </p:cNvSpPr>
            <p:nvPr/>
          </p:nvSpPr>
          <p:spPr bwMode="auto">
            <a:xfrm rot="10073661" flipV="1">
              <a:off x="1657" y="1706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98" name="Line 258"/>
            <p:cNvSpPr>
              <a:spLocks noChangeShapeType="1"/>
            </p:cNvSpPr>
            <p:nvPr/>
          </p:nvSpPr>
          <p:spPr bwMode="auto">
            <a:xfrm rot="10073661" flipV="1">
              <a:off x="1706" y="1702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99" name="Line 259"/>
            <p:cNvSpPr>
              <a:spLocks noChangeShapeType="1"/>
            </p:cNvSpPr>
            <p:nvPr/>
          </p:nvSpPr>
          <p:spPr bwMode="auto">
            <a:xfrm rot="21542993" flipV="1">
              <a:off x="1754" y="1687"/>
              <a:ext cx="0" cy="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500" name="Line 260"/>
            <p:cNvSpPr>
              <a:spLocks noChangeShapeType="1"/>
            </p:cNvSpPr>
            <p:nvPr/>
          </p:nvSpPr>
          <p:spPr bwMode="auto">
            <a:xfrm rot="-10073661" flipH="1" flipV="1">
              <a:off x="1799" y="1702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501" name="Line 261"/>
            <p:cNvSpPr>
              <a:spLocks noChangeShapeType="1"/>
            </p:cNvSpPr>
            <p:nvPr/>
          </p:nvSpPr>
          <p:spPr bwMode="auto">
            <a:xfrm rot="-10073661" flipH="1" flipV="1">
              <a:off x="1847" y="1706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502" name="Line 262"/>
            <p:cNvSpPr>
              <a:spLocks noChangeShapeType="1"/>
            </p:cNvSpPr>
            <p:nvPr/>
          </p:nvSpPr>
          <p:spPr bwMode="auto">
            <a:xfrm rot="-10073661" flipH="1" flipV="1">
              <a:off x="1893" y="1709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503" name="Line 263"/>
            <p:cNvSpPr>
              <a:spLocks noChangeShapeType="1"/>
            </p:cNvSpPr>
            <p:nvPr/>
          </p:nvSpPr>
          <p:spPr bwMode="auto">
            <a:xfrm rot="-10073661" flipH="1" flipV="1">
              <a:off x="1932" y="1714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504" name="Text Box 264"/>
            <p:cNvSpPr txBox="1">
              <a:spLocks noChangeArrowheads="1"/>
            </p:cNvSpPr>
            <p:nvPr/>
          </p:nvSpPr>
          <p:spPr bwMode="auto">
            <a:xfrm rot="-1239184">
              <a:off x="1337" y="1730"/>
              <a:ext cx="55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0,2</a:t>
              </a:r>
            </a:p>
          </p:txBody>
        </p:sp>
        <p:sp>
          <p:nvSpPr>
            <p:cNvPr id="10505" name="Text Box 265"/>
            <p:cNvSpPr txBox="1">
              <a:spLocks noChangeArrowheads="1"/>
            </p:cNvSpPr>
            <p:nvPr/>
          </p:nvSpPr>
          <p:spPr bwMode="auto">
            <a:xfrm rot="230731">
              <a:off x="1757" y="1758"/>
              <a:ext cx="54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0,4</a:t>
              </a:r>
            </a:p>
          </p:txBody>
        </p:sp>
        <p:sp>
          <p:nvSpPr>
            <p:cNvPr id="10506" name="Text Box 266"/>
            <p:cNvSpPr txBox="1">
              <a:spLocks noChangeArrowheads="1"/>
            </p:cNvSpPr>
            <p:nvPr/>
          </p:nvSpPr>
          <p:spPr bwMode="auto">
            <a:xfrm rot="1824634">
              <a:off x="2066" y="1999"/>
              <a:ext cx="549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0,6</a:t>
              </a:r>
            </a:p>
          </p:txBody>
        </p:sp>
        <p:sp>
          <p:nvSpPr>
            <p:cNvPr id="10507" name="Text Box 267"/>
            <p:cNvSpPr txBox="1">
              <a:spLocks noChangeArrowheads="1"/>
            </p:cNvSpPr>
            <p:nvPr/>
          </p:nvSpPr>
          <p:spPr bwMode="auto">
            <a:xfrm>
              <a:off x="1609" y="2688"/>
              <a:ext cx="50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/>
                <a:t>0,6</a:t>
              </a:r>
            </a:p>
          </p:txBody>
        </p:sp>
        <p:sp>
          <p:nvSpPr>
            <p:cNvPr id="10508" name="Oval 268"/>
            <p:cNvSpPr>
              <a:spLocks noChangeArrowheads="1"/>
            </p:cNvSpPr>
            <p:nvPr/>
          </p:nvSpPr>
          <p:spPr bwMode="auto">
            <a:xfrm>
              <a:off x="2075" y="2717"/>
              <a:ext cx="153" cy="15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09" name="Text Box 269"/>
            <p:cNvSpPr txBox="1">
              <a:spLocks noChangeArrowheads="1"/>
            </p:cNvSpPr>
            <p:nvPr/>
          </p:nvSpPr>
          <p:spPr bwMode="auto">
            <a:xfrm>
              <a:off x="2229" y="2700"/>
              <a:ext cx="507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/>
                <a:t>3</a:t>
              </a:r>
            </a:p>
          </p:txBody>
        </p:sp>
        <p:grpSp>
          <p:nvGrpSpPr>
            <p:cNvPr id="9" name="Group 270"/>
            <p:cNvGrpSpPr>
              <a:grpSpLocks/>
            </p:cNvGrpSpPr>
            <p:nvPr/>
          </p:nvGrpSpPr>
          <p:grpSpPr bwMode="auto">
            <a:xfrm>
              <a:off x="960" y="1467"/>
              <a:ext cx="1536" cy="1125"/>
              <a:chOff x="969" y="1470"/>
              <a:chExt cx="1536" cy="1125"/>
            </a:xfrm>
          </p:grpSpPr>
          <p:pic>
            <p:nvPicPr>
              <p:cNvPr id="10511" name="Picture 271" descr="WP_20140109_00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969" y="1470"/>
                <a:ext cx="1536" cy="1122"/>
              </a:xfrm>
              <a:prstGeom prst="rect">
                <a:avLst/>
              </a:prstGeom>
              <a:noFill/>
            </p:spPr>
          </p:pic>
          <p:sp>
            <p:nvSpPr>
              <p:cNvPr id="10512" name="Freeform 272"/>
              <p:cNvSpPr>
                <a:spLocks/>
              </p:cNvSpPr>
              <p:nvPr/>
            </p:nvSpPr>
            <p:spPr bwMode="auto">
              <a:xfrm>
                <a:off x="1401" y="1860"/>
                <a:ext cx="240" cy="735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9" y="0"/>
                  </a:cxn>
                  <a:cxn ang="0">
                    <a:pos x="240" y="735"/>
                  </a:cxn>
                  <a:cxn ang="0">
                    <a:pos x="219" y="723"/>
                  </a:cxn>
                  <a:cxn ang="0">
                    <a:pos x="0" y="15"/>
                  </a:cxn>
                </a:cxnLst>
                <a:rect l="0" t="0" r="r" b="b"/>
                <a:pathLst>
                  <a:path w="240" h="735">
                    <a:moveTo>
                      <a:pt x="0" y="15"/>
                    </a:moveTo>
                    <a:lnTo>
                      <a:pt x="9" y="0"/>
                    </a:lnTo>
                    <a:lnTo>
                      <a:pt x="240" y="735"/>
                    </a:lnTo>
                    <a:lnTo>
                      <a:pt x="219" y="723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969696">
                  <a:alpha val="95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513" name="AutoShape 273"/>
            <p:cNvSpPr>
              <a:spLocks noChangeArrowheads="1"/>
            </p:cNvSpPr>
            <p:nvPr/>
          </p:nvSpPr>
          <p:spPr bwMode="auto">
            <a:xfrm rot="-5400000">
              <a:off x="1701" y="2436"/>
              <a:ext cx="96" cy="240"/>
            </a:xfrm>
            <a:prstGeom prst="flowChartDelay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14" name="Text Box 274"/>
            <p:cNvSpPr txBox="1">
              <a:spLocks noChangeArrowheads="1"/>
            </p:cNvSpPr>
            <p:nvPr/>
          </p:nvSpPr>
          <p:spPr bwMode="auto">
            <a:xfrm>
              <a:off x="1128" y="2631"/>
              <a:ext cx="50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/>
                <a:t>-</a:t>
              </a:r>
            </a:p>
          </p:txBody>
        </p:sp>
      </p:grpSp>
      <p:grpSp>
        <p:nvGrpSpPr>
          <p:cNvPr id="10" name="Group 275"/>
          <p:cNvGrpSpPr>
            <a:grpSpLocks/>
          </p:cNvGrpSpPr>
          <p:nvPr/>
        </p:nvGrpSpPr>
        <p:grpSpPr bwMode="auto">
          <a:xfrm rot="-272778">
            <a:off x="5181600" y="5029200"/>
            <a:ext cx="2362200" cy="2362200"/>
            <a:chOff x="1008" y="1824"/>
            <a:chExt cx="1488" cy="1488"/>
          </a:xfrm>
        </p:grpSpPr>
        <p:sp>
          <p:nvSpPr>
            <p:cNvPr id="10516" name="Freeform 276"/>
            <p:cNvSpPr>
              <a:spLocks/>
            </p:cNvSpPr>
            <p:nvPr/>
          </p:nvSpPr>
          <p:spPr bwMode="auto">
            <a:xfrm rot="193774">
              <a:off x="1434" y="1942"/>
              <a:ext cx="330" cy="638"/>
            </a:xfrm>
            <a:custGeom>
              <a:avLst/>
              <a:gdLst/>
              <a:ahLst/>
              <a:cxnLst>
                <a:cxn ang="0">
                  <a:pos x="306" y="63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330" y="638"/>
                </a:cxn>
                <a:cxn ang="0">
                  <a:pos x="306" y="636"/>
                </a:cxn>
              </a:cxnLst>
              <a:rect l="0" t="0" r="r" b="b"/>
              <a:pathLst>
                <a:path w="330" h="638">
                  <a:moveTo>
                    <a:pt x="306" y="63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330" y="638"/>
                  </a:lnTo>
                  <a:lnTo>
                    <a:pt x="306" y="636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517" name="Oval 277"/>
            <p:cNvSpPr>
              <a:spLocks noChangeArrowheads="1"/>
            </p:cNvSpPr>
            <p:nvPr/>
          </p:nvSpPr>
          <p:spPr bwMode="auto">
            <a:xfrm>
              <a:off x="1008" y="1824"/>
              <a:ext cx="1488" cy="1488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518" name="AutoShape 278"/>
          <p:cNvSpPr>
            <a:spLocks noChangeArrowheads="1"/>
          </p:cNvSpPr>
          <p:nvPr/>
        </p:nvSpPr>
        <p:spPr bwMode="auto">
          <a:xfrm rot="-5400000">
            <a:off x="6248400" y="5957888"/>
            <a:ext cx="152400" cy="457200"/>
          </a:xfrm>
          <a:prstGeom prst="flowChartDelay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70" name="Freeform 130"/>
          <p:cNvSpPr>
            <a:spLocks/>
          </p:cNvSpPr>
          <p:nvPr/>
        </p:nvSpPr>
        <p:spPr bwMode="auto">
          <a:xfrm>
            <a:off x="5851525" y="2628900"/>
            <a:ext cx="3303588" cy="4337050"/>
          </a:xfrm>
          <a:custGeom>
            <a:avLst/>
            <a:gdLst/>
            <a:ahLst/>
            <a:cxnLst>
              <a:cxn ang="0">
                <a:pos x="1642" y="72"/>
              </a:cxn>
              <a:cxn ang="0">
                <a:pos x="1882" y="72"/>
              </a:cxn>
              <a:cxn ang="0">
                <a:pos x="1930" y="504"/>
              </a:cxn>
              <a:cxn ang="0">
                <a:pos x="1930" y="2376"/>
              </a:cxn>
              <a:cxn ang="0">
                <a:pos x="1023" y="2641"/>
              </a:cxn>
              <a:cxn ang="0">
                <a:pos x="163" y="2605"/>
              </a:cxn>
              <a:cxn ang="0">
                <a:pos x="44" y="2522"/>
              </a:cxn>
            </a:cxnLst>
            <a:rect l="0" t="0" r="r" b="b"/>
            <a:pathLst>
              <a:path w="2081" h="2732">
                <a:moveTo>
                  <a:pt x="1642" y="72"/>
                </a:moveTo>
                <a:cubicBezTo>
                  <a:pt x="1738" y="36"/>
                  <a:pt x="1834" y="0"/>
                  <a:pt x="1882" y="72"/>
                </a:cubicBezTo>
                <a:cubicBezTo>
                  <a:pt x="1930" y="144"/>
                  <a:pt x="1922" y="120"/>
                  <a:pt x="1930" y="504"/>
                </a:cubicBezTo>
                <a:cubicBezTo>
                  <a:pt x="1938" y="888"/>
                  <a:pt x="2081" y="2020"/>
                  <a:pt x="1930" y="2376"/>
                </a:cubicBezTo>
                <a:cubicBezTo>
                  <a:pt x="1779" y="2732"/>
                  <a:pt x="1317" y="2603"/>
                  <a:pt x="1023" y="2641"/>
                </a:cubicBezTo>
                <a:cubicBezTo>
                  <a:pt x="729" y="2679"/>
                  <a:pt x="326" y="2625"/>
                  <a:pt x="163" y="2605"/>
                </a:cubicBezTo>
                <a:cubicBezTo>
                  <a:pt x="0" y="2585"/>
                  <a:pt x="69" y="2539"/>
                  <a:pt x="44" y="2522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71" name="Freeform 131"/>
          <p:cNvSpPr>
            <a:spLocks/>
          </p:cNvSpPr>
          <p:nvPr/>
        </p:nvSpPr>
        <p:spPr bwMode="auto">
          <a:xfrm>
            <a:off x="147638" y="5326063"/>
            <a:ext cx="5048250" cy="1354137"/>
          </a:xfrm>
          <a:custGeom>
            <a:avLst/>
            <a:gdLst/>
            <a:ahLst/>
            <a:cxnLst>
              <a:cxn ang="0">
                <a:pos x="3180" y="768"/>
              </a:cxn>
              <a:cxn ang="0">
                <a:pos x="483" y="725"/>
              </a:cxn>
              <a:cxn ang="0">
                <a:pos x="282" y="0"/>
              </a:cxn>
            </a:cxnLst>
            <a:rect l="0" t="0" r="r" b="b"/>
            <a:pathLst>
              <a:path w="3180" h="853">
                <a:moveTo>
                  <a:pt x="3180" y="768"/>
                </a:moveTo>
                <a:cubicBezTo>
                  <a:pt x="2732" y="761"/>
                  <a:pt x="966" y="853"/>
                  <a:pt x="483" y="725"/>
                </a:cubicBezTo>
                <a:cubicBezTo>
                  <a:pt x="0" y="597"/>
                  <a:pt x="324" y="151"/>
                  <a:pt x="282" y="0"/>
                </a:cubicBezTo>
              </a:path>
            </a:pathLst>
          </a:custGeom>
          <a:noFill/>
          <a:ln w="28575" cmpd="sng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1" name="Group 160"/>
          <p:cNvGrpSpPr>
            <a:grpSpLocks/>
          </p:cNvGrpSpPr>
          <p:nvPr/>
        </p:nvGrpSpPr>
        <p:grpSpPr bwMode="auto">
          <a:xfrm>
            <a:off x="457200" y="2514600"/>
            <a:ext cx="381000" cy="2908300"/>
            <a:chOff x="288" y="1584"/>
            <a:chExt cx="240" cy="1832"/>
          </a:xfrm>
        </p:grpSpPr>
        <p:grpSp>
          <p:nvGrpSpPr>
            <p:cNvPr id="12" name="Group 13"/>
            <p:cNvGrpSpPr>
              <a:grpSpLocks/>
            </p:cNvGrpSpPr>
            <p:nvPr/>
          </p:nvGrpSpPr>
          <p:grpSpPr bwMode="auto">
            <a:xfrm flipV="1">
              <a:off x="288" y="1584"/>
              <a:ext cx="240" cy="914"/>
              <a:chOff x="336" y="1294"/>
              <a:chExt cx="367" cy="1298"/>
            </a:xfrm>
          </p:grpSpPr>
          <p:grpSp>
            <p:nvGrpSpPr>
              <p:cNvPr id="13" name="Group 14"/>
              <p:cNvGrpSpPr>
                <a:grpSpLocks/>
              </p:cNvGrpSpPr>
              <p:nvPr/>
            </p:nvGrpSpPr>
            <p:grpSpPr bwMode="auto">
              <a:xfrm rot="16200000" flipH="1">
                <a:off x="196" y="2085"/>
                <a:ext cx="647" cy="367"/>
                <a:chOff x="2016" y="336"/>
                <a:chExt cx="912" cy="432"/>
              </a:xfrm>
            </p:grpSpPr>
            <p:grpSp>
              <p:nvGrpSpPr>
                <p:cNvPr id="14" name="Group 15"/>
                <p:cNvGrpSpPr>
                  <a:grpSpLocks/>
                </p:cNvGrpSpPr>
                <p:nvPr/>
              </p:nvGrpSpPr>
              <p:grpSpPr bwMode="auto">
                <a:xfrm>
                  <a:off x="2016" y="336"/>
                  <a:ext cx="912" cy="432"/>
                  <a:chOff x="2160" y="3072"/>
                  <a:chExt cx="1248" cy="720"/>
                </a:xfrm>
              </p:grpSpPr>
              <p:sp>
                <p:nvSpPr>
                  <p:cNvPr id="10256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3072"/>
                    <a:ext cx="1152" cy="720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99"/>
                      </a:gs>
                      <a:gs pos="100000">
                        <a:srgbClr val="FFFF99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257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3216"/>
                    <a:ext cx="96" cy="432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99"/>
                      </a:gs>
                      <a:gs pos="100000">
                        <a:srgbClr val="FFFF99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258" name="Line 18"/>
                <p:cNvSpPr>
                  <a:spLocks noChangeShapeType="1"/>
                </p:cNvSpPr>
                <p:nvPr/>
              </p:nvSpPr>
              <p:spPr bwMode="auto">
                <a:xfrm>
                  <a:off x="2736" y="480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59" name="Line 19"/>
                <p:cNvSpPr>
                  <a:spLocks noChangeShapeType="1"/>
                </p:cNvSpPr>
                <p:nvPr/>
              </p:nvSpPr>
              <p:spPr bwMode="auto">
                <a:xfrm rot="-5400000">
                  <a:off x="2733" y="480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60" name="Line 20"/>
                <p:cNvSpPr>
                  <a:spLocks noChangeShapeType="1"/>
                </p:cNvSpPr>
                <p:nvPr/>
              </p:nvSpPr>
              <p:spPr bwMode="auto">
                <a:xfrm rot="-5400000">
                  <a:off x="2157" y="486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" name="Group 21"/>
              <p:cNvGrpSpPr>
                <a:grpSpLocks/>
              </p:cNvGrpSpPr>
              <p:nvPr/>
            </p:nvGrpSpPr>
            <p:grpSpPr bwMode="auto">
              <a:xfrm rot="-5400000" flipH="1" flipV="1">
                <a:off x="196" y="1434"/>
                <a:ext cx="647" cy="367"/>
                <a:chOff x="2016" y="336"/>
                <a:chExt cx="912" cy="432"/>
              </a:xfrm>
            </p:grpSpPr>
            <p:grpSp>
              <p:nvGrpSpPr>
                <p:cNvPr id="16" name="Group 22"/>
                <p:cNvGrpSpPr>
                  <a:grpSpLocks/>
                </p:cNvGrpSpPr>
                <p:nvPr/>
              </p:nvGrpSpPr>
              <p:grpSpPr bwMode="auto">
                <a:xfrm>
                  <a:off x="2016" y="336"/>
                  <a:ext cx="912" cy="432"/>
                  <a:chOff x="2160" y="3072"/>
                  <a:chExt cx="1248" cy="720"/>
                </a:xfrm>
              </p:grpSpPr>
              <p:sp>
                <p:nvSpPr>
                  <p:cNvPr id="10263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3072"/>
                    <a:ext cx="1152" cy="720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99"/>
                      </a:gs>
                      <a:gs pos="100000">
                        <a:srgbClr val="FFFF99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264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3216"/>
                    <a:ext cx="96" cy="432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99"/>
                      </a:gs>
                      <a:gs pos="100000">
                        <a:srgbClr val="FFFF99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265" name="Line 25"/>
                <p:cNvSpPr>
                  <a:spLocks noChangeShapeType="1"/>
                </p:cNvSpPr>
                <p:nvPr/>
              </p:nvSpPr>
              <p:spPr bwMode="auto">
                <a:xfrm>
                  <a:off x="2736" y="480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66" name="Line 26"/>
                <p:cNvSpPr>
                  <a:spLocks noChangeShapeType="1"/>
                </p:cNvSpPr>
                <p:nvPr/>
              </p:nvSpPr>
              <p:spPr bwMode="auto">
                <a:xfrm rot="-5400000">
                  <a:off x="2733" y="480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67" name="Line 27"/>
                <p:cNvSpPr>
                  <a:spLocks noChangeShapeType="1"/>
                </p:cNvSpPr>
                <p:nvPr/>
              </p:nvSpPr>
              <p:spPr bwMode="auto">
                <a:xfrm rot="-5400000">
                  <a:off x="2157" y="486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7" name="Group 145"/>
            <p:cNvGrpSpPr>
              <a:grpSpLocks/>
            </p:cNvGrpSpPr>
            <p:nvPr/>
          </p:nvGrpSpPr>
          <p:grpSpPr bwMode="auto">
            <a:xfrm flipV="1">
              <a:off x="288" y="2502"/>
              <a:ext cx="240" cy="914"/>
              <a:chOff x="336" y="1294"/>
              <a:chExt cx="367" cy="1298"/>
            </a:xfrm>
          </p:grpSpPr>
          <p:grpSp>
            <p:nvGrpSpPr>
              <p:cNvPr id="18" name="Group 146"/>
              <p:cNvGrpSpPr>
                <a:grpSpLocks/>
              </p:cNvGrpSpPr>
              <p:nvPr/>
            </p:nvGrpSpPr>
            <p:grpSpPr bwMode="auto">
              <a:xfrm rot="16200000" flipH="1">
                <a:off x="196" y="2085"/>
                <a:ext cx="647" cy="367"/>
                <a:chOff x="2016" y="336"/>
                <a:chExt cx="912" cy="432"/>
              </a:xfrm>
            </p:grpSpPr>
            <p:grpSp>
              <p:nvGrpSpPr>
                <p:cNvPr id="19" name="Group 147"/>
                <p:cNvGrpSpPr>
                  <a:grpSpLocks/>
                </p:cNvGrpSpPr>
                <p:nvPr/>
              </p:nvGrpSpPr>
              <p:grpSpPr bwMode="auto">
                <a:xfrm>
                  <a:off x="2016" y="336"/>
                  <a:ext cx="912" cy="432"/>
                  <a:chOff x="2160" y="3072"/>
                  <a:chExt cx="1248" cy="720"/>
                </a:xfrm>
              </p:grpSpPr>
              <p:sp>
                <p:nvSpPr>
                  <p:cNvPr id="10388" name="Rectangle 148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3072"/>
                    <a:ext cx="1152" cy="720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99"/>
                      </a:gs>
                      <a:gs pos="100000">
                        <a:srgbClr val="FFFF99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389" name="Rectangle 149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3216"/>
                    <a:ext cx="96" cy="432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99"/>
                      </a:gs>
                      <a:gs pos="100000">
                        <a:srgbClr val="FFFF99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390" name="Line 150"/>
                <p:cNvSpPr>
                  <a:spLocks noChangeShapeType="1"/>
                </p:cNvSpPr>
                <p:nvPr/>
              </p:nvSpPr>
              <p:spPr bwMode="auto">
                <a:xfrm>
                  <a:off x="2736" y="480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91" name="Line 151"/>
                <p:cNvSpPr>
                  <a:spLocks noChangeShapeType="1"/>
                </p:cNvSpPr>
                <p:nvPr/>
              </p:nvSpPr>
              <p:spPr bwMode="auto">
                <a:xfrm rot="-5400000">
                  <a:off x="2733" y="480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92" name="Line 152"/>
                <p:cNvSpPr>
                  <a:spLocks noChangeShapeType="1"/>
                </p:cNvSpPr>
                <p:nvPr/>
              </p:nvSpPr>
              <p:spPr bwMode="auto">
                <a:xfrm rot="-5400000">
                  <a:off x="2157" y="486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" name="Group 153"/>
              <p:cNvGrpSpPr>
                <a:grpSpLocks/>
              </p:cNvGrpSpPr>
              <p:nvPr/>
            </p:nvGrpSpPr>
            <p:grpSpPr bwMode="auto">
              <a:xfrm rot="-5400000" flipH="1" flipV="1">
                <a:off x="196" y="1434"/>
                <a:ext cx="647" cy="367"/>
                <a:chOff x="2016" y="336"/>
                <a:chExt cx="912" cy="432"/>
              </a:xfrm>
            </p:grpSpPr>
            <p:grpSp>
              <p:nvGrpSpPr>
                <p:cNvPr id="21" name="Group 154"/>
                <p:cNvGrpSpPr>
                  <a:grpSpLocks/>
                </p:cNvGrpSpPr>
                <p:nvPr/>
              </p:nvGrpSpPr>
              <p:grpSpPr bwMode="auto">
                <a:xfrm>
                  <a:off x="2016" y="336"/>
                  <a:ext cx="912" cy="432"/>
                  <a:chOff x="2160" y="3072"/>
                  <a:chExt cx="1248" cy="720"/>
                </a:xfrm>
              </p:grpSpPr>
              <p:sp>
                <p:nvSpPr>
                  <p:cNvPr id="10395" name="Rectangle 155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3072"/>
                    <a:ext cx="1152" cy="720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99"/>
                      </a:gs>
                      <a:gs pos="100000">
                        <a:srgbClr val="FFFF99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396" name="Rectangle 156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3216"/>
                    <a:ext cx="96" cy="432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99"/>
                      </a:gs>
                      <a:gs pos="100000">
                        <a:srgbClr val="FFFF99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397" name="Line 157"/>
                <p:cNvSpPr>
                  <a:spLocks noChangeShapeType="1"/>
                </p:cNvSpPr>
                <p:nvPr/>
              </p:nvSpPr>
              <p:spPr bwMode="auto">
                <a:xfrm>
                  <a:off x="2736" y="480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98" name="Line 158"/>
                <p:cNvSpPr>
                  <a:spLocks noChangeShapeType="1"/>
                </p:cNvSpPr>
                <p:nvPr/>
              </p:nvSpPr>
              <p:spPr bwMode="auto">
                <a:xfrm rot="-5400000">
                  <a:off x="2733" y="480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99" name="Line 159"/>
                <p:cNvSpPr>
                  <a:spLocks noChangeShapeType="1"/>
                </p:cNvSpPr>
                <p:nvPr/>
              </p:nvSpPr>
              <p:spPr bwMode="auto">
                <a:xfrm rot="-5400000">
                  <a:off x="2157" y="486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0519" name="AutoShape 279"/>
          <p:cNvSpPr>
            <a:spLocks noChangeArrowheads="1"/>
          </p:cNvSpPr>
          <p:nvPr/>
        </p:nvSpPr>
        <p:spPr bwMode="auto">
          <a:xfrm rot="-5400000">
            <a:off x="2767013" y="3962400"/>
            <a:ext cx="152400" cy="457200"/>
          </a:xfrm>
          <a:prstGeom prst="flowChartDelay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82" name="AutoShape 142"/>
          <p:cNvSpPr>
            <a:spLocks noChangeArrowheads="1"/>
          </p:cNvSpPr>
          <p:nvPr/>
        </p:nvSpPr>
        <p:spPr bwMode="auto">
          <a:xfrm>
            <a:off x="2743200" y="-228600"/>
            <a:ext cx="5791200" cy="5486400"/>
          </a:xfrm>
          <a:prstGeom prst="irregularSeal1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 quay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0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0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2" dur="1000" fill="hold"/>
                                        <p:tgtEl>
                                          <p:spTgt spid="1037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4" dur="1000" fill="hold"/>
                                        <p:tgtEl>
                                          <p:spTgt spid="10377"/>
                                        </p:tgtEl>
                                      </p:cBhvr>
                                      <p:by x="65000" y="6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2520000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2520000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0" grpId="0" animBg="1"/>
      <p:bldP spid="10520" grpId="1" animBg="1"/>
      <p:bldP spid="10377" grpId="0" animBg="1"/>
      <p:bldP spid="10377" grpId="1" animBg="1"/>
      <p:bldP spid="10377" grpId="2" animBg="1"/>
      <p:bldP spid="10380" grpId="0" animBg="1"/>
      <p:bldP spid="1038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52400" y="304800"/>
            <a:ext cx="4267200" cy="53101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>
                <a:latin typeface="Times New Roman" pitchFamily="18" charset="0"/>
              </a:rPr>
              <a:t>Dòng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điện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chiều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tác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dụng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</a:rPr>
              <a:t>?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Tác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dụng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nhiệt</a:t>
            </a:r>
            <a:endParaRPr lang="en-US" sz="3600" dirty="0">
              <a:latin typeface="Times New Roman" pitchFamily="18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Tác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dụng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từ</a:t>
            </a:r>
            <a:endParaRPr lang="en-US" sz="3600" dirty="0">
              <a:latin typeface="Times New Roman" pitchFamily="18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Tác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dụng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quang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học</a:t>
            </a:r>
            <a:endParaRPr lang="en-US" sz="3600" dirty="0">
              <a:latin typeface="Times New Roman" pitchFamily="18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Tác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dụng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hóa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học</a:t>
            </a:r>
            <a:endParaRPr lang="en-US" sz="3600" dirty="0">
              <a:latin typeface="Times New Roman" pitchFamily="18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Tác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dụng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sinh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lí</a:t>
            </a:r>
            <a:endParaRPr lang="en-US" sz="3600" dirty="0">
              <a:latin typeface="Times New Roman" pitchFamily="18" charset="0"/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71438" y="1600200"/>
            <a:ext cx="4343400" cy="5334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810000" y="-609600"/>
            <a:ext cx="6477000" cy="8305800"/>
            <a:chOff x="2880" y="96"/>
            <a:chExt cx="3024" cy="3984"/>
          </a:xfrm>
        </p:grpSpPr>
        <p:sp>
          <p:nvSpPr>
            <p:cNvPr id="13319" name="AutoShape 7"/>
            <p:cNvSpPr>
              <a:spLocks noChangeArrowheads="1"/>
            </p:cNvSpPr>
            <p:nvPr/>
          </p:nvSpPr>
          <p:spPr bwMode="auto">
            <a:xfrm>
              <a:off x="2880" y="96"/>
              <a:ext cx="3024" cy="3984"/>
            </a:xfrm>
            <a:prstGeom prst="irregularSeal2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0" name="Text Box 8"/>
            <p:cNvSpPr txBox="1">
              <a:spLocks noChangeArrowheads="1"/>
            </p:cNvSpPr>
            <p:nvPr/>
          </p:nvSpPr>
          <p:spPr bwMode="auto">
            <a:xfrm>
              <a:off x="3449" y="1209"/>
              <a:ext cx="1831" cy="1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</a:rPr>
                <a:t>      </a:t>
              </a:r>
              <a:r>
                <a:rPr lang="en-US" sz="4000" dirty="0" err="1">
                  <a:solidFill>
                    <a:srgbClr val="0000FF"/>
                  </a:solidFill>
                  <a:latin typeface="Times New Roman" pitchFamily="18" charset="0"/>
                </a:rPr>
                <a:t>Còn</a:t>
              </a:r>
              <a:r>
                <a:rPr lang="en-US" sz="40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4000" dirty="0" err="1">
                  <a:solidFill>
                    <a:srgbClr val="0000FF"/>
                  </a:solidFill>
                  <a:latin typeface="Times New Roman" pitchFamily="18" charset="0"/>
                </a:rPr>
                <a:t>dòng</a:t>
              </a:r>
              <a:r>
                <a:rPr lang="en-US" sz="40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4000" dirty="0" err="1">
                  <a:solidFill>
                    <a:srgbClr val="0000FF"/>
                  </a:solidFill>
                  <a:latin typeface="Times New Roman" pitchFamily="18" charset="0"/>
                </a:rPr>
                <a:t>điện</a:t>
              </a:r>
              <a:r>
                <a:rPr lang="en-US" sz="40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4000" dirty="0" err="1">
                  <a:solidFill>
                    <a:srgbClr val="0000FF"/>
                  </a:solidFill>
                  <a:latin typeface="Times New Roman" pitchFamily="18" charset="0"/>
                </a:rPr>
                <a:t>xoay</a:t>
              </a:r>
              <a:r>
                <a:rPr lang="en-US" sz="40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4000" dirty="0" err="1">
                  <a:solidFill>
                    <a:srgbClr val="0000FF"/>
                  </a:solidFill>
                  <a:latin typeface="Times New Roman" pitchFamily="18" charset="0"/>
                </a:rPr>
                <a:t>chiều</a:t>
              </a:r>
              <a:r>
                <a:rPr lang="en-US" sz="40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4000" dirty="0" err="1">
                  <a:solidFill>
                    <a:srgbClr val="0000FF"/>
                  </a:solidFill>
                  <a:latin typeface="Times New Roman" pitchFamily="18" charset="0"/>
                </a:rPr>
                <a:t>có</a:t>
              </a:r>
              <a:r>
                <a:rPr lang="en-US" sz="40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4000" dirty="0" err="1">
                  <a:solidFill>
                    <a:srgbClr val="0000FF"/>
                  </a:solidFill>
                  <a:latin typeface="Times New Roman" pitchFamily="18" charset="0"/>
                </a:rPr>
                <a:t>các</a:t>
              </a:r>
              <a:r>
                <a:rPr lang="en-US" sz="40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4000" dirty="0" err="1">
                  <a:solidFill>
                    <a:srgbClr val="0000FF"/>
                  </a:solidFill>
                  <a:latin typeface="Times New Roman" pitchFamily="18" charset="0"/>
                </a:rPr>
                <a:t>tác</a:t>
              </a:r>
              <a:r>
                <a:rPr lang="en-US" sz="40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4000" dirty="0" err="1">
                  <a:solidFill>
                    <a:srgbClr val="0000FF"/>
                  </a:solidFill>
                  <a:latin typeface="Times New Roman" pitchFamily="18" charset="0"/>
                </a:rPr>
                <a:t>dụng</a:t>
              </a:r>
              <a:r>
                <a:rPr lang="en-US" sz="40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4000" dirty="0" err="1">
                  <a:solidFill>
                    <a:srgbClr val="0000FF"/>
                  </a:solidFill>
                  <a:latin typeface="Times New Roman" pitchFamily="18" charset="0"/>
                </a:rPr>
                <a:t>nào</a:t>
              </a:r>
              <a:r>
                <a:rPr lang="en-US" sz="4000" dirty="0">
                  <a:solidFill>
                    <a:srgbClr val="0000FF"/>
                  </a:solidFill>
                  <a:latin typeface="Times New Roman" pitchFamily="18" charset="0"/>
                </a:rPr>
                <a:t>? </a:t>
              </a:r>
              <a:r>
                <a:rPr lang="en-US" sz="4000" dirty="0" err="1">
                  <a:solidFill>
                    <a:srgbClr val="0000FF"/>
                  </a:solidFill>
                  <a:latin typeface="Times New Roman" pitchFamily="18" charset="0"/>
                </a:rPr>
                <a:t>Có</a:t>
              </a:r>
              <a:r>
                <a:rPr lang="en-US" sz="40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4000" dirty="0" err="1">
                  <a:solidFill>
                    <a:srgbClr val="0000FF"/>
                  </a:solidFill>
                  <a:latin typeface="Times New Roman" pitchFamily="18" charset="0"/>
                </a:rPr>
                <a:t>gì</a:t>
              </a:r>
              <a:r>
                <a:rPr lang="en-US" sz="40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4000" dirty="0" err="1">
                  <a:solidFill>
                    <a:srgbClr val="0000FF"/>
                  </a:solidFill>
                  <a:latin typeface="Times New Roman" pitchFamily="18" charset="0"/>
                </a:rPr>
                <a:t>giống</a:t>
              </a:r>
              <a:r>
                <a:rPr lang="en-US" sz="40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4000" dirty="0" err="1">
                  <a:solidFill>
                    <a:srgbClr val="0000FF"/>
                  </a:solidFill>
                  <a:latin typeface="Times New Roman" pitchFamily="18" charset="0"/>
                </a:rPr>
                <a:t>và</a:t>
              </a:r>
              <a:r>
                <a:rPr lang="en-US" sz="40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4000" dirty="0" err="1">
                  <a:solidFill>
                    <a:srgbClr val="0000FF"/>
                  </a:solidFill>
                  <a:latin typeface="Times New Roman" pitchFamily="18" charset="0"/>
                </a:rPr>
                <a:t>khác</a:t>
              </a:r>
              <a:r>
                <a:rPr lang="en-US" sz="40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4000" dirty="0" err="1">
                  <a:solidFill>
                    <a:srgbClr val="0000FF"/>
                  </a:solidFill>
                  <a:latin typeface="Times New Roman" pitchFamily="18" charset="0"/>
                </a:rPr>
                <a:t>với</a:t>
              </a:r>
              <a:r>
                <a:rPr lang="en-US" sz="40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4000" dirty="0" err="1">
                  <a:solidFill>
                    <a:srgbClr val="0000FF"/>
                  </a:solidFill>
                  <a:latin typeface="Times New Roman" pitchFamily="18" charset="0"/>
                </a:rPr>
                <a:t>dòng</a:t>
              </a:r>
              <a:r>
                <a:rPr lang="en-US" sz="40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4000" dirty="0" err="1">
                  <a:solidFill>
                    <a:srgbClr val="0000FF"/>
                  </a:solidFill>
                  <a:latin typeface="Times New Roman" pitchFamily="18" charset="0"/>
                </a:rPr>
                <a:t>điện</a:t>
              </a:r>
              <a:r>
                <a:rPr lang="en-US" sz="40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4000" dirty="0" err="1">
                  <a:solidFill>
                    <a:srgbClr val="0000FF"/>
                  </a:solidFill>
                  <a:latin typeface="Times New Roman" pitchFamily="18" charset="0"/>
                </a:rPr>
                <a:t>một</a:t>
              </a:r>
              <a:r>
                <a:rPr lang="en-US" sz="40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4000" dirty="0" err="1">
                  <a:solidFill>
                    <a:srgbClr val="0000FF"/>
                  </a:solidFill>
                  <a:latin typeface="Times New Roman" pitchFamily="18" charset="0"/>
                </a:rPr>
                <a:t>chiều</a:t>
              </a:r>
              <a:r>
                <a:rPr lang="en-US" sz="4000" dirty="0">
                  <a:solidFill>
                    <a:srgbClr val="0000FF"/>
                  </a:solidFill>
                  <a:latin typeface="Times New Roman" pitchFamily="18" charset="0"/>
                </a:rPr>
                <a:t>?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78" name="Text Box 194"/>
          <p:cNvSpPr txBox="1">
            <a:spLocks noChangeArrowheads="1"/>
          </p:cNvSpPr>
          <p:nvPr/>
        </p:nvSpPr>
        <p:spPr bwMode="auto">
          <a:xfrm>
            <a:off x="4191000" y="1524000"/>
            <a:ext cx="2667000" cy="2227263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8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8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vôn</a:t>
            </a:r>
            <a:r>
              <a:rPr lang="en-US" sz="28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ampe</a:t>
            </a:r>
            <a:r>
              <a:rPr lang="en-US" sz="28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058025" y="2133600"/>
            <a:ext cx="1524000" cy="962025"/>
            <a:chOff x="1440" y="2658"/>
            <a:chExt cx="960" cy="606"/>
          </a:xfrm>
        </p:grpSpPr>
        <p:sp>
          <p:nvSpPr>
            <p:cNvPr id="16387" name="Rectangle 3"/>
            <p:cNvSpPr>
              <a:spLocks noChangeArrowheads="1"/>
            </p:cNvSpPr>
            <p:nvPr/>
          </p:nvSpPr>
          <p:spPr bwMode="auto">
            <a:xfrm>
              <a:off x="1440" y="3120"/>
              <a:ext cx="960" cy="144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88" name="Rectangle 4"/>
            <p:cNvSpPr>
              <a:spLocks noChangeArrowheads="1"/>
            </p:cNvSpPr>
            <p:nvPr/>
          </p:nvSpPr>
          <p:spPr bwMode="auto">
            <a:xfrm>
              <a:off x="1803" y="3024"/>
              <a:ext cx="240" cy="96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89" name="Oval 5"/>
            <p:cNvSpPr>
              <a:spLocks noChangeArrowheads="1"/>
            </p:cNvSpPr>
            <p:nvPr/>
          </p:nvSpPr>
          <p:spPr bwMode="auto">
            <a:xfrm>
              <a:off x="1728" y="2658"/>
              <a:ext cx="384" cy="38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0" name="Rectangle 6"/>
            <p:cNvSpPr>
              <a:spLocks noChangeArrowheads="1"/>
            </p:cNvSpPr>
            <p:nvPr/>
          </p:nvSpPr>
          <p:spPr bwMode="auto">
            <a:xfrm>
              <a:off x="1488" y="3024"/>
              <a:ext cx="48" cy="96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1" name="Rectangle 7"/>
            <p:cNvSpPr>
              <a:spLocks noChangeArrowheads="1"/>
            </p:cNvSpPr>
            <p:nvPr/>
          </p:nvSpPr>
          <p:spPr bwMode="auto">
            <a:xfrm>
              <a:off x="2304" y="3024"/>
              <a:ext cx="48" cy="96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3962400" y="871538"/>
            <a:ext cx="1600200" cy="347662"/>
            <a:chOff x="2496" y="549"/>
            <a:chExt cx="1008" cy="219"/>
          </a:xfrm>
        </p:grpSpPr>
        <p:sp>
          <p:nvSpPr>
            <p:cNvPr id="16393" name="Rectangle 9"/>
            <p:cNvSpPr>
              <a:spLocks noChangeArrowheads="1"/>
            </p:cNvSpPr>
            <p:nvPr/>
          </p:nvSpPr>
          <p:spPr bwMode="auto">
            <a:xfrm>
              <a:off x="2496" y="656"/>
              <a:ext cx="1008" cy="112"/>
            </a:xfrm>
            <a:prstGeom prst="rect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CCEC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4" name="Rectangle 10"/>
            <p:cNvSpPr>
              <a:spLocks noChangeArrowheads="1"/>
            </p:cNvSpPr>
            <p:nvPr/>
          </p:nvSpPr>
          <p:spPr bwMode="auto">
            <a:xfrm>
              <a:off x="3244" y="549"/>
              <a:ext cx="87" cy="112"/>
            </a:xfrm>
            <a:prstGeom prst="rect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CCEC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5" name="Rectangle 11"/>
            <p:cNvSpPr>
              <a:spLocks noChangeArrowheads="1"/>
            </p:cNvSpPr>
            <p:nvPr/>
          </p:nvSpPr>
          <p:spPr bwMode="auto">
            <a:xfrm>
              <a:off x="2611" y="553"/>
              <a:ext cx="88" cy="112"/>
            </a:xfrm>
            <a:prstGeom prst="rect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CCEC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397" name="Freeform 13"/>
          <p:cNvSpPr>
            <a:spLocks/>
          </p:cNvSpPr>
          <p:nvPr/>
        </p:nvSpPr>
        <p:spPr bwMode="auto">
          <a:xfrm>
            <a:off x="5181600" y="889000"/>
            <a:ext cx="1981200" cy="1930400"/>
          </a:xfrm>
          <a:custGeom>
            <a:avLst/>
            <a:gdLst/>
            <a:ahLst/>
            <a:cxnLst>
              <a:cxn ang="0">
                <a:pos x="0" y="64"/>
              </a:cxn>
              <a:cxn ang="0">
                <a:pos x="960" y="64"/>
              </a:cxn>
              <a:cxn ang="0">
                <a:pos x="1200" y="448"/>
              </a:cxn>
              <a:cxn ang="0">
                <a:pos x="1248" y="1216"/>
              </a:cxn>
            </a:cxnLst>
            <a:rect l="0" t="0" r="r" b="b"/>
            <a:pathLst>
              <a:path w="1248" h="1216">
                <a:moveTo>
                  <a:pt x="0" y="64"/>
                </a:moveTo>
                <a:cubicBezTo>
                  <a:pt x="380" y="32"/>
                  <a:pt x="760" y="0"/>
                  <a:pt x="960" y="64"/>
                </a:cubicBezTo>
                <a:cubicBezTo>
                  <a:pt x="1160" y="128"/>
                  <a:pt x="1152" y="256"/>
                  <a:pt x="1200" y="448"/>
                </a:cubicBezTo>
                <a:cubicBezTo>
                  <a:pt x="1248" y="640"/>
                  <a:pt x="1248" y="928"/>
                  <a:pt x="1248" y="1216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3048000" y="-228600"/>
            <a:ext cx="2286000" cy="2438400"/>
            <a:chOff x="2640" y="768"/>
            <a:chExt cx="1440" cy="1536"/>
          </a:xfrm>
        </p:grpSpPr>
        <p:sp>
          <p:nvSpPr>
            <p:cNvPr id="16399" name="Rectangle 15"/>
            <p:cNvSpPr>
              <a:spLocks noChangeArrowheads="1"/>
            </p:cNvSpPr>
            <p:nvPr/>
          </p:nvSpPr>
          <p:spPr bwMode="auto">
            <a:xfrm rot="-1237628">
              <a:off x="3322" y="1371"/>
              <a:ext cx="701" cy="37"/>
            </a:xfrm>
            <a:prstGeom prst="rect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CCEC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0" name="Oval 16"/>
            <p:cNvSpPr>
              <a:spLocks noChangeArrowheads="1"/>
            </p:cNvSpPr>
            <p:nvPr/>
          </p:nvSpPr>
          <p:spPr bwMode="auto">
            <a:xfrm rot="-1114579">
              <a:off x="2640" y="768"/>
              <a:ext cx="1440" cy="1536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401" name="Oval 17"/>
          <p:cNvSpPr>
            <a:spLocks noChangeArrowheads="1"/>
          </p:cNvSpPr>
          <p:nvPr/>
        </p:nvSpPr>
        <p:spPr bwMode="auto">
          <a:xfrm>
            <a:off x="4176713" y="904875"/>
            <a:ext cx="92075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02" name="Oval 18"/>
          <p:cNvSpPr>
            <a:spLocks noChangeArrowheads="1"/>
          </p:cNvSpPr>
          <p:nvPr/>
        </p:nvSpPr>
        <p:spPr bwMode="auto">
          <a:xfrm>
            <a:off x="6705600" y="1257300"/>
            <a:ext cx="2209800" cy="2324100"/>
          </a:xfrm>
          <a:prstGeom prst="ellipse">
            <a:avLst/>
          </a:prstGeom>
          <a:gradFill rotWithShape="1">
            <a:gsLst>
              <a:gs pos="0">
                <a:srgbClr val="FFFF00">
                  <a:gamma/>
                  <a:shade val="89020"/>
                  <a:invGamma/>
                </a:srgbClr>
              </a:gs>
              <a:gs pos="100000">
                <a:srgbClr val="FFFF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05" name="Text Box 21"/>
          <p:cNvSpPr txBox="1">
            <a:spLocks noChangeArrowheads="1"/>
          </p:cNvSpPr>
          <p:nvPr/>
        </p:nvSpPr>
        <p:spPr bwMode="auto">
          <a:xfrm>
            <a:off x="1752600" y="41148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-</a:t>
            </a:r>
          </a:p>
        </p:txBody>
      </p:sp>
      <p:sp>
        <p:nvSpPr>
          <p:cNvPr id="16406" name="Text Box 22"/>
          <p:cNvSpPr txBox="1">
            <a:spLocks noChangeArrowheads="1"/>
          </p:cNvSpPr>
          <p:nvPr/>
        </p:nvSpPr>
        <p:spPr bwMode="auto">
          <a:xfrm>
            <a:off x="5105400" y="62484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-</a:t>
            </a:r>
          </a:p>
        </p:txBody>
      </p: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1438275" y="2286000"/>
            <a:ext cx="2895600" cy="2362200"/>
            <a:chOff x="864" y="1344"/>
            <a:chExt cx="1824" cy="1488"/>
          </a:xfrm>
        </p:grpSpPr>
        <p:grpSp>
          <p:nvGrpSpPr>
            <p:cNvPr id="6" name="Group 24"/>
            <p:cNvGrpSpPr>
              <a:grpSpLocks/>
            </p:cNvGrpSpPr>
            <p:nvPr/>
          </p:nvGrpSpPr>
          <p:grpSpPr bwMode="auto">
            <a:xfrm>
              <a:off x="864" y="1344"/>
              <a:ext cx="1824" cy="1488"/>
              <a:chOff x="528" y="1872"/>
              <a:chExt cx="1209" cy="1008"/>
            </a:xfrm>
          </p:grpSpPr>
          <p:sp>
            <p:nvSpPr>
              <p:cNvPr id="16409" name="Rectangle 25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1104" cy="100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0" name="Rectangle 26"/>
              <p:cNvSpPr>
                <a:spLocks noChangeArrowheads="1"/>
              </p:cNvSpPr>
              <p:nvPr/>
            </p:nvSpPr>
            <p:spPr bwMode="auto">
              <a:xfrm>
                <a:off x="576" y="1926"/>
                <a:ext cx="1008" cy="7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1" name="Arc 27"/>
              <p:cNvSpPr>
                <a:spLocks/>
              </p:cNvSpPr>
              <p:nvPr/>
            </p:nvSpPr>
            <p:spPr bwMode="auto">
              <a:xfrm>
                <a:off x="696" y="2115"/>
                <a:ext cx="778" cy="216"/>
              </a:xfrm>
              <a:custGeom>
                <a:avLst/>
                <a:gdLst>
                  <a:gd name="G0" fmla="+- 20897 0 0"/>
                  <a:gd name="G1" fmla="+- 21600 0 0"/>
                  <a:gd name="G2" fmla="+- 21600 0 0"/>
                  <a:gd name="T0" fmla="*/ 0 w 41890"/>
                  <a:gd name="T1" fmla="*/ 16134 h 21600"/>
                  <a:gd name="T2" fmla="*/ 41890 w 41890"/>
                  <a:gd name="T3" fmla="*/ 16516 h 21600"/>
                  <a:gd name="T4" fmla="*/ 20897 w 4189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890" h="21600" fill="none" extrusionOk="0">
                    <a:moveTo>
                      <a:pt x="0" y="16134"/>
                    </a:moveTo>
                    <a:cubicBezTo>
                      <a:pt x="2486" y="6629"/>
                      <a:pt x="11072" y="-1"/>
                      <a:pt x="20897" y="0"/>
                    </a:cubicBezTo>
                    <a:cubicBezTo>
                      <a:pt x="30867" y="0"/>
                      <a:pt x="39543" y="6825"/>
                      <a:pt x="41890" y="16515"/>
                    </a:cubicBezTo>
                  </a:path>
                  <a:path w="41890" h="21600" stroke="0" extrusionOk="0">
                    <a:moveTo>
                      <a:pt x="0" y="16134"/>
                    </a:moveTo>
                    <a:cubicBezTo>
                      <a:pt x="2486" y="6629"/>
                      <a:pt x="11072" y="-1"/>
                      <a:pt x="20897" y="0"/>
                    </a:cubicBezTo>
                    <a:cubicBezTo>
                      <a:pt x="30867" y="0"/>
                      <a:pt x="39543" y="6825"/>
                      <a:pt x="41890" y="16515"/>
                    </a:cubicBezTo>
                    <a:lnTo>
                      <a:pt x="20897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2" name="Line 28"/>
              <p:cNvSpPr>
                <a:spLocks noChangeShapeType="1"/>
              </p:cNvSpPr>
              <p:nvPr/>
            </p:nvSpPr>
            <p:spPr bwMode="auto">
              <a:xfrm rot="-877253" flipH="1" flipV="1">
                <a:off x="656" y="2221"/>
                <a:ext cx="33" cy="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3" name="Line 29"/>
              <p:cNvSpPr>
                <a:spLocks noChangeShapeType="1"/>
              </p:cNvSpPr>
              <p:nvPr/>
            </p:nvSpPr>
            <p:spPr bwMode="auto">
              <a:xfrm rot="5400000" flipH="1" flipV="1">
                <a:off x="1481" y="2232"/>
                <a:ext cx="35" cy="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4" name="Line 30"/>
              <p:cNvSpPr>
                <a:spLocks noChangeShapeType="1"/>
              </p:cNvSpPr>
              <p:nvPr/>
            </p:nvSpPr>
            <p:spPr bwMode="auto">
              <a:xfrm flipH="1" flipV="1">
                <a:off x="910" y="2072"/>
                <a:ext cx="20" cy="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5" name="Line 31"/>
              <p:cNvSpPr>
                <a:spLocks noChangeShapeType="1"/>
              </p:cNvSpPr>
              <p:nvPr/>
            </p:nvSpPr>
            <p:spPr bwMode="auto">
              <a:xfrm rot="3369366" flipH="1" flipV="1">
                <a:off x="1218" y="2065"/>
                <a:ext cx="43" cy="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6" name="Text Box 32"/>
              <p:cNvSpPr txBox="1">
                <a:spLocks noChangeArrowheads="1"/>
              </p:cNvSpPr>
              <p:nvPr/>
            </p:nvSpPr>
            <p:spPr bwMode="auto">
              <a:xfrm rot="-1329981">
                <a:off x="544" y="2084"/>
                <a:ext cx="169" cy="1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/>
                  <a:t>0</a:t>
                </a:r>
              </a:p>
            </p:txBody>
          </p:sp>
          <p:sp>
            <p:nvSpPr>
              <p:cNvPr id="16417" name="Text Box 33"/>
              <p:cNvSpPr txBox="1">
                <a:spLocks noChangeArrowheads="1"/>
              </p:cNvSpPr>
              <p:nvPr/>
            </p:nvSpPr>
            <p:spPr bwMode="auto">
              <a:xfrm rot="-1515190">
                <a:off x="786" y="1932"/>
                <a:ext cx="169" cy="1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16418" name="Text Box 34"/>
              <p:cNvSpPr txBox="1">
                <a:spLocks noChangeArrowheads="1"/>
              </p:cNvSpPr>
              <p:nvPr/>
            </p:nvSpPr>
            <p:spPr bwMode="auto">
              <a:xfrm>
                <a:off x="1175" y="1906"/>
                <a:ext cx="169" cy="1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/>
                  <a:t>2</a:t>
                </a:r>
              </a:p>
            </p:txBody>
          </p:sp>
          <p:sp>
            <p:nvSpPr>
              <p:cNvPr id="16419" name="Text Box 35"/>
              <p:cNvSpPr txBox="1">
                <a:spLocks noChangeArrowheads="1"/>
              </p:cNvSpPr>
              <p:nvPr/>
            </p:nvSpPr>
            <p:spPr bwMode="auto">
              <a:xfrm rot="1554391">
                <a:off x="1475" y="2094"/>
                <a:ext cx="169" cy="1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/>
                  <a:t>3</a:t>
                </a:r>
              </a:p>
            </p:txBody>
          </p:sp>
          <p:sp>
            <p:nvSpPr>
              <p:cNvPr id="16420" name="Text Box 36"/>
              <p:cNvSpPr txBox="1">
                <a:spLocks noChangeArrowheads="1"/>
              </p:cNvSpPr>
              <p:nvPr/>
            </p:nvSpPr>
            <p:spPr bwMode="auto">
              <a:xfrm>
                <a:off x="1000" y="2214"/>
                <a:ext cx="170" cy="1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 u="sng"/>
                  <a:t>V</a:t>
                </a:r>
              </a:p>
            </p:txBody>
          </p:sp>
          <p:sp>
            <p:nvSpPr>
              <p:cNvPr id="16421" name="AutoShape 37"/>
              <p:cNvSpPr>
                <a:spLocks noChangeArrowheads="1"/>
              </p:cNvSpPr>
              <p:nvPr/>
            </p:nvSpPr>
            <p:spPr bwMode="auto">
              <a:xfrm rot="-5400000">
                <a:off x="1060" y="2587"/>
                <a:ext cx="72" cy="135"/>
              </a:xfrm>
              <a:prstGeom prst="flowChartDelay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22" name="Oval 38"/>
              <p:cNvSpPr>
                <a:spLocks noChangeArrowheads="1"/>
              </p:cNvSpPr>
              <p:nvPr/>
            </p:nvSpPr>
            <p:spPr bwMode="auto">
              <a:xfrm>
                <a:off x="594" y="2745"/>
                <a:ext cx="102" cy="10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23" name="Oval 39"/>
              <p:cNvSpPr>
                <a:spLocks noChangeArrowheads="1"/>
              </p:cNvSpPr>
              <p:nvPr/>
            </p:nvSpPr>
            <p:spPr bwMode="auto">
              <a:xfrm>
                <a:off x="912" y="2754"/>
                <a:ext cx="101" cy="10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24" name="Line 40"/>
              <p:cNvSpPr>
                <a:spLocks noChangeShapeType="1"/>
              </p:cNvSpPr>
              <p:nvPr/>
            </p:nvSpPr>
            <p:spPr bwMode="auto">
              <a:xfrm flipH="1" flipV="1">
                <a:off x="737" y="2322"/>
                <a:ext cx="33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5" name="Line 41"/>
              <p:cNvSpPr>
                <a:spLocks noChangeShapeType="1"/>
              </p:cNvSpPr>
              <p:nvPr/>
            </p:nvSpPr>
            <p:spPr bwMode="auto">
              <a:xfrm rot="19694431" flipV="1">
                <a:off x="781" y="2144"/>
                <a:ext cx="0" cy="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6" name="Line 42"/>
              <p:cNvSpPr>
                <a:spLocks noChangeShapeType="1"/>
              </p:cNvSpPr>
              <p:nvPr/>
            </p:nvSpPr>
            <p:spPr bwMode="auto">
              <a:xfrm rot="19694431" flipV="1">
                <a:off x="758" y="217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7" name="Line 43"/>
              <p:cNvSpPr>
                <a:spLocks noChangeShapeType="1"/>
              </p:cNvSpPr>
              <p:nvPr/>
            </p:nvSpPr>
            <p:spPr bwMode="auto">
              <a:xfrm rot="19694431" flipV="1">
                <a:off x="738" y="2186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8" name="Line 44"/>
              <p:cNvSpPr>
                <a:spLocks noChangeShapeType="1"/>
              </p:cNvSpPr>
              <p:nvPr/>
            </p:nvSpPr>
            <p:spPr bwMode="auto">
              <a:xfrm rot="19694431" flipV="1">
                <a:off x="718" y="2204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9" name="Line 45"/>
              <p:cNvSpPr>
                <a:spLocks noChangeShapeType="1"/>
              </p:cNvSpPr>
              <p:nvPr/>
            </p:nvSpPr>
            <p:spPr bwMode="auto">
              <a:xfrm rot="19694431" flipV="1">
                <a:off x="702" y="2226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0" name="Line 46"/>
              <p:cNvSpPr>
                <a:spLocks noChangeShapeType="1"/>
              </p:cNvSpPr>
              <p:nvPr/>
            </p:nvSpPr>
            <p:spPr bwMode="auto">
              <a:xfrm rot="19694431" flipV="1">
                <a:off x="894" y="2109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1" name="Line 47"/>
              <p:cNvSpPr>
                <a:spLocks noChangeShapeType="1"/>
              </p:cNvSpPr>
              <p:nvPr/>
            </p:nvSpPr>
            <p:spPr bwMode="auto">
              <a:xfrm rot="19694431" flipV="1">
                <a:off x="868" y="212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2" name="Line 48"/>
              <p:cNvSpPr>
                <a:spLocks noChangeShapeType="1"/>
              </p:cNvSpPr>
              <p:nvPr/>
            </p:nvSpPr>
            <p:spPr bwMode="auto">
              <a:xfrm rot="19694431" flipV="1">
                <a:off x="840" y="213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3" name="Line 49"/>
              <p:cNvSpPr>
                <a:spLocks noChangeShapeType="1"/>
              </p:cNvSpPr>
              <p:nvPr/>
            </p:nvSpPr>
            <p:spPr bwMode="auto">
              <a:xfrm rot="19694431" flipV="1">
                <a:off x="812" y="214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4" name="Line 50"/>
              <p:cNvSpPr>
                <a:spLocks noChangeShapeType="1"/>
              </p:cNvSpPr>
              <p:nvPr/>
            </p:nvSpPr>
            <p:spPr bwMode="auto">
              <a:xfrm rot="1905569" flipH="1" flipV="1">
                <a:off x="1386" y="2144"/>
                <a:ext cx="0" cy="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5" name="Line 51"/>
              <p:cNvSpPr>
                <a:spLocks noChangeShapeType="1"/>
              </p:cNvSpPr>
              <p:nvPr/>
            </p:nvSpPr>
            <p:spPr bwMode="auto">
              <a:xfrm rot="1905569" flipH="1" flipV="1">
                <a:off x="1406" y="2169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6" name="Line 52"/>
              <p:cNvSpPr>
                <a:spLocks noChangeShapeType="1"/>
              </p:cNvSpPr>
              <p:nvPr/>
            </p:nvSpPr>
            <p:spPr bwMode="auto">
              <a:xfrm rot="1905569" flipH="1" flipV="1">
                <a:off x="1426" y="2182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7" name="Line 53"/>
              <p:cNvSpPr>
                <a:spLocks noChangeShapeType="1"/>
              </p:cNvSpPr>
              <p:nvPr/>
            </p:nvSpPr>
            <p:spPr bwMode="auto">
              <a:xfrm rot="1905569" flipH="1" flipV="1">
                <a:off x="1446" y="2203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8" name="Line 54"/>
              <p:cNvSpPr>
                <a:spLocks noChangeShapeType="1"/>
              </p:cNvSpPr>
              <p:nvPr/>
            </p:nvSpPr>
            <p:spPr bwMode="auto">
              <a:xfrm rot="1905569" flipH="1" flipV="1">
                <a:off x="1468" y="2225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9" name="Line 55"/>
              <p:cNvSpPr>
                <a:spLocks noChangeShapeType="1"/>
              </p:cNvSpPr>
              <p:nvPr/>
            </p:nvSpPr>
            <p:spPr bwMode="auto">
              <a:xfrm rot="1905569" flipH="1" flipV="1">
                <a:off x="1354" y="2137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0" name="Line 56"/>
              <p:cNvSpPr>
                <a:spLocks noChangeShapeType="1"/>
              </p:cNvSpPr>
              <p:nvPr/>
            </p:nvSpPr>
            <p:spPr bwMode="auto">
              <a:xfrm rot="1905569" flipH="1" flipV="1">
                <a:off x="1322" y="2125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1" name="Line 57"/>
              <p:cNvSpPr>
                <a:spLocks noChangeShapeType="1"/>
              </p:cNvSpPr>
              <p:nvPr/>
            </p:nvSpPr>
            <p:spPr bwMode="auto">
              <a:xfrm rot="1905569" flipH="1" flipV="1">
                <a:off x="1292" y="2114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2" name="Line 58"/>
              <p:cNvSpPr>
                <a:spLocks noChangeShapeType="1"/>
              </p:cNvSpPr>
              <p:nvPr/>
            </p:nvSpPr>
            <p:spPr bwMode="auto">
              <a:xfrm rot="1905569" flipH="1" flipV="1">
                <a:off x="1260" y="2108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3" name="Line 59"/>
              <p:cNvSpPr>
                <a:spLocks noChangeShapeType="1"/>
              </p:cNvSpPr>
              <p:nvPr/>
            </p:nvSpPr>
            <p:spPr bwMode="auto">
              <a:xfrm rot="10073661" flipV="1">
                <a:off x="958" y="2096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4" name="Line 60"/>
              <p:cNvSpPr>
                <a:spLocks noChangeShapeType="1"/>
              </p:cNvSpPr>
              <p:nvPr/>
            </p:nvSpPr>
            <p:spPr bwMode="auto">
              <a:xfrm rot="10073661" flipV="1">
                <a:off x="990" y="2089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5" name="Line 61"/>
              <p:cNvSpPr>
                <a:spLocks noChangeShapeType="1"/>
              </p:cNvSpPr>
              <p:nvPr/>
            </p:nvSpPr>
            <p:spPr bwMode="auto">
              <a:xfrm rot="10073661" flipV="1">
                <a:off x="1022" y="2085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6" name="Line 62"/>
              <p:cNvSpPr>
                <a:spLocks noChangeShapeType="1"/>
              </p:cNvSpPr>
              <p:nvPr/>
            </p:nvSpPr>
            <p:spPr bwMode="auto">
              <a:xfrm rot="10073661" flipV="1">
                <a:off x="1054" y="2082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7" name="Line 63"/>
              <p:cNvSpPr>
                <a:spLocks noChangeShapeType="1"/>
              </p:cNvSpPr>
              <p:nvPr/>
            </p:nvSpPr>
            <p:spPr bwMode="auto">
              <a:xfrm rot="21542993" flipV="1">
                <a:off x="1086" y="2072"/>
                <a:ext cx="0" cy="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8" name="Line 64"/>
              <p:cNvSpPr>
                <a:spLocks noChangeShapeType="1"/>
              </p:cNvSpPr>
              <p:nvPr/>
            </p:nvSpPr>
            <p:spPr bwMode="auto">
              <a:xfrm rot="-10073661" flipH="1" flipV="1">
                <a:off x="1116" y="2082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9" name="Line 65"/>
              <p:cNvSpPr>
                <a:spLocks noChangeShapeType="1"/>
              </p:cNvSpPr>
              <p:nvPr/>
            </p:nvSpPr>
            <p:spPr bwMode="auto">
              <a:xfrm rot="-10073661" flipH="1" flipV="1">
                <a:off x="1148" y="2085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0" name="Line 66"/>
              <p:cNvSpPr>
                <a:spLocks noChangeShapeType="1"/>
              </p:cNvSpPr>
              <p:nvPr/>
            </p:nvSpPr>
            <p:spPr bwMode="auto">
              <a:xfrm rot="-10073661" flipH="1" flipV="1">
                <a:off x="1178" y="2087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1" name="Line 67"/>
              <p:cNvSpPr>
                <a:spLocks noChangeShapeType="1"/>
              </p:cNvSpPr>
              <p:nvPr/>
            </p:nvSpPr>
            <p:spPr bwMode="auto">
              <a:xfrm rot="-10073661" flipH="1" flipV="1">
                <a:off x="1204" y="209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2" name="Text Box 68"/>
              <p:cNvSpPr txBox="1">
                <a:spLocks noChangeArrowheads="1"/>
              </p:cNvSpPr>
              <p:nvPr/>
            </p:nvSpPr>
            <p:spPr bwMode="auto">
              <a:xfrm rot="-1239184">
                <a:off x="810" y="2101"/>
                <a:ext cx="365" cy="1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/>
                  <a:t>0,2</a:t>
                </a:r>
              </a:p>
            </p:txBody>
          </p:sp>
          <p:sp>
            <p:nvSpPr>
              <p:cNvPr id="16453" name="Text Box 69"/>
              <p:cNvSpPr txBox="1">
                <a:spLocks noChangeArrowheads="1"/>
              </p:cNvSpPr>
              <p:nvPr/>
            </p:nvSpPr>
            <p:spPr bwMode="auto">
              <a:xfrm rot="230731">
                <a:off x="1088" y="2120"/>
                <a:ext cx="364" cy="1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/>
                  <a:t>0,4</a:t>
                </a:r>
              </a:p>
            </p:txBody>
          </p:sp>
          <p:sp>
            <p:nvSpPr>
              <p:cNvPr id="16454" name="Text Box 70"/>
              <p:cNvSpPr txBox="1">
                <a:spLocks noChangeArrowheads="1"/>
              </p:cNvSpPr>
              <p:nvPr/>
            </p:nvSpPr>
            <p:spPr bwMode="auto">
              <a:xfrm rot="1824634">
                <a:off x="1293" y="2283"/>
                <a:ext cx="364" cy="1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/>
                  <a:t>0,6</a:t>
                </a:r>
              </a:p>
            </p:txBody>
          </p:sp>
          <p:sp>
            <p:nvSpPr>
              <p:cNvPr id="16455" name="Text Box 71"/>
              <p:cNvSpPr txBox="1">
                <a:spLocks noChangeArrowheads="1"/>
              </p:cNvSpPr>
              <p:nvPr/>
            </p:nvSpPr>
            <p:spPr bwMode="auto">
              <a:xfrm>
                <a:off x="1014" y="2718"/>
                <a:ext cx="336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/>
                  <a:t>3</a:t>
                </a:r>
              </a:p>
            </p:txBody>
          </p:sp>
          <p:sp>
            <p:nvSpPr>
              <p:cNvPr id="16456" name="Oval 72"/>
              <p:cNvSpPr>
                <a:spLocks noChangeArrowheads="1"/>
              </p:cNvSpPr>
              <p:nvPr/>
            </p:nvSpPr>
            <p:spPr bwMode="auto">
              <a:xfrm>
                <a:off x="1299" y="2745"/>
                <a:ext cx="101" cy="10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57" name="Text Box 73"/>
              <p:cNvSpPr txBox="1">
                <a:spLocks noChangeArrowheads="1"/>
              </p:cNvSpPr>
              <p:nvPr/>
            </p:nvSpPr>
            <p:spPr bwMode="auto">
              <a:xfrm>
                <a:off x="1401" y="2709"/>
                <a:ext cx="336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/>
                  <a:t>15</a:t>
                </a:r>
              </a:p>
            </p:txBody>
          </p:sp>
        </p:grpSp>
        <p:pic>
          <p:nvPicPr>
            <p:cNvPr id="16458" name="Picture 74" descr="WP_20140109_00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21" y="1392"/>
              <a:ext cx="1534" cy="1194"/>
            </a:xfrm>
            <a:prstGeom prst="rect">
              <a:avLst/>
            </a:prstGeom>
            <a:noFill/>
          </p:spPr>
        </p:pic>
        <p:sp>
          <p:nvSpPr>
            <p:cNvPr id="16459" name="Freeform 75"/>
            <p:cNvSpPr>
              <a:spLocks/>
            </p:cNvSpPr>
            <p:nvPr/>
          </p:nvSpPr>
          <p:spPr bwMode="auto">
            <a:xfrm>
              <a:off x="1380" y="1806"/>
              <a:ext cx="36" cy="1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10"/>
                </a:cxn>
              </a:cxnLst>
              <a:rect l="0" t="0" r="r" b="b"/>
              <a:pathLst>
                <a:path w="36" h="110">
                  <a:moveTo>
                    <a:pt x="0" y="0"/>
                  </a:moveTo>
                  <a:lnTo>
                    <a:pt x="36" y="110"/>
                  </a:lnTo>
                </a:path>
              </a:pathLst>
            </a:custGeom>
            <a:noFill/>
            <a:ln w="19050" cmpd="sng">
              <a:solidFill>
                <a:srgbClr val="4D4D4D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60" name="Freeform 76"/>
            <p:cNvSpPr>
              <a:spLocks/>
            </p:cNvSpPr>
            <p:nvPr/>
          </p:nvSpPr>
          <p:spPr bwMode="auto">
            <a:xfrm>
              <a:off x="1412" y="1920"/>
              <a:ext cx="214" cy="672"/>
            </a:xfrm>
            <a:custGeom>
              <a:avLst/>
              <a:gdLst/>
              <a:ahLst/>
              <a:cxnLst>
                <a:cxn ang="0">
                  <a:pos x="214" y="672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204" y="668"/>
                </a:cxn>
                <a:cxn ang="0">
                  <a:pos x="214" y="672"/>
                </a:cxn>
              </a:cxnLst>
              <a:rect l="0" t="0" r="r" b="b"/>
              <a:pathLst>
                <a:path w="214" h="672">
                  <a:moveTo>
                    <a:pt x="214" y="672"/>
                  </a:moveTo>
                  <a:lnTo>
                    <a:pt x="12" y="0"/>
                  </a:lnTo>
                  <a:lnTo>
                    <a:pt x="0" y="6"/>
                  </a:lnTo>
                  <a:lnTo>
                    <a:pt x="204" y="668"/>
                  </a:lnTo>
                  <a:lnTo>
                    <a:pt x="214" y="672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61" name="Text Box 77"/>
            <p:cNvSpPr txBox="1">
              <a:spLocks noChangeArrowheads="1"/>
            </p:cNvSpPr>
            <p:nvPr/>
          </p:nvSpPr>
          <p:spPr bwMode="auto">
            <a:xfrm>
              <a:off x="1104" y="259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-</a:t>
              </a:r>
            </a:p>
          </p:txBody>
        </p:sp>
      </p:grpSp>
      <p:grpSp>
        <p:nvGrpSpPr>
          <p:cNvPr id="7" name="Group 78"/>
          <p:cNvGrpSpPr>
            <a:grpSpLocks/>
          </p:cNvGrpSpPr>
          <p:nvPr/>
        </p:nvGrpSpPr>
        <p:grpSpPr bwMode="auto">
          <a:xfrm rot="-221780">
            <a:off x="1709738" y="3048000"/>
            <a:ext cx="2362200" cy="2362200"/>
            <a:chOff x="1008" y="1824"/>
            <a:chExt cx="1488" cy="1488"/>
          </a:xfrm>
        </p:grpSpPr>
        <p:sp>
          <p:nvSpPr>
            <p:cNvPr id="16463" name="Freeform 79"/>
            <p:cNvSpPr>
              <a:spLocks/>
            </p:cNvSpPr>
            <p:nvPr/>
          </p:nvSpPr>
          <p:spPr bwMode="auto">
            <a:xfrm rot="193774">
              <a:off x="1434" y="1942"/>
              <a:ext cx="330" cy="638"/>
            </a:xfrm>
            <a:custGeom>
              <a:avLst/>
              <a:gdLst/>
              <a:ahLst/>
              <a:cxnLst>
                <a:cxn ang="0">
                  <a:pos x="306" y="63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330" y="638"/>
                </a:cxn>
                <a:cxn ang="0">
                  <a:pos x="306" y="636"/>
                </a:cxn>
              </a:cxnLst>
              <a:rect l="0" t="0" r="r" b="b"/>
              <a:pathLst>
                <a:path w="330" h="638">
                  <a:moveTo>
                    <a:pt x="306" y="63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330" y="638"/>
                  </a:lnTo>
                  <a:lnTo>
                    <a:pt x="306" y="636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64" name="Oval 80"/>
            <p:cNvSpPr>
              <a:spLocks noChangeArrowheads="1"/>
            </p:cNvSpPr>
            <p:nvPr/>
          </p:nvSpPr>
          <p:spPr bwMode="auto">
            <a:xfrm>
              <a:off x="1008" y="1824"/>
              <a:ext cx="1488" cy="1488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84"/>
          <p:cNvGrpSpPr>
            <a:grpSpLocks/>
          </p:cNvGrpSpPr>
          <p:nvPr/>
        </p:nvGrpSpPr>
        <p:grpSpPr bwMode="auto">
          <a:xfrm>
            <a:off x="4953000" y="4343400"/>
            <a:ext cx="2895600" cy="2379663"/>
            <a:chOff x="912" y="1392"/>
            <a:chExt cx="1824" cy="1499"/>
          </a:xfrm>
        </p:grpSpPr>
        <p:sp>
          <p:nvSpPr>
            <p:cNvPr id="16469" name="Rectangle 85"/>
            <p:cNvSpPr>
              <a:spLocks noChangeArrowheads="1"/>
            </p:cNvSpPr>
            <p:nvPr/>
          </p:nvSpPr>
          <p:spPr bwMode="auto">
            <a:xfrm>
              <a:off x="912" y="1392"/>
              <a:ext cx="1666" cy="14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6470" name="Rectangle 86"/>
            <p:cNvSpPr>
              <a:spLocks noChangeArrowheads="1"/>
            </p:cNvSpPr>
            <p:nvPr/>
          </p:nvSpPr>
          <p:spPr bwMode="auto">
            <a:xfrm>
              <a:off x="984" y="1472"/>
              <a:ext cx="1521" cy="111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71" name="Arc 87"/>
            <p:cNvSpPr>
              <a:spLocks/>
            </p:cNvSpPr>
            <p:nvPr/>
          </p:nvSpPr>
          <p:spPr bwMode="auto">
            <a:xfrm>
              <a:off x="1165" y="1751"/>
              <a:ext cx="1174" cy="319"/>
            </a:xfrm>
            <a:custGeom>
              <a:avLst/>
              <a:gdLst>
                <a:gd name="G0" fmla="+- 20897 0 0"/>
                <a:gd name="G1" fmla="+- 21600 0 0"/>
                <a:gd name="G2" fmla="+- 21600 0 0"/>
                <a:gd name="T0" fmla="*/ 0 w 41890"/>
                <a:gd name="T1" fmla="*/ 16134 h 21600"/>
                <a:gd name="T2" fmla="*/ 41890 w 41890"/>
                <a:gd name="T3" fmla="*/ 16516 h 21600"/>
                <a:gd name="T4" fmla="*/ 20897 w 4189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890" h="21600" fill="none" extrusionOk="0">
                  <a:moveTo>
                    <a:pt x="0" y="16134"/>
                  </a:moveTo>
                  <a:cubicBezTo>
                    <a:pt x="2486" y="6629"/>
                    <a:pt x="11072" y="-1"/>
                    <a:pt x="20897" y="0"/>
                  </a:cubicBezTo>
                  <a:cubicBezTo>
                    <a:pt x="30867" y="0"/>
                    <a:pt x="39543" y="6825"/>
                    <a:pt x="41890" y="16515"/>
                  </a:cubicBezTo>
                </a:path>
                <a:path w="41890" h="21600" stroke="0" extrusionOk="0">
                  <a:moveTo>
                    <a:pt x="0" y="16134"/>
                  </a:moveTo>
                  <a:cubicBezTo>
                    <a:pt x="2486" y="6629"/>
                    <a:pt x="11072" y="-1"/>
                    <a:pt x="20897" y="0"/>
                  </a:cubicBezTo>
                  <a:cubicBezTo>
                    <a:pt x="30867" y="0"/>
                    <a:pt x="39543" y="6825"/>
                    <a:pt x="41890" y="16515"/>
                  </a:cubicBezTo>
                  <a:lnTo>
                    <a:pt x="20897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72" name="Line 88"/>
            <p:cNvSpPr>
              <a:spLocks noChangeShapeType="1"/>
            </p:cNvSpPr>
            <p:nvPr/>
          </p:nvSpPr>
          <p:spPr bwMode="auto">
            <a:xfrm rot="-877253" flipH="1" flipV="1">
              <a:off x="1105" y="1907"/>
              <a:ext cx="5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73" name="Line 89"/>
            <p:cNvSpPr>
              <a:spLocks noChangeShapeType="1"/>
            </p:cNvSpPr>
            <p:nvPr/>
          </p:nvSpPr>
          <p:spPr bwMode="auto">
            <a:xfrm rot="5400000" flipH="1" flipV="1">
              <a:off x="2351" y="1922"/>
              <a:ext cx="51" cy="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74" name="Line 90"/>
            <p:cNvSpPr>
              <a:spLocks noChangeShapeType="1"/>
            </p:cNvSpPr>
            <p:nvPr/>
          </p:nvSpPr>
          <p:spPr bwMode="auto">
            <a:xfrm flipH="1" flipV="1">
              <a:off x="1488" y="1687"/>
              <a:ext cx="3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75" name="Line 91"/>
            <p:cNvSpPr>
              <a:spLocks noChangeShapeType="1"/>
            </p:cNvSpPr>
            <p:nvPr/>
          </p:nvSpPr>
          <p:spPr bwMode="auto">
            <a:xfrm rot="3369366" flipH="1" flipV="1">
              <a:off x="1954" y="1675"/>
              <a:ext cx="64" cy="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76" name="Text Box 92"/>
            <p:cNvSpPr txBox="1">
              <a:spLocks noChangeArrowheads="1"/>
            </p:cNvSpPr>
            <p:nvPr/>
          </p:nvSpPr>
          <p:spPr bwMode="auto">
            <a:xfrm rot="-1329981">
              <a:off x="936" y="1705"/>
              <a:ext cx="25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0</a:t>
              </a:r>
            </a:p>
          </p:txBody>
        </p:sp>
        <p:sp>
          <p:nvSpPr>
            <p:cNvPr id="16477" name="Text Box 93"/>
            <p:cNvSpPr txBox="1">
              <a:spLocks noChangeArrowheads="1"/>
            </p:cNvSpPr>
            <p:nvPr/>
          </p:nvSpPr>
          <p:spPr bwMode="auto">
            <a:xfrm rot="-1515190">
              <a:off x="1301" y="1481"/>
              <a:ext cx="255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1</a:t>
              </a:r>
            </a:p>
          </p:txBody>
        </p:sp>
        <p:sp>
          <p:nvSpPr>
            <p:cNvPr id="16478" name="Text Box 94"/>
            <p:cNvSpPr txBox="1">
              <a:spLocks noChangeArrowheads="1"/>
            </p:cNvSpPr>
            <p:nvPr/>
          </p:nvSpPr>
          <p:spPr bwMode="auto">
            <a:xfrm>
              <a:off x="1888" y="1442"/>
              <a:ext cx="25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2</a:t>
              </a:r>
            </a:p>
          </p:txBody>
        </p:sp>
        <p:sp>
          <p:nvSpPr>
            <p:cNvPr id="16479" name="Text Box 95"/>
            <p:cNvSpPr txBox="1">
              <a:spLocks noChangeArrowheads="1"/>
            </p:cNvSpPr>
            <p:nvPr/>
          </p:nvSpPr>
          <p:spPr bwMode="auto">
            <a:xfrm rot="1554391">
              <a:off x="2341" y="1720"/>
              <a:ext cx="255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3</a:t>
              </a:r>
            </a:p>
          </p:txBody>
        </p:sp>
        <p:sp>
          <p:nvSpPr>
            <p:cNvPr id="16480" name="Text Box 96"/>
            <p:cNvSpPr txBox="1">
              <a:spLocks noChangeArrowheads="1"/>
            </p:cNvSpPr>
            <p:nvPr/>
          </p:nvSpPr>
          <p:spPr bwMode="auto">
            <a:xfrm>
              <a:off x="1624" y="1897"/>
              <a:ext cx="257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V</a:t>
              </a:r>
            </a:p>
          </p:txBody>
        </p:sp>
        <p:sp>
          <p:nvSpPr>
            <p:cNvPr id="16481" name="AutoShape 97"/>
            <p:cNvSpPr>
              <a:spLocks noChangeArrowheads="1"/>
            </p:cNvSpPr>
            <p:nvPr/>
          </p:nvSpPr>
          <p:spPr bwMode="auto">
            <a:xfrm rot="-5400000">
              <a:off x="1715" y="2446"/>
              <a:ext cx="106" cy="204"/>
            </a:xfrm>
            <a:prstGeom prst="flowChartDelay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82" name="Oval 98"/>
            <p:cNvSpPr>
              <a:spLocks noChangeArrowheads="1"/>
            </p:cNvSpPr>
            <p:nvPr/>
          </p:nvSpPr>
          <p:spPr bwMode="auto">
            <a:xfrm>
              <a:off x="1012" y="2681"/>
              <a:ext cx="153" cy="15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83" name="Oval 99"/>
            <p:cNvSpPr>
              <a:spLocks noChangeArrowheads="1"/>
            </p:cNvSpPr>
            <p:nvPr/>
          </p:nvSpPr>
          <p:spPr bwMode="auto">
            <a:xfrm>
              <a:off x="1455" y="2721"/>
              <a:ext cx="153" cy="15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84" name="Line 100"/>
            <p:cNvSpPr>
              <a:spLocks noChangeShapeType="1"/>
            </p:cNvSpPr>
            <p:nvPr/>
          </p:nvSpPr>
          <p:spPr bwMode="auto">
            <a:xfrm flipH="1" flipV="1">
              <a:off x="1227" y="2056"/>
              <a:ext cx="507" cy="4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85" name="Line 101"/>
            <p:cNvSpPr>
              <a:spLocks noChangeShapeType="1"/>
            </p:cNvSpPr>
            <p:nvPr/>
          </p:nvSpPr>
          <p:spPr bwMode="auto">
            <a:xfrm rot="19694431" flipV="1">
              <a:off x="1294" y="1794"/>
              <a:ext cx="0" cy="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86" name="Line 102"/>
            <p:cNvSpPr>
              <a:spLocks noChangeShapeType="1"/>
            </p:cNvSpPr>
            <p:nvPr/>
          </p:nvSpPr>
          <p:spPr bwMode="auto">
            <a:xfrm rot="19694431" flipV="1">
              <a:off x="1259" y="1832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87" name="Line 103"/>
            <p:cNvSpPr>
              <a:spLocks noChangeShapeType="1"/>
            </p:cNvSpPr>
            <p:nvPr/>
          </p:nvSpPr>
          <p:spPr bwMode="auto">
            <a:xfrm rot="19694431" flipV="1">
              <a:off x="1229" y="1856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88" name="Line 104"/>
            <p:cNvSpPr>
              <a:spLocks noChangeShapeType="1"/>
            </p:cNvSpPr>
            <p:nvPr/>
          </p:nvSpPr>
          <p:spPr bwMode="auto">
            <a:xfrm rot="19694431" flipV="1">
              <a:off x="1199" y="1882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89" name="Line 105"/>
            <p:cNvSpPr>
              <a:spLocks noChangeShapeType="1"/>
            </p:cNvSpPr>
            <p:nvPr/>
          </p:nvSpPr>
          <p:spPr bwMode="auto">
            <a:xfrm rot="19694431" flipV="1">
              <a:off x="1175" y="1915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0" name="Line 106"/>
            <p:cNvSpPr>
              <a:spLocks noChangeShapeType="1"/>
            </p:cNvSpPr>
            <p:nvPr/>
          </p:nvSpPr>
          <p:spPr bwMode="auto">
            <a:xfrm rot="19694431" flipV="1">
              <a:off x="1464" y="1742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1" name="Line 107"/>
            <p:cNvSpPr>
              <a:spLocks noChangeShapeType="1"/>
            </p:cNvSpPr>
            <p:nvPr/>
          </p:nvSpPr>
          <p:spPr bwMode="auto">
            <a:xfrm rot="19694431" flipV="1">
              <a:off x="1425" y="1758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2" name="Line 108"/>
            <p:cNvSpPr>
              <a:spLocks noChangeShapeType="1"/>
            </p:cNvSpPr>
            <p:nvPr/>
          </p:nvSpPr>
          <p:spPr bwMode="auto">
            <a:xfrm rot="19694431" flipV="1">
              <a:off x="1383" y="1773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3" name="Line 109"/>
            <p:cNvSpPr>
              <a:spLocks noChangeShapeType="1"/>
            </p:cNvSpPr>
            <p:nvPr/>
          </p:nvSpPr>
          <p:spPr bwMode="auto">
            <a:xfrm rot="19694431" flipV="1">
              <a:off x="1340" y="178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4" name="Line 110"/>
            <p:cNvSpPr>
              <a:spLocks noChangeShapeType="1"/>
            </p:cNvSpPr>
            <p:nvPr/>
          </p:nvSpPr>
          <p:spPr bwMode="auto">
            <a:xfrm rot="1905569" flipH="1" flipV="1">
              <a:off x="2206" y="1794"/>
              <a:ext cx="0" cy="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5" name="Line 111"/>
            <p:cNvSpPr>
              <a:spLocks noChangeShapeType="1"/>
            </p:cNvSpPr>
            <p:nvPr/>
          </p:nvSpPr>
          <p:spPr bwMode="auto">
            <a:xfrm rot="1905569" flipH="1" flipV="1">
              <a:off x="2237" y="1830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6" name="Line 112"/>
            <p:cNvSpPr>
              <a:spLocks noChangeShapeType="1"/>
            </p:cNvSpPr>
            <p:nvPr/>
          </p:nvSpPr>
          <p:spPr bwMode="auto">
            <a:xfrm rot="1905569" flipH="1" flipV="1">
              <a:off x="2267" y="1850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7" name="Line 113"/>
            <p:cNvSpPr>
              <a:spLocks noChangeShapeType="1"/>
            </p:cNvSpPr>
            <p:nvPr/>
          </p:nvSpPr>
          <p:spPr bwMode="auto">
            <a:xfrm rot="1905569" flipH="1" flipV="1">
              <a:off x="2297" y="1881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8" name="Line 114"/>
            <p:cNvSpPr>
              <a:spLocks noChangeShapeType="1"/>
            </p:cNvSpPr>
            <p:nvPr/>
          </p:nvSpPr>
          <p:spPr bwMode="auto">
            <a:xfrm rot="1905569" flipH="1" flipV="1">
              <a:off x="2330" y="1913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9" name="Line 115"/>
            <p:cNvSpPr>
              <a:spLocks noChangeShapeType="1"/>
            </p:cNvSpPr>
            <p:nvPr/>
          </p:nvSpPr>
          <p:spPr bwMode="auto">
            <a:xfrm rot="1905569" flipH="1" flipV="1">
              <a:off x="2158" y="1783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500" name="Line 116"/>
            <p:cNvSpPr>
              <a:spLocks noChangeShapeType="1"/>
            </p:cNvSpPr>
            <p:nvPr/>
          </p:nvSpPr>
          <p:spPr bwMode="auto">
            <a:xfrm rot="1905569" flipH="1" flipV="1">
              <a:off x="2110" y="1765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501" name="Line 117"/>
            <p:cNvSpPr>
              <a:spLocks noChangeShapeType="1"/>
            </p:cNvSpPr>
            <p:nvPr/>
          </p:nvSpPr>
          <p:spPr bwMode="auto">
            <a:xfrm rot="1905569" flipH="1" flipV="1">
              <a:off x="2065" y="1749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502" name="Line 118"/>
            <p:cNvSpPr>
              <a:spLocks noChangeShapeType="1"/>
            </p:cNvSpPr>
            <p:nvPr/>
          </p:nvSpPr>
          <p:spPr bwMode="auto">
            <a:xfrm rot="1905569" flipH="1" flipV="1">
              <a:off x="2016" y="1740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503" name="Line 119"/>
            <p:cNvSpPr>
              <a:spLocks noChangeShapeType="1"/>
            </p:cNvSpPr>
            <p:nvPr/>
          </p:nvSpPr>
          <p:spPr bwMode="auto">
            <a:xfrm rot="10073661" flipV="1">
              <a:off x="1561" y="1723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504" name="Line 120"/>
            <p:cNvSpPr>
              <a:spLocks noChangeShapeType="1"/>
            </p:cNvSpPr>
            <p:nvPr/>
          </p:nvSpPr>
          <p:spPr bwMode="auto">
            <a:xfrm rot="10073661" flipV="1">
              <a:off x="1609" y="1712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505" name="Line 121"/>
            <p:cNvSpPr>
              <a:spLocks noChangeShapeType="1"/>
            </p:cNvSpPr>
            <p:nvPr/>
          </p:nvSpPr>
          <p:spPr bwMode="auto">
            <a:xfrm rot="10073661" flipV="1">
              <a:off x="1657" y="1706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506" name="Line 122"/>
            <p:cNvSpPr>
              <a:spLocks noChangeShapeType="1"/>
            </p:cNvSpPr>
            <p:nvPr/>
          </p:nvSpPr>
          <p:spPr bwMode="auto">
            <a:xfrm rot="10073661" flipV="1">
              <a:off x="1706" y="1702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507" name="Line 123"/>
            <p:cNvSpPr>
              <a:spLocks noChangeShapeType="1"/>
            </p:cNvSpPr>
            <p:nvPr/>
          </p:nvSpPr>
          <p:spPr bwMode="auto">
            <a:xfrm rot="21542993" flipV="1">
              <a:off x="1754" y="1687"/>
              <a:ext cx="0" cy="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508" name="Line 124"/>
            <p:cNvSpPr>
              <a:spLocks noChangeShapeType="1"/>
            </p:cNvSpPr>
            <p:nvPr/>
          </p:nvSpPr>
          <p:spPr bwMode="auto">
            <a:xfrm rot="-10073661" flipH="1" flipV="1">
              <a:off x="1799" y="1702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509" name="Line 125"/>
            <p:cNvSpPr>
              <a:spLocks noChangeShapeType="1"/>
            </p:cNvSpPr>
            <p:nvPr/>
          </p:nvSpPr>
          <p:spPr bwMode="auto">
            <a:xfrm rot="-10073661" flipH="1" flipV="1">
              <a:off x="1847" y="1706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510" name="Line 126"/>
            <p:cNvSpPr>
              <a:spLocks noChangeShapeType="1"/>
            </p:cNvSpPr>
            <p:nvPr/>
          </p:nvSpPr>
          <p:spPr bwMode="auto">
            <a:xfrm rot="-10073661" flipH="1" flipV="1">
              <a:off x="1893" y="1709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511" name="Line 127"/>
            <p:cNvSpPr>
              <a:spLocks noChangeShapeType="1"/>
            </p:cNvSpPr>
            <p:nvPr/>
          </p:nvSpPr>
          <p:spPr bwMode="auto">
            <a:xfrm rot="-10073661" flipH="1" flipV="1">
              <a:off x="1932" y="1714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512" name="Text Box 128"/>
            <p:cNvSpPr txBox="1">
              <a:spLocks noChangeArrowheads="1"/>
            </p:cNvSpPr>
            <p:nvPr/>
          </p:nvSpPr>
          <p:spPr bwMode="auto">
            <a:xfrm rot="-1239184">
              <a:off x="1337" y="1730"/>
              <a:ext cx="55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0,2</a:t>
              </a:r>
            </a:p>
          </p:txBody>
        </p:sp>
        <p:sp>
          <p:nvSpPr>
            <p:cNvPr id="16513" name="Text Box 129"/>
            <p:cNvSpPr txBox="1">
              <a:spLocks noChangeArrowheads="1"/>
            </p:cNvSpPr>
            <p:nvPr/>
          </p:nvSpPr>
          <p:spPr bwMode="auto">
            <a:xfrm rot="230731">
              <a:off x="1757" y="1758"/>
              <a:ext cx="54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0,4</a:t>
              </a:r>
            </a:p>
          </p:txBody>
        </p:sp>
        <p:sp>
          <p:nvSpPr>
            <p:cNvPr id="16514" name="Text Box 130"/>
            <p:cNvSpPr txBox="1">
              <a:spLocks noChangeArrowheads="1"/>
            </p:cNvSpPr>
            <p:nvPr/>
          </p:nvSpPr>
          <p:spPr bwMode="auto">
            <a:xfrm rot="1824634">
              <a:off x="2066" y="1999"/>
              <a:ext cx="549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0,6</a:t>
              </a:r>
            </a:p>
          </p:txBody>
        </p:sp>
        <p:sp>
          <p:nvSpPr>
            <p:cNvPr id="16515" name="Text Box 131"/>
            <p:cNvSpPr txBox="1">
              <a:spLocks noChangeArrowheads="1"/>
            </p:cNvSpPr>
            <p:nvPr/>
          </p:nvSpPr>
          <p:spPr bwMode="auto">
            <a:xfrm>
              <a:off x="1609" y="2688"/>
              <a:ext cx="50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/>
                <a:t>0,6</a:t>
              </a:r>
            </a:p>
          </p:txBody>
        </p:sp>
        <p:sp>
          <p:nvSpPr>
            <p:cNvPr id="16516" name="Oval 132"/>
            <p:cNvSpPr>
              <a:spLocks noChangeArrowheads="1"/>
            </p:cNvSpPr>
            <p:nvPr/>
          </p:nvSpPr>
          <p:spPr bwMode="auto">
            <a:xfrm>
              <a:off x="2075" y="2717"/>
              <a:ext cx="153" cy="15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17" name="Text Box 133"/>
            <p:cNvSpPr txBox="1">
              <a:spLocks noChangeArrowheads="1"/>
            </p:cNvSpPr>
            <p:nvPr/>
          </p:nvSpPr>
          <p:spPr bwMode="auto">
            <a:xfrm>
              <a:off x="2229" y="2700"/>
              <a:ext cx="507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/>
                <a:t>3</a:t>
              </a:r>
            </a:p>
          </p:txBody>
        </p:sp>
        <p:grpSp>
          <p:nvGrpSpPr>
            <p:cNvPr id="9" name="Group 134"/>
            <p:cNvGrpSpPr>
              <a:grpSpLocks/>
            </p:cNvGrpSpPr>
            <p:nvPr/>
          </p:nvGrpSpPr>
          <p:grpSpPr bwMode="auto">
            <a:xfrm>
              <a:off x="960" y="1467"/>
              <a:ext cx="1536" cy="1125"/>
              <a:chOff x="969" y="1470"/>
              <a:chExt cx="1536" cy="1125"/>
            </a:xfrm>
          </p:grpSpPr>
          <p:pic>
            <p:nvPicPr>
              <p:cNvPr id="16519" name="Picture 135" descr="WP_20140109_00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969" y="1470"/>
                <a:ext cx="1536" cy="1122"/>
              </a:xfrm>
              <a:prstGeom prst="rect">
                <a:avLst/>
              </a:prstGeom>
              <a:noFill/>
            </p:spPr>
          </p:pic>
          <p:sp>
            <p:nvSpPr>
              <p:cNvPr id="16520" name="Freeform 136"/>
              <p:cNvSpPr>
                <a:spLocks/>
              </p:cNvSpPr>
              <p:nvPr/>
            </p:nvSpPr>
            <p:spPr bwMode="auto">
              <a:xfrm>
                <a:off x="1401" y="1860"/>
                <a:ext cx="240" cy="735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9" y="0"/>
                  </a:cxn>
                  <a:cxn ang="0">
                    <a:pos x="240" y="735"/>
                  </a:cxn>
                  <a:cxn ang="0">
                    <a:pos x="219" y="723"/>
                  </a:cxn>
                  <a:cxn ang="0">
                    <a:pos x="0" y="15"/>
                  </a:cxn>
                </a:cxnLst>
                <a:rect l="0" t="0" r="r" b="b"/>
                <a:pathLst>
                  <a:path w="240" h="735">
                    <a:moveTo>
                      <a:pt x="0" y="15"/>
                    </a:moveTo>
                    <a:lnTo>
                      <a:pt x="9" y="0"/>
                    </a:lnTo>
                    <a:lnTo>
                      <a:pt x="240" y="735"/>
                    </a:lnTo>
                    <a:lnTo>
                      <a:pt x="219" y="723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969696">
                  <a:alpha val="95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521" name="AutoShape 137"/>
            <p:cNvSpPr>
              <a:spLocks noChangeArrowheads="1"/>
            </p:cNvSpPr>
            <p:nvPr/>
          </p:nvSpPr>
          <p:spPr bwMode="auto">
            <a:xfrm rot="-5400000">
              <a:off x="1701" y="2436"/>
              <a:ext cx="96" cy="240"/>
            </a:xfrm>
            <a:prstGeom prst="flowChartDelay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22" name="Text Box 138"/>
            <p:cNvSpPr txBox="1">
              <a:spLocks noChangeArrowheads="1"/>
            </p:cNvSpPr>
            <p:nvPr/>
          </p:nvSpPr>
          <p:spPr bwMode="auto">
            <a:xfrm>
              <a:off x="1128" y="2631"/>
              <a:ext cx="50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/>
                <a:t>-</a:t>
              </a:r>
            </a:p>
          </p:txBody>
        </p:sp>
      </p:grpSp>
      <p:grpSp>
        <p:nvGrpSpPr>
          <p:cNvPr id="10" name="Group 139"/>
          <p:cNvGrpSpPr>
            <a:grpSpLocks/>
          </p:cNvGrpSpPr>
          <p:nvPr/>
        </p:nvGrpSpPr>
        <p:grpSpPr bwMode="auto">
          <a:xfrm rot="-272778">
            <a:off x="5181600" y="5029200"/>
            <a:ext cx="2362200" cy="2362200"/>
            <a:chOff x="1008" y="1824"/>
            <a:chExt cx="1488" cy="1488"/>
          </a:xfrm>
        </p:grpSpPr>
        <p:sp>
          <p:nvSpPr>
            <p:cNvPr id="16524" name="Freeform 140"/>
            <p:cNvSpPr>
              <a:spLocks/>
            </p:cNvSpPr>
            <p:nvPr/>
          </p:nvSpPr>
          <p:spPr bwMode="auto">
            <a:xfrm rot="193774">
              <a:off x="1434" y="1942"/>
              <a:ext cx="330" cy="638"/>
            </a:xfrm>
            <a:custGeom>
              <a:avLst/>
              <a:gdLst/>
              <a:ahLst/>
              <a:cxnLst>
                <a:cxn ang="0">
                  <a:pos x="306" y="63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330" y="638"/>
                </a:cxn>
                <a:cxn ang="0">
                  <a:pos x="306" y="636"/>
                </a:cxn>
              </a:cxnLst>
              <a:rect l="0" t="0" r="r" b="b"/>
              <a:pathLst>
                <a:path w="330" h="638">
                  <a:moveTo>
                    <a:pt x="306" y="63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330" y="638"/>
                  </a:lnTo>
                  <a:lnTo>
                    <a:pt x="306" y="636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525" name="Oval 141"/>
            <p:cNvSpPr>
              <a:spLocks noChangeArrowheads="1"/>
            </p:cNvSpPr>
            <p:nvPr/>
          </p:nvSpPr>
          <p:spPr bwMode="auto">
            <a:xfrm>
              <a:off x="1008" y="1824"/>
              <a:ext cx="1488" cy="1488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526" name="AutoShape 142"/>
          <p:cNvSpPr>
            <a:spLocks noChangeArrowheads="1"/>
          </p:cNvSpPr>
          <p:nvPr/>
        </p:nvSpPr>
        <p:spPr bwMode="auto">
          <a:xfrm rot="-5400000">
            <a:off x="6248400" y="5957888"/>
            <a:ext cx="152400" cy="457200"/>
          </a:xfrm>
          <a:prstGeom prst="flowChartDelay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27" name="Freeform 143"/>
          <p:cNvSpPr>
            <a:spLocks/>
          </p:cNvSpPr>
          <p:nvPr/>
        </p:nvSpPr>
        <p:spPr bwMode="auto">
          <a:xfrm>
            <a:off x="5843588" y="2628900"/>
            <a:ext cx="3305175" cy="4327525"/>
          </a:xfrm>
          <a:custGeom>
            <a:avLst/>
            <a:gdLst/>
            <a:ahLst/>
            <a:cxnLst>
              <a:cxn ang="0">
                <a:pos x="1647" y="72"/>
              </a:cxn>
              <a:cxn ang="0">
                <a:pos x="1887" y="72"/>
              </a:cxn>
              <a:cxn ang="0">
                <a:pos x="1935" y="504"/>
              </a:cxn>
              <a:cxn ang="0">
                <a:pos x="1935" y="2376"/>
              </a:cxn>
              <a:cxn ang="0">
                <a:pos x="1055" y="2605"/>
              </a:cxn>
              <a:cxn ang="0">
                <a:pos x="168" y="2605"/>
              </a:cxn>
              <a:cxn ang="0">
                <a:pos x="49" y="2522"/>
              </a:cxn>
            </a:cxnLst>
            <a:rect l="0" t="0" r="r" b="b"/>
            <a:pathLst>
              <a:path w="2082" h="2726">
                <a:moveTo>
                  <a:pt x="1647" y="72"/>
                </a:moveTo>
                <a:cubicBezTo>
                  <a:pt x="1743" y="36"/>
                  <a:pt x="1839" y="0"/>
                  <a:pt x="1887" y="72"/>
                </a:cubicBezTo>
                <a:cubicBezTo>
                  <a:pt x="1935" y="144"/>
                  <a:pt x="1927" y="120"/>
                  <a:pt x="1935" y="504"/>
                </a:cubicBezTo>
                <a:cubicBezTo>
                  <a:pt x="1943" y="888"/>
                  <a:pt x="2082" y="2026"/>
                  <a:pt x="1935" y="2376"/>
                </a:cubicBezTo>
                <a:cubicBezTo>
                  <a:pt x="1788" y="2726"/>
                  <a:pt x="1349" y="2567"/>
                  <a:pt x="1055" y="2605"/>
                </a:cubicBezTo>
                <a:cubicBezTo>
                  <a:pt x="761" y="2643"/>
                  <a:pt x="336" y="2619"/>
                  <a:pt x="168" y="2605"/>
                </a:cubicBezTo>
                <a:cubicBezTo>
                  <a:pt x="0" y="2591"/>
                  <a:pt x="74" y="2539"/>
                  <a:pt x="49" y="2522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1" name="Group 187"/>
          <p:cNvGrpSpPr>
            <a:grpSpLocks/>
          </p:cNvGrpSpPr>
          <p:nvPr/>
        </p:nvGrpSpPr>
        <p:grpSpPr bwMode="auto">
          <a:xfrm>
            <a:off x="147638" y="952500"/>
            <a:ext cx="5048250" cy="5727700"/>
            <a:chOff x="93" y="600"/>
            <a:chExt cx="3180" cy="3608"/>
          </a:xfrm>
        </p:grpSpPr>
        <p:sp>
          <p:nvSpPr>
            <p:cNvPr id="16396" name="Freeform 12"/>
            <p:cNvSpPr>
              <a:spLocks/>
            </p:cNvSpPr>
            <p:nvPr/>
          </p:nvSpPr>
          <p:spPr bwMode="auto">
            <a:xfrm>
              <a:off x="320" y="600"/>
              <a:ext cx="2320" cy="984"/>
            </a:xfrm>
            <a:custGeom>
              <a:avLst/>
              <a:gdLst/>
              <a:ahLst/>
              <a:cxnLst>
                <a:cxn ang="0">
                  <a:pos x="64" y="984"/>
                </a:cxn>
                <a:cxn ang="0">
                  <a:pos x="112" y="168"/>
                </a:cxn>
                <a:cxn ang="0">
                  <a:pos x="736" y="24"/>
                </a:cxn>
                <a:cxn ang="0">
                  <a:pos x="2320" y="24"/>
                </a:cxn>
              </a:cxnLst>
              <a:rect l="0" t="0" r="r" b="b"/>
              <a:pathLst>
                <a:path w="2320" h="984">
                  <a:moveTo>
                    <a:pt x="64" y="984"/>
                  </a:moveTo>
                  <a:cubicBezTo>
                    <a:pt x="32" y="656"/>
                    <a:pt x="0" y="328"/>
                    <a:pt x="112" y="168"/>
                  </a:cubicBezTo>
                  <a:cubicBezTo>
                    <a:pt x="224" y="8"/>
                    <a:pt x="368" y="48"/>
                    <a:pt x="736" y="24"/>
                  </a:cubicBezTo>
                  <a:cubicBezTo>
                    <a:pt x="1104" y="0"/>
                    <a:pt x="1712" y="12"/>
                    <a:pt x="2320" y="24"/>
                  </a:cubicBezTo>
                </a:path>
              </a:pathLst>
            </a:custGeom>
            <a:noFill/>
            <a:ln w="2857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65" name="Freeform 81"/>
            <p:cNvSpPr>
              <a:spLocks/>
            </p:cNvSpPr>
            <p:nvPr/>
          </p:nvSpPr>
          <p:spPr bwMode="auto">
            <a:xfrm>
              <a:off x="432" y="1184"/>
              <a:ext cx="1744" cy="2216"/>
            </a:xfrm>
            <a:custGeom>
              <a:avLst/>
              <a:gdLst/>
              <a:ahLst/>
              <a:cxnLst>
                <a:cxn ang="0">
                  <a:pos x="1728" y="1648"/>
                </a:cxn>
                <a:cxn ang="0">
                  <a:pos x="1680" y="1840"/>
                </a:cxn>
                <a:cxn ang="0">
                  <a:pos x="1344" y="1936"/>
                </a:cxn>
                <a:cxn ang="0">
                  <a:pos x="384" y="1936"/>
                </a:cxn>
                <a:cxn ang="0">
                  <a:pos x="288" y="256"/>
                </a:cxn>
                <a:cxn ang="0">
                  <a:pos x="0" y="400"/>
                </a:cxn>
              </a:cxnLst>
              <a:rect l="0" t="0" r="r" b="b"/>
              <a:pathLst>
                <a:path w="1744" h="2216">
                  <a:moveTo>
                    <a:pt x="1728" y="1648"/>
                  </a:moveTo>
                  <a:cubicBezTo>
                    <a:pt x="1736" y="1720"/>
                    <a:pt x="1744" y="1792"/>
                    <a:pt x="1680" y="1840"/>
                  </a:cubicBezTo>
                  <a:cubicBezTo>
                    <a:pt x="1616" y="1888"/>
                    <a:pt x="1560" y="1920"/>
                    <a:pt x="1344" y="1936"/>
                  </a:cubicBezTo>
                  <a:cubicBezTo>
                    <a:pt x="1128" y="1952"/>
                    <a:pt x="560" y="2216"/>
                    <a:pt x="384" y="1936"/>
                  </a:cubicBezTo>
                  <a:cubicBezTo>
                    <a:pt x="208" y="1656"/>
                    <a:pt x="352" y="512"/>
                    <a:pt x="288" y="256"/>
                  </a:cubicBezTo>
                  <a:cubicBezTo>
                    <a:pt x="224" y="0"/>
                    <a:pt x="112" y="200"/>
                    <a:pt x="0" y="400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66" name="Freeform 82"/>
            <p:cNvSpPr>
              <a:spLocks/>
            </p:cNvSpPr>
            <p:nvPr/>
          </p:nvSpPr>
          <p:spPr bwMode="auto">
            <a:xfrm>
              <a:off x="384" y="2798"/>
              <a:ext cx="667" cy="829"/>
            </a:xfrm>
            <a:custGeom>
              <a:avLst/>
              <a:gdLst/>
              <a:ahLst/>
              <a:cxnLst>
                <a:cxn ang="0">
                  <a:pos x="0" y="594"/>
                </a:cxn>
                <a:cxn ang="0">
                  <a:pos x="329" y="768"/>
                </a:cxn>
                <a:cxn ang="0">
                  <a:pos x="528" y="226"/>
                </a:cxn>
                <a:cxn ang="0">
                  <a:pos x="667" y="0"/>
                </a:cxn>
              </a:cxnLst>
              <a:rect l="0" t="0" r="r" b="b"/>
              <a:pathLst>
                <a:path w="667" h="829">
                  <a:moveTo>
                    <a:pt x="0" y="594"/>
                  </a:moveTo>
                  <a:cubicBezTo>
                    <a:pt x="55" y="621"/>
                    <a:pt x="241" y="829"/>
                    <a:pt x="329" y="768"/>
                  </a:cubicBezTo>
                  <a:cubicBezTo>
                    <a:pt x="417" y="707"/>
                    <a:pt x="472" y="354"/>
                    <a:pt x="528" y="226"/>
                  </a:cubicBezTo>
                  <a:cubicBezTo>
                    <a:pt x="584" y="98"/>
                    <a:pt x="638" y="47"/>
                    <a:pt x="667" y="0"/>
                  </a:cubicBezTo>
                </a:path>
              </a:pathLst>
            </a:custGeom>
            <a:noFill/>
            <a:ln w="28575" cmpd="sng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528" name="Freeform 144"/>
            <p:cNvSpPr>
              <a:spLocks/>
            </p:cNvSpPr>
            <p:nvPr/>
          </p:nvSpPr>
          <p:spPr bwMode="auto">
            <a:xfrm>
              <a:off x="93" y="3355"/>
              <a:ext cx="3180" cy="853"/>
            </a:xfrm>
            <a:custGeom>
              <a:avLst/>
              <a:gdLst/>
              <a:ahLst/>
              <a:cxnLst>
                <a:cxn ang="0">
                  <a:pos x="3180" y="768"/>
                </a:cxn>
                <a:cxn ang="0">
                  <a:pos x="483" y="725"/>
                </a:cxn>
                <a:cxn ang="0">
                  <a:pos x="282" y="0"/>
                </a:cxn>
              </a:cxnLst>
              <a:rect l="0" t="0" r="r" b="b"/>
              <a:pathLst>
                <a:path w="3180" h="853">
                  <a:moveTo>
                    <a:pt x="3180" y="768"/>
                  </a:moveTo>
                  <a:cubicBezTo>
                    <a:pt x="2732" y="761"/>
                    <a:pt x="966" y="853"/>
                    <a:pt x="483" y="725"/>
                  </a:cubicBezTo>
                  <a:cubicBezTo>
                    <a:pt x="0" y="597"/>
                    <a:pt x="324" y="151"/>
                    <a:pt x="282" y="0"/>
                  </a:cubicBezTo>
                </a:path>
              </a:pathLst>
            </a:custGeom>
            <a:noFill/>
            <a:ln w="28575" cmpd="sng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45"/>
          <p:cNvGrpSpPr>
            <a:grpSpLocks/>
          </p:cNvGrpSpPr>
          <p:nvPr/>
        </p:nvGrpSpPr>
        <p:grpSpPr bwMode="auto">
          <a:xfrm>
            <a:off x="457200" y="2514600"/>
            <a:ext cx="381000" cy="2908300"/>
            <a:chOff x="288" y="1584"/>
            <a:chExt cx="240" cy="1832"/>
          </a:xfrm>
        </p:grpSpPr>
        <p:grpSp>
          <p:nvGrpSpPr>
            <p:cNvPr id="13" name="Group 146"/>
            <p:cNvGrpSpPr>
              <a:grpSpLocks/>
            </p:cNvGrpSpPr>
            <p:nvPr/>
          </p:nvGrpSpPr>
          <p:grpSpPr bwMode="auto">
            <a:xfrm flipV="1">
              <a:off x="288" y="1584"/>
              <a:ext cx="240" cy="914"/>
              <a:chOff x="336" y="1294"/>
              <a:chExt cx="367" cy="1298"/>
            </a:xfrm>
          </p:grpSpPr>
          <p:grpSp>
            <p:nvGrpSpPr>
              <p:cNvPr id="14" name="Group 147"/>
              <p:cNvGrpSpPr>
                <a:grpSpLocks/>
              </p:cNvGrpSpPr>
              <p:nvPr/>
            </p:nvGrpSpPr>
            <p:grpSpPr bwMode="auto">
              <a:xfrm rot="16200000" flipH="1">
                <a:off x="196" y="2085"/>
                <a:ext cx="647" cy="367"/>
                <a:chOff x="2016" y="336"/>
                <a:chExt cx="912" cy="432"/>
              </a:xfrm>
            </p:grpSpPr>
            <p:grpSp>
              <p:nvGrpSpPr>
                <p:cNvPr id="15" name="Group 148"/>
                <p:cNvGrpSpPr>
                  <a:grpSpLocks/>
                </p:cNvGrpSpPr>
                <p:nvPr/>
              </p:nvGrpSpPr>
              <p:grpSpPr bwMode="auto">
                <a:xfrm>
                  <a:off x="2016" y="336"/>
                  <a:ext cx="912" cy="432"/>
                  <a:chOff x="2160" y="3072"/>
                  <a:chExt cx="1248" cy="720"/>
                </a:xfrm>
              </p:grpSpPr>
              <p:sp>
                <p:nvSpPr>
                  <p:cNvPr id="16533" name="Rectangle 149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3072"/>
                    <a:ext cx="1152" cy="720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99"/>
                      </a:gs>
                      <a:gs pos="100000">
                        <a:srgbClr val="FFFF99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534" name="Rectangle 150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3216"/>
                    <a:ext cx="96" cy="432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99"/>
                      </a:gs>
                      <a:gs pos="100000">
                        <a:srgbClr val="FFFF99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6535" name="Line 151"/>
                <p:cNvSpPr>
                  <a:spLocks noChangeShapeType="1"/>
                </p:cNvSpPr>
                <p:nvPr/>
              </p:nvSpPr>
              <p:spPr bwMode="auto">
                <a:xfrm>
                  <a:off x="2736" y="480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36" name="Line 152"/>
                <p:cNvSpPr>
                  <a:spLocks noChangeShapeType="1"/>
                </p:cNvSpPr>
                <p:nvPr/>
              </p:nvSpPr>
              <p:spPr bwMode="auto">
                <a:xfrm rot="-5400000">
                  <a:off x="2733" y="480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37" name="Line 153"/>
                <p:cNvSpPr>
                  <a:spLocks noChangeShapeType="1"/>
                </p:cNvSpPr>
                <p:nvPr/>
              </p:nvSpPr>
              <p:spPr bwMode="auto">
                <a:xfrm rot="-5400000">
                  <a:off x="2157" y="486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" name="Group 154"/>
              <p:cNvGrpSpPr>
                <a:grpSpLocks/>
              </p:cNvGrpSpPr>
              <p:nvPr/>
            </p:nvGrpSpPr>
            <p:grpSpPr bwMode="auto">
              <a:xfrm rot="-5400000" flipH="1" flipV="1">
                <a:off x="196" y="1434"/>
                <a:ext cx="647" cy="367"/>
                <a:chOff x="2016" y="336"/>
                <a:chExt cx="912" cy="432"/>
              </a:xfrm>
            </p:grpSpPr>
            <p:grpSp>
              <p:nvGrpSpPr>
                <p:cNvPr id="17" name="Group 155"/>
                <p:cNvGrpSpPr>
                  <a:grpSpLocks/>
                </p:cNvGrpSpPr>
                <p:nvPr/>
              </p:nvGrpSpPr>
              <p:grpSpPr bwMode="auto">
                <a:xfrm>
                  <a:off x="2016" y="336"/>
                  <a:ext cx="912" cy="432"/>
                  <a:chOff x="2160" y="3072"/>
                  <a:chExt cx="1248" cy="720"/>
                </a:xfrm>
              </p:grpSpPr>
              <p:sp>
                <p:nvSpPr>
                  <p:cNvPr id="16540" name="Rectangle 156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3072"/>
                    <a:ext cx="1152" cy="720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99"/>
                      </a:gs>
                      <a:gs pos="100000">
                        <a:srgbClr val="FFFF99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541" name="Rectangle 157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3216"/>
                    <a:ext cx="96" cy="432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99"/>
                      </a:gs>
                      <a:gs pos="100000">
                        <a:srgbClr val="FFFF99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6542" name="Line 158"/>
                <p:cNvSpPr>
                  <a:spLocks noChangeShapeType="1"/>
                </p:cNvSpPr>
                <p:nvPr/>
              </p:nvSpPr>
              <p:spPr bwMode="auto">
                <a:xfrm>
                  <a:off x="2736" y="480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43" name="Line 159"/>
                <p:cNvSpPr>
                  <a:spLocks noChangeShapeType="1"/>
                </p:cNvSpPr>
                <p:nvPr/>
              </p:nvSpPr>
              <p:spPr bwMode="auto">
                <a:xfrm rot="-5400000">
                  <a:off x="2733" y="480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44" name="Line 160"/>
                <p:cNvSpPr>
                  <a:spLocks noChangeShapeType="1"/>
                </p:cNvSpPr>
                <p:nvPr/>
              </p:nvSpPr>
              <p:spPr bwMode="auto">
                <a:xfrm rot="-5400000">
                  <a:off x="2157" y="486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8" name="Group 161"/>
            <p:cNvGrpSpPr>
              <a:grpSpLocks/>
            </p:cNvGrpSpPr>
            <p:nvPr/>
          </p:nvGrpSpPr>
          <p:grpSpPr bwMode="auto">
            <a:xfrm flipV="1">
              <a:off x="288" y="2502"/>
              <a:ext cx="240" cy="914"/>
              <a:chOff x="336" y="1294"/>
              <a:chExt cx="367" cy="1298"/>
            </a:xfrm>
          </p:grpSpPr>
          <p:grpSp>
            <p:nvGrpSpPr>
              <p:cNvPr id="19" name="Group 162"/>
              <p:cNvGrpSpPr>
                <a:grpSpLocks/>
              </p:cNvGrpSpPr>
              <p:nvPr/>
            </p:nvGrpSpPr>
            <p:grpSpPr bwMode="auto">
              <a:xfrm rot="16200000" flipH="1">
                <a:off x="196" y="2085"/>
                <a:ext cx="647" cy="367"/>
                <a:chOff x="2016" y="336"/>
                <a:chExt cx="912" cy="432"/>
              </a:xfrm>
            </p:grpSpPr>
            <p:grpSp>
              <p:nvGrpSpPr>
                <p:cNvPr id="20" name="Group 163"/>
                <p:cNvGrpSpPr>
                  <a:grpSpLocks/>
                </p:cNvGrpSpPr>
                <p:nvPr/>
              </p:nvGrpSpPr>
              <p:grpSpPr bwMode="auto">
                <a:xfrm>
                  <a:off x="2016" y="336"/>
                  <a:ext cx="912" cy="432"/>
                  <a:chOff x="2160" y="3072"/>
                  <a:chExt cx="1248" cy="720"/>
                </a:xfrm>
              </p:grpSpPr>
              <p:sp>
                <p:nvSpPr>
                  <p:cNvPr id="16548" name="Rectangle 164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3072"/>
                    <a:ext cx="1152" cy="720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99"/>
                      </a:gs>
                      <a:gs pos="100000">
                        <a:srgbClr val="FFFF99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549" name="Rectangle 165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3216"/>
                    <a:ext cx="96" cy="432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99"/>
                      </a:gs>
                      <a:gs pos="100000">
                        <a:srgbClr val="FFFF99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6550" name="Line 166"/>
                <p:cNvSpPr>
                  <a:spLocks noChangeShapeType="1"/>
                </p:cNvSpPr>
                <p:nvPr/>
              </p:nvSpPr>
              <p:spPr bwMode="auto">
                <a:xfrm>
                  <a:off x="2736" y="480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51" name="Line 167"/>
                <p:cNvSpPr>
                  <a:spLocks noChangeShapeType="1"/>
                </p:cNvSpPr>
                <p:nvPr/>
              </p:nvSpPr>
              <p:spPr bwMode="auto">
                <a:xfrm rot="-5400000">
                  <a:off x="2733" y="480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52" name="Line 168"/>
                <p:cNvSpPr>
                  <a:spLocks noChangeShapeType="1"/>
                </p:cNvSpPr>
                <p:nvPr/>
              </p:nvSpPr>
              <p:spPr bwMode="auto">
                <a:xfrm rot="-5400000">
                  <a:off x="2157" y="486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" name="Group 169"/>
              <p:cNvGrpSpPr>
                <a:grpSpLocks/>
              </p:cNvGrpSpPr>
              <p:nvPr/>
            </p:nvGrpSpPr>
            <p:grpSpPr bwMode="auto">
              <a:xfrm rot="-5400000" flipH="1" flipV="1">
                <a:off x="196" y="1434"/>
                <a:ext cx="647" cy="367"/>
                <a:chOff x="2016" y="336"/>
                <a:chExt cx="912" cy="432"/>
              </a:xfrm>
            </p:grpSpPr>
            <p:grpSp>
              <p:nvGrpSpPr>
                <p:cNvPr id="22" name="Group 170"/>
                <p:cNvGrpSpPr>
                  <a:grpSpLocks/>
                </p:cNvGrpSpPr>
                <p:nvPr/>
              </p:nvGrpSpPr>
              <p:grpSpPr bwMode="auto">
                <a:xfrm>
                  <a:off x="2016" y="336"/>
                  <a:ext cx="912" cy="432"/>
                  <a:chOff x="2160" y="3072"/>
                  <a:chExt cx="1248" cy="720"/>
                </a:xfrm>
              </p:grpSpPr>
              <p:sp>
                <p:nvSpPr>
                  <p:cNvPr id="16555" name="Rectangle 171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3072"/>
                    <a:ext cx="1152" cy="720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99"/>
                      </a:gs>
                      <a:gs pos="100000">
                        <a:srgbClr val="FFFF99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556" name="Rectangle 172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3216"/>
                    <a:ext cx="96" cy="432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99"/>
                      </a:gs>
                      <a:gs pos="100000">
                        <a:srgbClr val="FFFF99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6557" name="Line 173"/>
                <p:cNvSpPr>
                  <a:spLocks noChangeShapeType="1"/>
                </p:cNvSpPr>
                <p:nvPr/>
              </p:nvSpPr>
              <p:spPr bwMode="auto">
                <a:xfrm>
                  <a:off x="2736" y="480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58" name="Line 174"/>
                <p:cNvSpPr>
                  <a:spLocks noChangeShapeType="1"/>
                </p:cNvSpPr>
                <p:nvPr/>
              </p:nvSpPr>
              <p:spPr bwMode="auto">
                <a:xfrm rot="-5400000">
                  <a:off x="2733" y="480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59" name="Line 175"/>
                <p:cNvSpPr>
                  <a:spLocks noChangeShapeType="1"/>
                </p:cNvSpPr>
                <p:nvPr/>
              </p:nvSpPr>
              <p:spPr bwMode="auto">
                <a:xfrm rot="-5400000">
                  <a:off x="2157" y="486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6560" name="AutoShape 176"/>
          <p:cNvSpPr>
            <a:spLocks noChangeArrowheads="1"/>
          </p:cNvSpPr>
          <p:nvPr/>
        </p:nvSpPr>
        <p:spPr bwMode="auto">
          <a:xfrm rot="-5400000">
            <a:off x="2767013" y="3962400"/>
            <a:ext cx="152400" cy="457200"/>
          </a:xfrm>
          <a:prstGeom prst="flowChartDelay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" name="Group 178"/>
          <p:cNvGrpSpPr>
            <a:grpSpLocks/>
          </p:cNvGrpSpPr>
          <p:nvPr/>
        </p:nvGrpSpPr>
        <p:grpSpPr bwMode="auto">
          <a:xfrm>
            <a:off x="228600" y="3124200"/>
            <a:ext cx="990600" cy="1143000"/>
            <a:chOff x="1296" y="3294"/>
            <a:chExt cx="672" cy="480"/>
          </a:xfrm>
        </p:grpSpPr>
        <p:sp>
          <p:nvSpPr>
            <p:cNvPr id="16563" name="Rectangle 179"/>
            <p:cNvSpPr>
              <a:spLocks noChangeArrowheads="1"/>
            </p:cNvSpPr>
            <p:nvPr/>
          </p:nvSpPr>
          <p:spPr bwMode="auto">
            <a:xfrm>
              <a:off x="1296" y="3294"/>
              <a:ext cx="67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64" name="Oval 180"/>
            <p:cNvSpPr>
              <a:spLocks noChangeArrowheads="1"/>
            </p:cNvSpPr>
            <p:nvPr/>
          </p:nvSpPr>
          <p:spPr bwMode="auto">
            <a:xfrm>
              <a:off x="1371" y="3600"/>
              <a:ext cx="48" cy="48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65" name="Oval 181"/>
            <p:cNvSpPr>
              <a:spLocks noChangeArrowheads="1"/>
            </p:cNvSpPr>
            <p:nvPr/>
          </p:nvSpPr>
          <p:spPr bwMode="auto">
            <a:xfrm>
              <a:off x="1584" y="3600"/>
              <a:ext cx="48" cy="48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66" name="Text Box 182"/>
            <p:cNvSpPr txBox="1">
              <a:spLocks noChangeArrowheads="1"/>
            </p:cNvSpPr>
            <p:nvPr/>
          </p:nvSpPr>
          <p:spPr bwMode="auto">
            <a:xfrm>
              <a:off x="1383" y="3477"/>
              <a:ext cx="432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/>
                <a:t>AC</a:t>
              </a:r>
            </a:p>
            <a:p>
              <a:pPr>
                <a:spcBef>
                  <a:spcPct val="50000"/>
                </a:spcBef>
              </a:pPr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~</a:t>
              </a:r>
            </a:p>
          </p:txBody>
        </p:sp>
        <p:sp>
          <p:nvSpPr>
            <p:cNvPr id="16567" name="AutoShape 183"/>
            <p:cNvSpPr>
              <a:spLocks noChangeArrowheads="1"/>
            </p:cNvSpPr>
            <p:nvPr/>
          </p:nvSpPr>
          <p:spPr bwMode="auto">
            <a:xfrm>
              <a:off x="1314" y="3726"/>
              <a:ext cx="96" cy="48"/>
            </a:xfrm>
            <a:prstGeom prst="flowChartManualOperation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68" name="AutoShape 184"/>
            <p:cNvSpPr>
              <a:spLocks noChangeArrowheads="1"/>
            </p:cNvSpPr>
            <p:nvPr/>
          </p:nvSpPr>
          <p:spPr bwMode="auto">
            <a:xfrm>
              <a:off x="1833" y="3725"/>
              <a:ext cx="96" cy="48"/>
            </a:xfrm>
            <a:prstGeom prst="flowChartManualOperation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69" name="Freeform 185"/>
            <p:cNvSpPr>
              <a:spLocks/>
            </p:cNvSpPr>
            <p:nvPr/>
          </p:nvSpPr>
          <p:spPr bwMode="auto">
            <a:xfrm>
              <a:off x="1728" y="3312"/>
              <a:ext cx="96" cy="240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96" y="0"/>
                </a:cxn>
                <a:cxn ang="0">
                  <a:pos x="144" y="96"/>
                </a:cxn>
                <a:cxn ang="0">
                  <a:pos x="144" y="144"/>
                </a:cxn>
                <a:cxn ang="0">
                  <a:pos x="96" y="240"/>
                </a:cxn>
                <a:cxn ang="0">
                  <a:pos x="48" y="240"/>
                </a:cxn>
                <a:cxn ang="0">
                  <a:pos x="0" y="144"/>
                </a:cxn>
                <a:cxn ang="0">
                  <a:pos x="0" y="96"/>
                </a:cxn>
                <a:cxn ang="0">
                  <a:pos x="48" y="0"/>
                </a:cxn>
              </a:cxnLst>
              <a:rect l="0" t="0" r="r" b="b"/>
              <a:pathLst>
                <a:path w="144" h="240">
                  <a:moveTo>
                    <a:pt x="48" y="0"/>
                  </a:moveTo>
                  <a:lnTo>
                    <a:pt x="96" y="0"/>
                  </a:lnTo>
                  <a:lnTo>
                    <a:pt x="144" y="96"/>
                  </a:lnTo>
                  <a:lnTo>
                    <a:pt x="144" y="144"/>
                  </a:lnTo>
                  <a:lnTo>
                    <a:pt x="96" y="240"/>
                  </a:lnTo>
                  <a:lnTo>
                    <a:pt x="48" y="240"/>
                  </a:lnTo>
                  <a:lnTo>
                    <a:pt x="0" y="144"/>
                  </a:lnTo>
                  <a:lnTo>
                    <a:pt x="0" y="96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570" name="Oval 186"/>
            <p:cNvSpPr>
              <a:spLocks noChangeArrowheads="1"/>
            </p:cNvSpPr>
            <p:nvPr/>
          </p:nvSpPr>
          <p:spPr bwMode="auto">
            <a:xfrm>
              <a:off x="1752" y="3408"/>
              <a:ext cx="48" cy="48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" name="Group 192"/>
          <p:cNvGrpSpPr>
            <a:grpSpLocks/>
          </p:cNvGrpSpPr>
          <p:nvPr/>
        </p:nvGrpSpPr>
        <p:grpSpPr bwMode="auto">
          <a:xfrm>
            <a:off x="177800" y="990600"/>
            <a:ext cx="5003800" cy="5562600"/>
            <a:chOff x="112" y="624"/>
            <a:chExt cx="3152" cy="3504"/>
          </a:xfrm>
        </p:grpSpPr>
        <p:sp>
          <p:nvSpPr>
            <p:cNvPr id="16572" name="Freeform 188"/>
            <p:cNvSpPr>
              <a:spLocks/>
            </p:cNvSpPr>
            <p:nvPr/>
          </p:nvSpPr>
          <p:spPr bwMode="auto">
            <a:xfrm>
              <a:off x="432" y="2448"/>
              <a:ext cx="1728" cy="7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624"/>
                </a:cxn>
                <a:cxn ang="0">
                  <a:pos x="720" y="720"/>
                </a:cxn>
                <a:cxn ang="0">
                  <a:pos x="1488" y="624"/>
                </a:cxn>
                <a:cxn ang="0">
                  <a:pos x="1728" y="384"/>
                </a:cxn>
              </a:cxnLst>
              <a:rect l="0" t="0" r="r" b="b"/>
              <a:pathLst>
                <a:path w="1728" h="744">
                  <a:moveTo>
                    <a:pt x="0" y="0"/>
                  </a:moveTo>
                  <a:cubicBezTo>
                    <a:pt x="12" y="252"/>
                    <a:pt x="24" y="504"/>
                    <a:pt x="144" y="624"/>
                  </a:cubicBezTo>
                  <a:cubicBezTo>
                    <a:pt x="264" y="744"/>
                    <a:pt x="496" y="720"/>
                    <a:pt x="720" y="720"/>
                  </a:cubicBezTo>
                  <a:cubicBezTo>
                    <a:pt x="944" y="720"/>
                    <a:pt x="1320" y="680"/>
                    <a:pt x="1488" y="624"/>
                  </a:cubicBezTo>
                  <a:cubicBezTo>
                    <a:pt x="1656" y="568"/>
                    <a:pt x="1692" y="476"/>
                    <a:pt x="1728" y="384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573" name="Freeform 189"/>
            <p:cNvSpPr>
              <a:spLocks/>
            </p:cNvSpPr>
            <p:nvPr/>
          </p:nvSpPr>
          <p:spPr bwMode="auto">
            <a:xfrm>
              <a:off x="432" y="624"/>
              <a:ext cx="2208" cy="1872"/>
            </a:xfrm>
            <a:custGeom>
              <a:avLst/>
              <a:gdLst/>
              <a:ahLst/>
              <a:cxnLst>
                <a:cxn ang="0">
                  <a:pos x="0" y="1824"/>
                </a:cxn>
                <a:cxn ang="0">
                  <a:pos x="288" y="1824"/>
                </a:cxn>
                <a:cxn ang="0">
                  <a:pos x="384" y="1536"/>
                </a:cxn>
                <a:cxn ang="0">
                  <a:pos x="432" y="576"/>
                </a:cxn>
                <a:cxn ang="0">
                  <a:pos x="1440" y="96"/>
                </a:cxn>
                <a:cxn ang="0">
                  <a:pos x="2208" y="0"/>
                </a:cxn>
              </a:cxnLst>
              <a:rect l="0" t="0" r="r" b="b"/>
              <a:pathLst>
                <a:path w="2208" h="1872">
                  <a:moveTo>
                    <a:pt x="0" y="1824"/>
                  </a:moveTo>
                  <a:cubicBezTo>
                    <a:pt x="112" y="1848"/>
                    <a:pt x="224" y="1872"/>
                    <a:pt x="288" y="1824"/>
                  </a:cubicBezTo>
                  <a:cubicBezTo>
                    <a:pt x="352" y="1776"/>
                    <a:pt x="360" y="1744"/>
                    <a:pt x="384" y="1536"/>
                  </a:cubicBezTo>
                  <a:cubicBezTo>
                    <a:pt x="408" y="1328"/>
                    <a:pt x="256" y="816"/>
                    <a:pt x="432" y="576"/>
                  </a:cubicBezTo>
                  <a:cubicBezTo>
                    <a:pt x="608" y="336"/>
                    <a:pt x="1144" y="192"/>
                    <a:pt x="1440" y="96"/>
                  </a:cubicBezTo>
                  <a:cubicBezTo>
                    <a:pt x="1736" y="0"/>
                    <a:pt x="1972" y="0"/>
                    <a:pt x="2208" y="0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574" name="Freeform 190"/>
            <p:cNvSpPr>
              <a:spLocks/>
            </p:cNvSpPr>
            <p:nvPr/>
          </p:nvSpPr>
          <p:spPr bwMode="auto">
            <a:xfrm>
              <a:off x="240" y="2448"/>
              <a:ext cx="816" cy="8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576"/>
                </a:cxn>
                <a:cxn ang="0">
                  <a:pos x="432" y="864"/>
                </a:cxn>
                <a:cxn ang="0">
                  <a:pos x="816" y="384"/>
                </a:cxn>
              </a:cxnLst>
              <a:rect l="0" t="0" r="r" b="b"/>
              <a:pathLst>
                <a:path w="816" h="896">
                  <a:moveTo>
                    <a:pt x="0" y="0"/>
                  </a:moveTo>
                  <a:cubicBezTo>
                    <a:pt x="12" y="216"/>
                    <a:pt x="24" y="432"/>
                    <a:pt x="96" y="576"/>
                  </a:cubicBezTo>
                  <a:cubicBezTo>
                    <a:pt x="168" y="720"/>
                    <a:pt x="312" y="896"/>
                    <a:pt x="432" y="864"/>
                  </a:cubicBezTo>
                  <a:cubicBezTo>
                    <a:pt x="552" y="832"/>
                    <a:pt x="736" y="440"/>
                    <a:pt x="816" y="384"/>
                  </a:cubicBezTo>
                </a:path>
              </a:pathLst>
            </a:custGeom>
            <a:noFill/>
            <a:ln w="38100" cmpd="sng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575" name="Freeform 191"/>
            <p:cNvSpPr>
              <a:spLocks/>
            </p:cNvSpPr>
            <p:nvPr/>
          </p:nvSpPr>
          <p:spPr bwMode="auto">
            <a:xfrm>
              <a:off x="112" y="2448"/>
              <a:ext cx="3152" cy="1680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80" y="912"/>
                </a:cxn>
                <a:cxn ang="0">
                  <a:pos x="512" y="1536"/>
                </a:cxn>
                <a:cxn ang="0">
                  <a:pos x="3152" y="1680"/>
                </a:cxn>
              </a:cxnLst>
              <a:rect l="0" t="0" r="r" b="b"/>
              <a:pathLst>
                <a:path w="3152" h="1680">
                  <a:moveTo>
                    <a:pt x="128" y="0"/>
                  </a:moveTo>
                  <a:cubicBezTo>
                    <a:pt x="72" y="328"/>
                    <a:pt x="16" y="656"/>
                    <a:pt x="80" y="912"/>
                  </a:cubicBezTo>
                  <a:cubicBezTo>
                    <a:pt x="144" y="1168"/>
                    <a:pt x="0" y="1408"/>
                    <a:pt x="512" y="1536"/>
                  </a:cubicBezTo>
                  <a:cubicBezTo>
                    <a:pt x="1024" y="1664"/>
                    <a:pt x="2088" y="1672"/>
                    <a:pt x="3152" y="1680"/>
                  </a:cubicBezTo>
                </a:path>
              </a:pathLst>
            </a:custGeom>
            <a:noFill/>
            <a:ln w="38100" cmpd="sng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561" name="AutoShape 177"/>
          <p:cNvSpPr>
            <a:spLocks noChangeArrowheads="1"/>
          </p:cNvSpPr>
          <p:nvPr/>
        </p:nvSpPr>
        <p:spPr bwMode="auto">
          <a:xfrm>
            <a:off x="381000" y="228600"/>
            <a:ext cx="2057400" cy="1905000"/>
          </a:xfrm>
          <a:prstGeom prst="wedgeRoundRectCallout">
            <a:avLst>
              <a:gd name="adj1" fmla="val -21838"/>
              <a:gd name="adj2" fmla="val 95250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800" b="1">
                <a:latin typeface="Times New Roman" pitchFamily="18" charset="0"/>
              </a:rPr>
              <a:t>Thay bằng nguồn điện xoay chiều 6V </a:t>
            </a:r>
          </a:p>
        </p:txBody>
      </p:sp>
      <p:sp>
        <p:nvSpPr>
          <p:cNvPr id="16577" name="AutoShape 193"/>
          <p:cNvSpPr>
            <a:spLocks noChangeArrowheads="1"/>
          </p:cNvSpPr>
          <p:nvPr/>
        </p:nvSpPr>
        <p:spPr bwMode="auto">
          <a:xfrm>
            <a:off x="3352800" y="304800"/>
            <a:ext cx="4419600" cy="4953000"/>
          </a:xfrm>
          <a:prstGeom prst="irregularSeal1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ampe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vôn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</a:p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0)</a:t>
            </a:r>
          </a:p>
        </p:txBody>
      </p:sp>
      <p:sp>
        <p:nvSpPr>
          <p:cNvPr id="16579" name="AutoShape 195"/>
          <p:cNvSpPr>
            <a:spLocks noChangeArrowheads="1"/>
          </p:cNvSpPr>
          <p:nvPr/>
        </p:nvSpPr>
        <p:spPr bwMode="auto">
          <a:xfrm>
            <a:off x="1752600" y="-228600"/>
            <a:ext cx="7848600" cy="6781800"/>
          </a:xfrm>
          <a:prstGeom prst="irregularSeal1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Ampe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vôn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2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6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6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8" dur="1000" fill="hold"/>
                                        <p:tgtEl>
                                          <p:spTgt spid="164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6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0" dur="1000" fill="hold"/>
                                        <p:tgtEl>
                                          <p:spTgt spid="16402"/>
                                        </p:tgtEl>
                                      </p:cBhvr>
                                      <p:by x="65000" y="6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6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6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6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6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78" grpId="0" animBg="1"/>
      <p:bldP spid="16578" grpId="1" animBg="1"/>
      <p:bldP spid="16578" grpId="2" animBg="1"/>
      <p:bldP spid="16402" grpId="0" animBg="1"/>
      <p:bldP spid="16402" grpId="1" animBg="1"/>
      <p:bldP spid="16402" grpId="2" animBg="1"/>
      <p:bldP spid="16561" grpId="0" animBg="1"/>
      <p:bldP spid="16577" grpId="0" animBg="1"/>
      <p:bldP spid="16577" grpId="1" animBg="1"/>
      <p:bldP spid="1657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058025" y="2133600"/>
            <a:ext cx="1524000" cy="962025"/>
            <a:chOff x="1440" y="2658"/>
            <a:chExt cx="960" cy="606"/>
          </a:xfrm>
        </p:grpSpPr>
        <p:sp>
          <p:nvSpPr>
            <p:cNvPr id="17411" name="Rectangle 3"/>
            <p:cNvSpPr>
              <a:spLocks noChangeArrowheads="1"/>
            </p:cNvSpPr>
            <p:nvPr/>
          </p:nvSpPr>
          <p:spPr bwMode="auto">
            <a:xfrm>
              <a:off x="1440" y="3120"/>
              <a:ext cx="960" cy="144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2" name="Rectangle 4"/>
            <p:cNvSpPr>
              <a:spLocks noChangeArrowheads="1"/>
            </p:cNvSpPr>
            <p:nvPr/>
          </p:nvSpPr>
          <p:spPr bwMode="auto">
            <a:xfrm>
              <a:off x="1803" y="3024"/>
              <a:ext cx="240" cy="96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3" name="Oval 5"/>
            <p:cNvSpPr>
              <a:spLocks noChangeArrowheads="1"/>
            </p:cNvSpPr>
            <p:nvPr/>
          </p:nvSpPr>
          <p:spPr bwMode="auto">
            <a:xfrm>
              <a:off x="1728" y="2658"/>
              <a:ext cx="384" cy="38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4" name="Rectangle 6"/>
            <p:cNvSpPr>
              <a:spLocks noChangeArrowheads="1"/>
            </p:cNvSpPr>
            <p:nvPr/>
          </p:nvSpPr>
          <p:spPr bwMode="auto">
            <a:xfrm>
              <a:off x="1488" y="3024"/>
              <a:ext cx="48" cy="96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5" name="Rectangle 7"/>
            <p:cNvSpPr>
              <a:spLocks noChangeArrowheads="1"/>
            </p:cNvSpPr>
            <p:nvPr/>
          </p:nvSpPr>
          <p:spPr bwMode="auto">
            <a:xfrm>
              <a:off x="2304" y="3024"/>
              <a:ext cx="48" cy="96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3962400" y="871538"/>
            <a:ext cx="1600200" cy="347662"/>
            <a:chOff x="2496" y="549"/>
            <a:chExt cx="1008" cy="219"/>
          </a:xfrm>
        </p:grpSpPr>
        <p:sp>
          <p:nvSpPr>
            <p:cNvPr id="17417" name="Rectangle 9"/>
            <p:cNvSpPr>
              <a:spLocks noChangeArrowheads="1"/>
            </p:cNvSpPr>
            <p:nvPr/>
          </p:nvSpPr>
          <p:spPr bwMode="auto">
            <a:xfrm>
              <a:off x="2496" y="656"/>
              <a:ext cx="1008" cy="112"/>
            </a:xfrm>
            <a:prstGeom prst="rect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CCEC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8" name="Rectangle 10"/>
            <p:cNvSpPr>
              <a:spLocks noChangeArrowheads="1"/>
            </p:cNvSpPr>
            <p:nvPr/>
          </p:nvSpPr>
          <p:spPr bwMode="auto">
            <a:xfrm>
              <a:off x="3244" y="549"/>
              <a:ext cx="87" cy="112"/>
            </a:xfrm>
            <a:prstGeom prst="rect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CCEC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9" name="Rectangle 11"/>
            <p:cNvSpPr>
              <a:spLocks noChangeArrowheads="1"/>
            </p:cNvSpPr>
            <p:nvPr/>
          </p:nvSpPr>
          <p:spPr bwMode="auto">
            <a:xfrm>
              <a:off x="2611" y="553"/>
              <a:ext cx="88" cy="112"/>
            </a:xfrm>
            <a:prstGeom prst="rect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CCEC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420" name="Freeform 12"/>
          <p:cNvSpPr>
            <a:spLocks/>
          </p:cNvSpPr>
          <p:nvPr/>
        </p:nvSpPr>
        <p:spPr bwMode="auto">
          <a:xfrm>
            <a:off x="5181600" y="889000"/>
            <a:ext cx="1981200" cy="1930400"/>
          </a:xfrm>
          <a:custGeom>
            <a:avLst/>
            <a:gdLst/>
            <a:ahLst/>
            <a:cxnLst>
              <a:cxn ang="0">
                <a:pos x="0" y="64"/>
              </a:cxn>
              <a:cxn ang="0">
                <a:pos x="960" y="64"/>
              </a:cxn>
              <a:cxn ang="0">
                <a:pos x="1200" y="448"/>
              </a:cxn>
              <a:cxn ang="0">
                <a:pos x="1248" y="1216"/>
              </a:cxn>
            </a:cxnLst>
            <a:rect l="0" t="0" r="r" b="b"/>
            <a:pathLst>
              <a:path w="1248" h="1216">
                <a:moveTo>
                  <a:pt x="0" y="64"/>
                </a:moveTo>
                <a:cubicBezTo>
                  <a:pt x="380" y="32"/>
                  <a:pt x="760" y="0"/>
                  <a:pt x="960" y="64"/>
                </a:cubicBezTo>
                <a:cubicBezTo>
                  <a:pt x="1160" y="128"/>
                  <a:pt x="1152" y="256"/>
                  <a:pt x="1200" y="448"/>
                </a:cubicBezTo>
                <a:cubicBezTo>
                  <a:pt x="1248" y="640"/>
                  <a:pt x="1248" y="928"/>
                  <a:pt x="1248" y="1216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3048000" y="-228600"/>
            <a:ext cx="2286000" cy="2438400"/>
            <a:chOff x="2640" y="768"/>
            <a:chExt cx="1440" cy="1536"/>
          </a:xfrm>
        </p:grpSpPr>
        <p:sp>
          <p:nvSpPr>
            <p:cNvPr id="17422" name="Rectangle 14"/>
            <p:cNvSpPr>
              <a:spLocks noChangeArrowheads="1"/>
            </p:cNvSpPr>
            <p:nvPr/>
          </p:nvSpPr>
          <p:spPr bwMode="auto">
            <a:xfrm rot="-1237628">
              <a:off x="3322" y="1371"/>
              <a:ext cx="701" cy="3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3" name="Oval 15"/>
            <p:cNvSpPr>
              <a:spLocks noChangeArrowheads="1"/>
            </p:cNvSpPr>
            <p:nvPr/>
          </p:nvSpPr>
          <p:spPr bwMode="auto">
            <a:xfrm rot="-1114579">
              <a:off x="2640" y="768"/>
              <a:ext cx="1440" cy="1536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424" name="Oval 16"/>
          <p:cNvSpPr>
            <a:spLocks noChangeArrowheads="1"/>
          </p:cNvSpPr>
          <p:nvPr/>
        </p:nvSpPr>
        <p:spPr bwMode="auto">
          <a:xfrm>
            <a:off x="4176713" y="904875"/>
            <a:ext cx="92075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25" name="Oval 17"/>
          <p:cNvSpPr>
            <a:spLocks noChangeArrowheads="1"/>
          </p:cNvSpPr>
          <p:nvPr/>
        </p:nvSpPr>
        <p:spPr bwMode="auto">
          <a:xfrm>
            <a:off x="6705600" y="1257300"/>
            <a:ext cx="2209800" cy="2324100"/>
          </a:xfrm>
          <a:prstGeom prst="ellipse">
            <a:avLst/>
          </a:prstGeom>
          <a:gradFill rotWithShape="1">
            <a:gsLst>
              <a:gs pos="0">
                <a:srgbClr val="FFFF00">
                  <a:gamma/>
                  <a:shade val="89020"/>
                  <a:invGamma/>
                </a:srgbClr>
              </a:gs>
              <a:gs pos="100000">
                <a:srgbClr val="FFFF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192"/>
          <p:cNvGrpSpPr>
            <a:grpSpLocks/>
          </p:cNvGrpSpPr>
          <p:nvPr/>
        </p:nvGrpSpPr>
        <p:grpSpPr bwMode="auto">
          <a:xfrm>
            <a:off x="4953000" y="4343400"/>
            <a:ext cx="2895600" cy="3048000"/>
            <a:chOff x="3120" y="2736"/>
            <a:chExt cx="1824" cy="1920"/>
          </a:xfrm>
        </p:grpSpPr>
        <p:sp>
          <p:nvSpPr>
            <p:cNvPr id="17427" name="Text Box 19"/>
            <p:cNvSpPr txBox="1">
              <a:spLocks noChangeArrowheads="1"/>
            </p:cNvSpPr>
            <p:nvPr/>
          </p:nvSpPr>
          <p:spPr bwMode="auto">
            <a:xfrm>
              <a:off x="3216" y="3936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-</a:t>
              </a:r>
            </a:p>
          </p:txBody>
        </p:sp>
        <p:grpSp>
          <p:nvGrpSpPr>
            <p:cNvPr id="6" name="Group 78"/>
            <p:cNvGrpSpPr>
              <a:grpSpLocks/>
            </p:cNvGrpSpPr>
            <p:nvPr/>
          </p:nvGrpSpPr>
          <p:grpSpPr bwMode="auto">
            <a:xfrm>
              <a:off x="3120" y="2736"/>
              <a:ext cx="1824" cy="1499"/>
              <a:chOff x="912" y="1392"/>
              <a:chExt cx="1824" cy="1499"/>
            </a:xfrm>
          </p:grpSpPr>
          <p:sp>
            <p:nvSpPr>
              <p:cNvPr id="17487" name="Rectangle 79"/>
              <p:cNvSpPr>
                <a:spLocks noChangeArrowheads="1"/>
              </p:cNvSpPr>
              <p:nvPr/>
            </p:nvSpPr>
            <p:spPr bwMode="auto">
              <a:xfrm>
                <a:off x="912" y="1392"/>
                <a:ext cx="1666" cy="14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7488" name="Rectangle 80"/>
              <p:cNvSpPr>
                <a:spLocks noChangeArrowheads="1"/>
              </p:cNvSpPr>
              <p:nvPr/>
            </p:nvSpPr>
            <p:spPr bwMode="auto">
              <a:xfrm>
                <a:off x="984" y="1472"/>
                <a:ext cx="1521" cy="111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89" name="Arc 81"/>
              <p:cNvSpPr>
                <a:spLocks/>
              </p:cNvSpPr>
              <p:nvPr/>
            </p:nvSpPr>
            <p:spPr bwMode="auto">
              <a:xfrm>
                <a:off x="1165" y="1751"/>
                <a:ext cx="1174" cy="319"/>
              </a:xfrm>
              <a:custGeom>
                <a:avLst/>
                <a:gdLst>
                  <a:gd name="G0" fmla="+- 20897 0 0"/>
                  <a:gd name="G1" fmla="+- 21600 0 0"/>
                  <a:gd name="G2" fmla="+- 21600 0 0"/>
                  <a:gd name="T0" fmla="*/ 0 w 41890"/>
                  <a:gd name="T1" fmla="*/ 16134 h 21600"/>
                  <a:gd name="T2" fmla="*/ 41890 w 41890"/>
                  <a:gd name="T3" fmla="*/ 16516 h 21600"/>
                  <a:gd name="T4" fmla="*/ 20897 w 4189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890" h="21600" fill="none" extrusionOk="0">
                    <a:moveTo>
                      <a:pt x="0" y="16134"/>
                    </a:moveTo>
                    <a:cubicBezTo>
                      <a:pt x="2486" y="6629"/>
                      <a:pt x="11072" y="-1"/>
                      <a:pt x="20897" y="0"/>
                    </a:cubicBezTo>
                    <a:cubicBezTo>
                      <a:pt x="30867" y="0"/>
                      <a:pt x="39543" y="6825"/>
                      <a:pt x="41890" y="16515"/>
                    </a:cubicBezTo>
                  </a:path>
                  <a:path w="41890" h="21600" stroke="0" extrusionOk="0">
                    <a:moveTo>
                      <a:pt x="0" y="16134"/>
                    </a:moveTo>
                    <a:cubicBezTo>
                      <a:pt x="2486" y="6629"/>
                      <a:pt x="11072" y="-1"/>
                      <a:pt x="20897" y="0"/>
                    </a:cubicBezTo>
                    <a:cubicBezTo>
                      <a:pt x="30867" y="0"/>
                      <a:pt x="39543" y="6825"/>
                      <a:pt x="41890" y="16515"/>
                    </a:cubicBezTo>
                    <a:lnTo>
                      <a:pt x="20897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90" name="Line 82"/>
              <p:cNvSpPr>
                <a:spLocks noChangeShapeType="1"/>
              </p:cNvSpPr>
              <p:nvPr/>
            </p:nvSpPr>
            <p:spPr bwMode="auto">
              <a:xfrm rot="-877253" flipH="1" flipV="1">
                <a:off x="1105" y="1907"/>
                <a:ext cx="50" cy="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1" name="Line 83"/>
              <p:cNvSpPr>
                <a:spLocks noChangeShapeType="1"/>
              </p:cNvSpPr>
              <p:nvPr/>
            </p:nvSpPr>
            <p:spPr bwMode="auto">
              <a:xfrm rot="5400000" flipH="1" flipV="1">
                <a:off x="2351" y="1922"/>
                <a:ext cx="51" cy="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2" name="Line 84"/>
              <p:cNvSpPr>
                <a:spLocks noChangeShapeType="1"/>
              </p:cNvSpPr>
              <p:nvPr/>
            </p:nvSpPr>
            <p:spPr bwMode="auto">
              <a:xfrm flipH="1" flipV="1">
                <a:off x="1488" y="1687"/>
                <a:ext cx="30" cy="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3" name="Line 85"/>
              <p:cNvSpPr>
                <a:spLocks noChangeShapeType="1"/>
              </p:cNvSpPr>
              <p:nvPr/>
            </p:nvSpPr>
            <p:spPr bwMode="auto">
              <a:xfrm rot="3369366" flipH="1" flipV="1">
                <a:off x="1954" y="1675"/>
                <a:ext cx="64" cy="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4" name="Text Box 86"/>
              <p:cNvSpPr txBox="1">
                <a:spLocks noChangeArrowheads="1"/>
              </p:cNvSpPr>
              <p:nvPr/>
            </p:nvSpPr>
            <p:spPr bwMode="auto">
              <a:xfrm rot="-1329981">
                <a:off x="936" y="1705"/>
                <a:ext cx="255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/>
                  <a:t>0</a:t>
                </a:r>
              </a:p>
            </p:txBody>
          </p:sp>
          <p:sp>
            <p:nvSpPr>
              <p:cNvPr id="17495" name="Text Box 87"/>
              <p:cNvSpPr txBox="1">
                <a:spLocks noChangeArrowheads="1"/>
              </p:cNvSpPr>
              <p:nvPr/>
            </p:nvSpPr>
            <p:spPr bwMode="auto">
              <a:xfrm rot="-1515190">
                <a:off x="1301" y="1481"/>
                <a:ext cx="255" cy="1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17496" name="Text Box 88"/>
              <p:cNvSpPr txBox="1">
                <a:spLocks noChangeArrowheads="1"/>
              </p:cNvSpPr>
              <p:nvPr/>
            </p:nvSpPr>
            <p:spPr bwMode="auto">
              <a:xfrm>
                <a:off x="1888" y="1442"/>
                <a:ext cx="255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/>
                  <a:t>2</a:t>
                </a:r>
              </a:p>
            </p:txBody>
          </p:sp>
          <p:sp>
            <p:nvSpPr>
              <p:cNvPr id="17497" name="Text Box 89"/>
              <p:cNvSpPr txBox="1">
                <a:spLocks noChangeArrowheads="1"/>
              </p:cNvSpPr>
              <p:nvPr/>
            </p:nvSpPr>
            <p:spPr bwMode="auto">
              <a:xfrm rot="1554391">
                <a:off x="2341" y="1720"/>
                <a:ext cx="255" cy="1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/>
                  <a:t>3</a:t>
                </a:r>
              </a:p>
            </p:txBody>
          </p:sp>
          <p:sp>
            <p:nvSpPr>
              <p:cNvPr id="17498" name="Text Box 90"/>
              <p:cNvSpPr txBox="1">
                <a:spLocks noChangeArrowheads="1"/>
              </p:cNvSpPr>
              <p:nvPr/>
            </p:nvSpPr>
            <p:spPr bwMode="auto">
              <a:xfrm>
                <a:off x="1624" y="1897"/>
                <a:ext cx="257" cy="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/>
                  <a:t>V</a:t>
                </a:r>
              </a:p>
            </p:txBody>
          </p:sp>
          <p:sp>
            <p:nvSpPr>
              <p:cNvPr id="17499" name="AutoShape 91"/>
              <p:cNvSpPr>
                <a:spLocks noChangeArrowheads="1"/>
              </p:cNvSpPr>
              <p:nvPr/>
            </p:nvSpPr>
            <p:spPr bwMode="auto">
              <a:xfrm rot="-5400000">
                <a:off x="1715" y="2446"/>
                <a:ext cx="106" cy="204"/>
              </a:xfrm>
              <a:prstGeom prst="flowChartDelay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00" name="Oval 92"/>
              <p:cNvSpPr>
                <a:spLocks noChangeArrowheads="1"/>
              </p:cNvSpPr>
              <p:nvPr/>
            </p:nvSpPr>
            <p:spPr bwMode="auto">
              <a:xfrm>
                <a:off x="1012" y="2681"/>
                <a:ext cx="153" cy="15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01" name="Oval 93"/>
              <p:cNvSpPr>
                <a:spLocks noChangeArrowheads="1"/>
              </p:cNvSpPr>
              <p:nvPr/>
            </p:nvSpPr>
            <p:spPr bwMode="auto">
              <a:xfrm>
                <a:off x="1455" y="2721"/>
                <a:ext cx="153" cy="15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02" name="Line 94"/>
              <p:cNvSpPr>
                <a:spLocks noChangeShapeType="1"/>
              </p:cNvSpPr>
              <p:nvPr/>
            </p:nvSpPr>
            <p:spPr bwMode="auto">
              <a:xfrm flipH="1" flipV="1">
                <a:off x="1227" y="2056"/>
                <a:ext cx="507" cy="4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3" name="Line 95"/>
              <p:cNvSpPr>
                <a:spLocks noChangeShapeType="1"/>
              </p:cNvSpPr>
              <p:nvPr/>
            </p:nvSpPr>
            <p:spPr bwMode="auto">
              <a:xfrm rot="19694431" flipV="1">
                <a:off x="1294" y="1794"/>
                <a:ext cx="0" cy="5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4" name="Line 96"/>
              <p:cNvSpPr>
                <a:spLocks noChangeShapeType="1"/>
              </p:cNvSpPr>
              <p:nvPr/>
            </p:nvSpPr>
            <p:spPr bwMode="auto">
              <a:xfrm rot="19694431" flipV="1">
                <a:off x="1259" y="1832"/>
                <a:ext cx="0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5" name="Line 97"/>
              <p:cNvSpPr>
                <a:spLocks noChangeShapeType="1"/>
              </p:cNvSpPr>
              <p:nvPr/>
            </p:nvSpPr>
            <p:spPr bwMode="auto">
              <a:xfrm rot="19694431" flipV="1">
                <a:off x="1229" y="1856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6" name="Line 98"/>
              <p:cNvSpPr>
                <a:spLocks noChangeShapeType="1"/>
              </p:cNvSpPr>
              <p:nvPr/>
            </p:nvSpPr>
            <p:spPr bwMode="auto">
              <a:xfrm rot="19694431" flipV="1">
                <a:off x="1199" y="1882"/>
                <a:ext cx="0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7" name="Line 99"/>
              <p:cNvSpPr>
                <a:spLocks noChangeShapeType="1"/>
              </p:cNvSpPr>
              <p:nvPr/>
            </p:nvSpPr>
            <p:spPr bwMode="auto">
              <a:xfrm rot="19694431" flipV="1">
                <a:off x="1175" y="1915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8" name="Line 100"/>
              <p:cNvSpPr>
                <a:spLocks noChangeShapeType="1"/>
              </p:cNvSpPr>
              <p:nvPr/>
            </p:nvSpPr>
            <p:spPr bwMode="auto">
              <a:xfrm rot="19694431" flipV="1">
                <a:off x="1464" y="1742"/>
                <a:ext cx="0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9" name="Line 101"/>
              <p:cNvSpPr>
                <a:spLocks noChangeShapeType="1"/>
              </p:cNvSpPr>
              <p:nvPr/>
            </p:nvSpPr>
            <p:spPr bwMode="auto">
              <a:xfrm rot="19694431" flipV="1">
                <a:off x="1425" y="1758"/>
                <a:ext cx="0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0" name="Line 102"/>
              <p:cNvSpPr>
                <a:spLocks noChangeShapeType="1"/>
              </p:cNvSpPr>
              <p:nvPr/>
            </p:nvSpPr>
            <p:spPr bwMode="auto">
              <a:xfrm rot="19694431" flipV="1">
                <a:off x="1383" y="1773"/>
                <a:ext cx="0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1" name="Line 103"/>
              <p:cNvSpPr>
                <a:spLocks noChangeShapeType="1"/>
              </p:cNvSpPr>
              <p:nvPr/>
            </p:nvSpPr>
            <p:spPr bwMode="auto">
              <a:xfrm rot="19694431" flipV="1">
                <a:off x="1340" y="178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2" name="Line 104"/>
              <p:cNvSpPr>
                <a:spLocks noChangeShapeType="1"/>
              </p:cNvSpPr>
              <p:nvPr/>
            </p:nvSpPr>
            <p:spPr bwMode="auto">
              <a:xfrm rot="1905569" flipH="1" flipV="1">
                <a:off x="2206" y="1794"/>
                <a:ext cx="0" cy="5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3" name="Line 105"/>
              <p:cNvSpPr>
                <a:spLocks noChangeShapeType="1"/>
              </p:cNvSpPr>
              <p:nvPr/>
            </p:nvSpPr>
            <p:spPr bwMode="auto">
              <a:xfrm rot="1905569" flipH="1" flipV="1">
                <a:off x="2237" y="1830"/>
                <a:ext cx="0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4" name="Line 106"/>
              <p:cNvSpPr>
                <a:spLocks noChangeShapeType="1"/>
              </p:cNvSpPr>
              <p:nvPr/>
            </p:nvSpPr>
            <p:spPr bwMode="auto">
              <a:xfrm rot="1905569" flipH="1" flipV="1">
                <a:off x="2267" y="1850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5" name="Line 107"/>
              <p:cNvSpPr>
                <a:spLocks noChangeShapeType="1"/>
              </p:cNvSpPr>
              <p:nvPr/>
            </p:nvSpPr>
            <p:spPr bwMode="auto">
              <a:xfrm rot="1905569" flipH="1" flipV="1">
                <a:off x="2297" y="1881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6" name="Line 108"/>
              <p:cNvSpPr>
                <a:spLocks noChangeShapeType="1"/>
              </p:cNvSpPr>
              <p:nvPr/>
            </p:nvSpPr>
            <p:spPr bwMode="auto">
              <a:xfrm rot="1905569" flipH="1" flipV="1">
                <a:off x="2330" y="1913"/>
                <a:ext cx="0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7" name="Line 109"/>
              <p:cNvSpPr>
                <a:spLocks noChangeShapeType="1"/>
              </p:cNvSpPr>
              <p:nvPr/>
            </p:nvSpPr>
            <p:spPr bwMode="auto">
              <a:xfrm rot="1905569" flipH="1" flipV="1">
                <a:off x="2158" y="1783"/>
                <a:ext cx="0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8" name="Line 110"/>
              <p:cNvSpPr>
                <a:spLocks noChangeShapeType="1"/>
              </p:cNvSpPr>
              <p:nvPr/>
            </p:nvSpPr>
            <p:spPr bwMode="auto">
              <a:xfrm rot="1905569" flipH="1" flipV="1">
                <a:off x="2110" y="1765"/>
                <a:ext cx="0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9" name="Line 111"/>
              <p:cNvSpPr>
                <a:spLocks noChangeShapeType="1"/>
              </p:cNvSpPr>
              <p:nvPr/>
            </p:nvSpPr>
            <p:spPr bwMode="auto">
              <a:xfrm rot="1905569" flipH="1" flipV="1">
                <a:off x="2065" y="1749"/>
                <a:ext cx="0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0" name="Line 112"/>
              <p:cNvSpPr>
                <a:spLocks noChangeShapeType="1"/>
              </p:cNvSpPr>
              <p:nvPr/>
            </p:nvSpPr>
            <p:spPr bwMode="auto">
              <a:xfrm rot="1905569" flipH="1" flipV="1">
                <a:off x="2016" y="1740"/>
                <a:ext cx="0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1" name="Line 113"/>
              <p:cNvSpPr>
                <a:spLocks noChangeShapeType="1"/>
              </p:cNvSpPr>
              <p:nvPr/>
            </p:nvSpPr>
            <p:spPr bwMode="auto">
              <a:xfrm rot="10073661" flipV="1">
                <a:off x="1561" y="1723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2" name="Line 114"/>
              <p:cNvSpPr>
                <a:spLocks noChangeShapeType="1"/>
              </p:cNvSpPr>
              <p:nvPr/>
            </p:nvSpPr>
            <p:spPr bwMode="auto">
              <a:xfrm rot="10073661" flipV="1">
                <a:off x="1609" y="1712"/>
                <a:ext cx="0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3" name="Line 115"/>
              <p:cNvSpPr>
                <a:spLocks noChangeShapeType="1"/>
              </p:cNvSpPr>
              <p:nvPr/>
            </p:nvSpPr>
            <p:spPr bwMode="auto">
              <a:xfrm rot="10073661" flipV="1">
                <a:off x="1657" y="1706"/>
                <a:ext cx="0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4" name="Line 116"/>
              <p:cNvSpPr>
                <a:spLocks noChangeShapeType="1"/>
              </p:cNvSpPr>
              <p:nvPr/>
            </p:nvSpPr>
            <p:spPr bwMode="auto">
              <a:xfrm rot="10073661" flipV="1">
                <a:off x="1706" y="1702"/>
                <a:ext cx="0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5" name="Line 117"/>
              <p:cNvSpPr>
                <a:spLocks noChangeShapeType="1"/>
              </p:cNvSpPr>
              <p:nvPr/>
            </p:nvSpPr>
            <p:spPr bwMode="auto">
              <a:xfrm rot="21542993" flipV="1">
                <a:off x="1754" y="1687"/>
                <a:ext cx="0" cy="5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6" name="Line 118"/>
              <p:cNvSpPr>
                <a:spLocks noChangeShapeType="1"/>
              </p:cNvSpPr>
              <p:nvPr/>
            </p:nvSpPr>
            <p:spPr bwMode="auto">
              <a:xfrm rot="-10073661" flipH="1" flipV="1">
                <a:off x="1799" y="1702"/>
                <a:ext cx="0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7" name="Line 119"/>
              <p:cNvSpPr>
                <a:spLocks noChangeShapeType="1"/>
              </p:cNvSpPr>
              <p:nvPr/>
            </p:nvSpPr>
            <p:spPr bwMode="auto">
              <a:xfrm rot="-10073661" flipH="1" flipV="1">
                <a:off x="1847" y="1706"/>
                <a:ext cx="0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8" name="Line 120"/>
              <p:cNvSpPr>
                <a:spLocks noChangeShapeType="1"/>
              </p:cNvSpPr>
              <p:nvPr/>
            </p:nvSpPr>
            <p:spPr bwMode="auto">
              <a:xfrm rot="-10073661" flipH="1" flipV="1">
                <a:off x="1893" y="1709"/>
                <a:ext cx="0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9" name="Line 121"/>
              <p:cNvSpPr>
                <a:spLocks noChangeShapeType="1"/>
              </p:cNvSpPr>
              <p:nvPr/>
            </p:nvSpPr>
            <p:spPr bwMode="auto">
              <a:xfrm rot="-10073661" flipH="1" flipV="1">
                <a:off x="1932" y="1714"/>
                <a:ext cx="0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0" name="Text Box 122"/>
              <p:cNvSpPr txBox="1">
                <a:spLocks noChangeArrowheads="1"/>
              </p:cNvSpPr>
              <p:nvPr/>
            </p:nvSpPr>
            <p:spPr bwMode="auto">
              <a:xfrm rot="-1239184">
                <a:off x="1337" y="1730"/>
                <a:ext cx="551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/>
                  <a:t>0,2</a:t>
                </a:r>
              </a:p>
            </p:txBody>
          </p:sp>
          <p:sp>
            <p:nvSpPr>
              <p:cNvPr id="17531" name="Text Box 123"/>
              <p:cNvSpPr txBox="1">
                <a:spLocks noChangeArrowheads="1"/>
              </p:cNvSpPr>
              <p:nvPr/>
            </p:nvSpPr>
            <p:spPr bwMode="auto">
              <a:xfrm rot="230731">
                <a:off x="1757" y="1758"/>
                <a:ext cx="54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/>
                  <a:t>0,4</a:t>
                </a:r>
              </a:p>
            </p:txBody>
          </p:sp>
          <p:sp>
            <p:nvSpPr>
              <p:cNvPr id="17532" name="Text Box 124"/>
              <p:cNvSpPr txBox="1">
                <a:spLocks noChangeArrowheads="1"/>
              </p:cNvSpPr>
              <p:nvPr/>
            </p:nvSpPr>
            <p:spPr bwMode="auto">
              <a:xfrm rot="1824634">
                <a:off x="2066" y="1999"/>
                <a:ext cx="549" cy="1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/>
                  <a:t>0,6</a:t>
                </a:r>
              </a:p>
            </p:txBody>
          </p:sp>
          <p:sp>
            <p:nvSpPr>
              <p:cNvPr id="17533" name="Text Box 125"/>
              <p:cNvSpPr txBox="1">
                <a:spLocks noChangeArrowheads="1"/>
              </p:cNvSpPr>
              <p:nvPr/>
            </p:nvSpPr>
            <p:spPr bwMode="auto">
              <a:xfrm>
                <a:off x="1609" y="2688"/>
                <a:ext cx="507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/>
                  <a:t>0,6</a:t>
                </a:r>
              </a:p>
            </p:txBody>
          </p:sp>
          <p:sp>
            <p:nvSpPr>
              <p:cNvPr id="17534" name="Oval 126"/>
              <p:cNvSpPr>
                <a:spLocks noChangeArrowheads="1"/>
              </p:cNvSpPr>
              <p:nvPr/>
            </p:nvSpPr>
            <p:spPr bwMode="auto">
              <a:xfrm>
                <a:off x="2075" y="2717"/>
                <a:ext cx="153" cy="15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35" name="Text Box 127"/>
              <p:cNvSpPr txBox="1">
                <a:spLocks noChangeArrowheads="1"/>
              </p:cNvSpPr>
              <p:nvPr/>
            </p:nvSpPr>
            <p:spPr bwMode="auto">
              <a:xfrm>
                <a:off x="2229" y="2700"/>
                <a:ext cx="507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/>
                  <a:t>3</a:t>
                </a:r>
              </a:p>
            </p:txBody>
          </p:sp>
          <p:grpSp>
            <p:nvGrpSpPr>
              <p:cNvPr id="7" name="Group 128"/>
              <p:cNvGrpSpPr>
                <a:grpSpLocks/>
              </p:cNvGrpSpPr>
              <p:nvPr/>
            </p:nvGrpSpPr>
            <p:grpSpPr bwMode="auto">
              <a:xfrm>
                <a:off x="960" y="1467"/>
                <a:ext cx="1536" cy="1125"/>
                <a:chOff x="969" y="1470"/>
                <a:chExt cx="1536" cy="1125"/>
              </a:xfrm>
            </p:grpSpPr>
            <p:pic>
              <p:nvPicPr>
                <p:cNvPr id="17537" name="Picture 129" descr="WP_20140109_003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969" y="1470"/>
                  <a:ext cx="1536" cy="1122"/>
                </a:xfrm>
                <a:prstGeom prst="rect">
                  <a:avLst/>
                </a:prstGeom>
                <a:noFill/>
              </p:spPr>
            </p:pic>
            <p:sp>
              <p:nvSpPr>
                <p:cNvPr id="17538" name="Freeform 130"/>
                <p:cNvSpPr>
                  <a:spLocks/>
                </p:cNvSpPr>
                <p:nvPr/>
              </p:nvSpPr>
              <p:spPr bwMode="auto">
                <a:xfrm>
                  <a:off x="1401" y="1860"/>
                  <a:ext cx="240" cy="735"/>
                </a:xfrm>
                <a:custGeom>
                  <a:avLst/>
                  <a:gdLst/>
                  <a:ahLst/>
                  <a:cxnLst>
                    <a:cxn ang="0">
                      <a:pos x="0" y="15"/>
                    </a:cxn>
                    <a:cxn ang="0">
                      <a:pos x="9" y="0"/>
                    </a:cxn>
                    <a:cxn ang="0">
                      <a:pos x="240" y="735"/>
                    </a:cxn>
                    <a:cxn ang="0">
                      <a:pos x="219" y="723"/>
                    </a:cxn>
                    <a:cxn ang="0">
                      <a:pos x="0" y="15"/>
                    </a:cxn>
                  </a:cxnLst>
                  <a:rect l="0" t="0" r="r" b="b"/>
                  <a:pathLst>
                    <a:path w="240" h="735">
                      <a:moveTo>
                        <a:pt x="0" y="15"/>
                      </a:moveTo>
                      <a:lnTo>
                        <a:pt x="9" y="0"/>
                      </a:lnTo>
                      <a:lnTo>
                        <a:pt x="240" y="735"/>
                      </a:lnTo>
                      <a:lnTo>
                        <a:pt x="219" y="723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969696">
                    <a:alpha val="95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539" name="AutoShape 131"/>
              <p:cNvSpPr>
                <a:spLocks noChangeArrowheads="1"/>
              </p:cNvSpPr>
              <p:nvPr/>
            </p:nvSpPr>
            <p:spPr bwMode="auto">
              <a:xfrm rot="-5400000">
                <a:off x="1701" y="2436"/>
                <a:ext cx="96" cy="240"/>
              </a:xfrm>
              <a:prstGeom prst="flowChartDelay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40" name="Text Box 132"/>
              <p:cNvSpPr txBox="1">
                <a:spLocks noChangeArrowheads="1"/>
              </p:cNvSpPr>
              <p:nvPr/>
            </p:nvSpPr>
            <p:spPr bwMode="auto">
              <a:xfrm>
                <a:off x="1128" y="2631"/>
                <a:ext cx="50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b="1"/>
                  <a:t>-</a:t>
                </a:r>
              </a:p>
            </p:txBody>
          </p:sp>
        </p:grpSp>
        <p:grpSp>
          <p:nvGrpSpPr>
            <p:cNvPr id="8" name="Group 133"/>
            <p:cNvGrpSpPr>
              <a:grpSpLocks/>
            </p:cNvGrpSpPr>
            <p:nvPr/>
          </p:nvGrpSpPr>
          <p:grpSpPr bwMode="auto">
            <a:xfrm rot="-272778">
              <a:off x="3264" y="3168"/>
              <a:ext cx="1488" cy="1488"/>
              <a:chOff x="1008" y="1824"/>
              <a:chExt cx="1488" cy="1488"/>
            </a:xfrm>
          </p:grpSpPr>
          <p:sp>
            <p:nvSpPr>
              <p:cNvPr id="17542" name="Freeform 134"/>
              <p:cNvSpPr>
                <a:spLocks/>
              </p:cNvSpPr>
              <p:nvPr/>
            </p:nvSpPr>
            <p:spPr bwMode="auto">
              <a:xfrm rot="193774">
                <a:off x="1434" y="1942"/>
                <a:ext cx="330" cy="638"/>
              </a:xfrm>
              <a:custGeom>
                <a:avLst/>
                <a:gdLst/>
                <a:ahLst/>
                <a:cxnLst>
                  <a:cxn ang="0">
                    <a:pos x="306" y="636"/>
                  </a:cxn>
                  <a:cxn ang="0">
                    <a:pos x="0" y="6"/>
                  </a:cxn>
                  <a:cxn ang="0">
                    <a:pos x="0" y="0"/>
                  </a:cxn>
                  <a:cxn ang="0">
                    <a:pos x="330" y="638"/>
                  </a:cxn>
                  <a:cxn ang="0">
                    <a:pos x="306" y="636"/>
                  </a:cxn>
                </a:cxnLst>
                <a:rect l="0" t="0" r="r" b="b"/>
                <a:pathLst>
                  <a:path w="330" h="638">
                    <a:moveTo>
                      <a:pt x="306" y="63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330" y="638"/>
                    </a:lnTo>
                    <a:lnTo>
                      <a:pt x="306" y="636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3" name="Oval 135"/>
              <p:cNvSpPr>
                <a:spLocks noChangeArrowheads="1"/>
              </p:cNvSpPr>
              <p:nvPr/>
            </p:nvSpPr>
            <p:spPr bwMode="auto">
              <a:xfrm>
                <a:off x="1008" y="1824"/>
                <a:ext cx="1488" cy="1488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544" name="AutoShape 136"/>
            <p:cNvSpPr>
              <a:spLocks noChangeArrowheads="1"/>
            </p:cNvSpPr>
            <p:nvPr/>
          </p:nvSpPr>
          <p:spPr bwMode="auto">
            <a:xfrm rot="-5400000">
              <a:off x="3936" y="3753"/>
              <a:ext cx="96" cy="288"/>
            </a:xfrm>
            <a:prstGeom prst="flowChartDelay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191"/>
          <p:cNvGrpSpPr>
            <a:grpSpLocks/>
          </p:cNvGrpSpPr>
          <p:nvPr/>
        </p:nvGrpSpPr>
        <p:grpSpPr bwMode="auto">
          <a:xfrm>
            <a:off x="1447800" y="2347913"/>
            <a:ext cx="2895600" cy="3124200"/>
            <a:chOff x="906" y="1440"/>
            <a:chExt cx="1824" cy="1968"/>
          </a:xfrm>
        </p:grpSpPr>
        <p:sp>
          <p:nvSpPr>
            <p:cNvPr id="17426" name="Text Box 18"/>
            <p:cNvSpPr txBox="1">
              <a:spLocks noChangeArrowheads="1"/>
            </p:cNvSpPr>
            <p:nvPr/>
          </p:nvSpPr>
          <p:spPr bwMode="auto">
            <a:xfrm>
              <a:off x="1104" y="2592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-</a:t>
              </a:r>
            </a:p>
          </p:txBody>
        </p:sp>
        <p:grpSp>
          <p:nvGrpSpPr>
            <p:cNvPr id="10" name="Group 20"/>
            <p:cNvGrpSpPr>
              <a:grpSpLocks/>
            </p:cNvGrpSpPr>
            <p:nvPr/>
          </p:nvGrpSpPr>
          <p:grpSpPr bwMode="auto">
            <a:xfrm>
              <a:off x="906" y="1440"/>
              <a:ext cx="1824" cy="1488"/>
              <a:chOff x="864" y="1344"/>
              <a:chExt cx="1824" cy="1488"/>
            </a:xfrm>
          </p:grpSpPr>
          <p:grpSp>
            <p:nvGrpSpPr>
              <p:cNvPr id="11" name="Group 21"/>
              <p:cNvGrpSpPr>
                <a:grpSpLocks/>
              </p:cNvGrpSpPr>
              <p:nvPr/>
            </p:nvGrpSpPr>
            <p:grpSpPr bwMode="auto">
              <a:xfrm>
                <a:off x="864" y="1344"/>
                <a:ext cx="1824" cy="1488"/>
                <a:chOff x="528" y="1872"/>
                <a:chExt cx="1209" cy="1008"/>
              </a:xfrm>
            </p:grpSpPr>
            <p:sp>
              <p:nvSpPr>
                <p:cNvPr id="17430" name="Rectangle 22"/>
                <p:cNvSpPr>
                  <a:spLocks noChangeArrowheads="1"/>
                </p:cNvSpPr>
                <p:nvPr/>
              </p:nvSpPr>
              <p:spPr bwMode="auto">
                <a:xfrm>
                  <a:off x="528" y="1872"/>
                  <a:ext cx="1104" cy="100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31" name="Rectangle 23"/>
                <p:cNvSpPr>
                  <a:spLocks noChangeArrowheads="1"/>
                </p:cNvSpPr>
                <p:nvPr/>
              </p:nvSpPr>
              <p:spPr bwMode="auto">
                <a:xfrm>
                  <a:off x="576" y="1926"/>
                  <a:ext cx="1008" cy="75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32" name="Arc 24"/>
                <p:cNvSpPr>
                  <a:spLocks/>
                </p:cNvSpPr>
                <p:nvPr/>
              </p:nvSpPr>
              <p:spPr bwMode="auto">
                <a:xfrm>
                  <a:off x="696" y="2115"/>
                  <a:ext cx="778" cy="216"/>
                </a:xfrm>
                <a:custGeom>
                  <a:avLst/>
                  <a:gdLst>
                    <a:gd name="G0" fmla="+- 20897 0 0"/>
                    <a:gd name="G1" fmla="+- 21600 0 0"/>
                    <a:gd name="G2" fmla="+- 21600 0 0"/>
                    <a:gd name="T0" fmla="*/ 0 w 41890"/>
                    <a:gd name="T1" fmla="*/ 16134 h 21600"/>
                    <a:gd name="T2" fmla="*/ 41890 w 41890"/>
                    <a:gd name="T3" fmla="*/ 16516 h 21600"/>
                    <a:gd name="T4" fmla="*/ 20897 w 4189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1890" h="21600" fill="none" extrusionOk="0">
                      <a:moveTo>
                        <a:pt x="0" y="16134"/>
                      </a:moveTo>
                      <a:cubicBezTo>
                        <a:pt x="2486" y="6629"/>
                        <a:pt x="11072" y="-1"/>
                        <a:pt x="20897" y="0"/>
                      </a:cubicBezTo>
                      <a:cubicBezTo>
                        <a:pt x="30867" y="0"/>
                        <a:pt x="39543" y="6825"/>
                        <a:pt x="41890" y="16515"/>
                      </a:cubicBezTo>
                    </a:path>
                    <a:path w="41890" h="21600" stroke="0" extrusionOk="0">
                      <a:moveTo>
                        <a:pt x="0" y="16134"/>
                      </a:moveTo>
                      <a:cubicBezTo>
                        <a:pt x="2486" y="6629"/>
                        <a:pt x="11072" y="-1"/>
                        <a:pt x="20897" y="0"/>
                      </a:cubicBezTo>
                      <a:cubicBezTo>
                        <a:pt x="30867" y="0"/>
                        <a:pt x="39543" y="6825"/>
                        <a:pt x="41890" y="16515"/>
                      </a:cubicBezTo>
                      <a:lnTo>
                        <a:pt x="20897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33" name="Line 25"/>
                <p:cNvSpPr>
                  <a:spLocks noChangeShapeType="1"/>
                </p:cNvSpPr>
                <p:nvPr/>
              </p:nvSpPr>
              <p:spPr bwMode="auto">
                <a:xfrm rot="-877253" flipH="1" flipV="1">
                  <a:off x="656" y="2221"/>
                  <a:ext cx="33" cy="5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34" name="Line 26"/>
                <p:cNvSpPr>
                  <a:spLocks noChangeShapeType="1"/>
                </p:cNvSpPr>
                <p:nvPr/>
              </p:nvSpPr>
              <p:spPr bwMode="auto">
                <a:xfrm rot="5400000" flipH="1" flipV="1">
                  <a:off x="1481" y="2232"/>
                  <a:ext cx="35" cy="5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35" name="Line 27"/>
                <p:cNvSpPr>
                  <a:spLocks noChangeShapeType="1"/>
                </p:cNvSpPr>
                <p:nvPr/>
              </p:nvSpPr>
              <p:spPr bwMode="auto">
                <a:xfrm flipH="1" flipV="1">
                  <a:off x="910" y="2072"/>
                  <a:ext cx="20" cy="5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36" name="Line 28"/>
                <p:cNvSpPr>
                  <a:spLocks noChangeShapeType="1"/>
                </p:cNvSpPr>
                <p:nvPr/>
              </p:nvSpPr>
              <p:spPr bwMode="auto">
                <a:xfrm rot="3369366" flipH="1" flipV="1">
                  <a:off x="1218" y="2065"/>
                  <a:ext cx="43" cy="5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37" name="Text Box 29"/>
                <p:cNvSpPr txBox="1">
                  <a:spLocks noChangeArrowheads="1"/>
                </p:cNvSpPr>
                <p:nvPr/>
              </p:nvSpPr>
              <p:spPr bwMode="auto">
                <a:xfrm rot="-1329981">
                  <a:off x="544" y="2084"/>
                  <a:ext cx="169" cy="1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200"/>
                    <a:t>0</a:t>
                  </a:r>
                </a:p>
              </p:txBody>
            </p:sp>
            <p:sp>
              <p:nvSpPr>
                <p:cNvPr id="17438" name="Text Box 30"/>
                <p:cNvSpPr txBox="1">
                  <a:spLocks noChangeArrowheads="1"/>
                </p:cNvSpPr>
                <p:nvPr/>
              </p:nvSpPr>
              <p:spPr bwMode="auto">
                <a:xfrm rot="-1515190">
                  <a:off x="786" y="1932"/>
                  <a:ext cx="169" cy="1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200"/>
                    <a:t>1</a:t>
                  </a:r>
                </a:p>
              </p:txBody>
            </p:sp>
            <p:sp>
              <p:nvSpPr>
                <p:cNvPr id="17439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1175" y="1906"/>
                  <a:ext cx="169" cy="1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200"/>
                    <a:t>2</a:t>
                  </a:r>
                </a:p>
              </p:txBody>
            </p:sp>
            <p:sp>
              <p:nvSpPr>
                <p:cNvPr id="17440" name="Text Box 32"/>
                <p:cNvSpPr txBox="1">
                  <a:spLocks noChangeArrowheads="1"/>
                </p:cNvSpPr>
                <p:nvPr/>
              </p:nvSpPr>
              <p:spPr bwMode="auto">
                <a:xfrm rot="1554391">
                  <a:off x="1475" y="2094"/>
                  <a:ext cx="169" cy="1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200"/>
                    <a:t>3</a:t>
                  </a:r>
                </a:p>
              </p:txBody>
            </p:sp>
            <p:sp>
              <p:nvSpPr>
                <p:cNvPr id="17441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1000" y="2214"/>
                  <a:ext cx="170" cy="15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b="1" u="sng"/>
                    <a:t>V</a:t>
                  </a:r>
                </a:p>
              </p:txBody>
            </p:sp>
            <p:sp>
              <p:nvSpPr>
                <p:cNvPr id="17442" name="AutoShape 34"/>
                <p:cNvSpPr>
                  <a:spLocks noChangeArrowheads="1"/>
                </p:cNvSpPr>
                <p:nvPr/>
              </p:nvSpPr>
              <p:spPr bwMode="auto">
                <a:xfrm rot="-5400000">
                  <a:off x="1060" y="2587"/>
                  <a:ext cx="72" cy="135"/>
                </a:xfrm>
                <a:prstGeom prst="flowChartDelay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43" name="Oval 35"/>
                <p:cNvSpPr>
                  <a:spLocks noChangeArrowheads="1"/>
                </p:cNvSpPr>
                <p:nvPr/>
              </p:nvSpPr>
              <p:spPr bwMode="auto">
                <a:xfrm>
                  <a:off x="594" y="2745"/>
                  <a:ext cx="102" cy="108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44" name="Oval 36"/>
                <p:cNvSpPr>
                  <a:spLocks noChangeArrowheads="1"/>
                </p:cNvSpPr>
                <p:nvPr/>
              </p:nvSpPr>
              <p:spPr bwMode="auto">
                <a:xfrm>
                  <a:off x="912" y="2754"/>
                  <a:ext cx="101" cy="10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45" name="Line 37"/>
                <p:cNvSpPr>
                  <a:spLocks noChangeShapeType="1"/>
                </p:cNvSpPr>
                <p:nvPr/>
              </p:nvSpPr>
              <p:spPr bwMode="auto">
                <a:xfrm flipH="1" flipV="1">
                  <a:off x="737" y="2322"/>
                  <a:ext cx="336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46" name="Line 38"/>
                <p:cNvSpPr>
                  <a:spLocks noChangeShapeType="1"/>
                </p:cNvSpPr>
                <p:nvPr/>
              </p:nvSpPr>
              <p:spPr bwMode="auto">
                <a:xfrm rot="19694431" flipV="1">
                  <a:off x="781" y="2144"/>
                  <a:ext cx="0" cy="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47" name="Line 39"/>
                <p:cNvSpPr>
                  <a:spLocks noChangeShapeType="1"/>
                </p:cNvSpPr>
                <p:nvPr/>
              </p:nvSpPr>
              <p:spPr bwMode="auto">
                <a:xfrm rot="19694431" flipV="1">
                  <a:off x="758" y="2170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48" name="Line 40"/>
                <p:cNvSpPr>
                  <a:spLocks noChangeShapeType="1"/>
                </p:cNvSpPr>
                <p:nvPr/>
              </p:nvSpPr>
              <p:spPr bwMode="auto">
                <a:xfrm rot="19694431" flipV="1">
                  <a:off x="738" y="2186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49" name="Line 41"/>
                <p:cNvSpPr>
                  <a:spLocks noChangeShapeType="1"/>
                </p:cNvSpPr>
                <p:nvPr/>
              </p:nvSpPr>
              <p:spPr bwMode="auto">
                <a:xfrm rot="19694431" flipV="1">
                  <a:off x="718" y="2204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50" name="Line 42"/>
                <p:cNvSpPr>
                  <a:spLocks noChangeShapeType="1"/>
                </p:cNvSpPr>
                <p:nvPr/>
              </p:nvSpPr>
              <p:spPr bwMode="auto">
                <a:xfrm rot="19694431" flipV="1">
                  <a:off x="702" y="2226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51" name="Line 43"/>
                <p:cNvSpPr>
                  <a:spLocks noChangeShapeType="1"/>
                </p:cNvSpPr>
                <p:nvPr/>
              </p:nvSpPr>
              <p:spPr bwMode="auto">
                <a:xfrm rot="19694431" flipV="1">
                  <a:off x="894" y="2109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52" name="Line 44"/>
                <p:cNvSpPr>
                  <a:spLocks noChangeShapeType="1"/>
                </p:cNvSpPr>
                <p:nvPr/>
              </p:nvSpPr>
              <p:spPr bwMode="auto">
                <a:xfrm rot="19694431" flipV="1">
                  <a:off x="868" y="2120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53" name="Line 45"/>
                <p:cNvSpPr>
                  <a:spLocks noChangeShapeType="1"/>
                </p:cNvSpPr>
                <p:nvPr/>
              </p:nvSpPr>
              <p:spPr bwMode="auto">
                <a:xfrm rot="19694431" flipV="1">
                  <a:off x="840" y="2130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54" name="Line 46"/>
                <p:cNvSpPr>
                  <a:spLocks noChangeShapeType="1"/>
                </p:cNvSpPr>
                <p:nvPr/>
              </p:nvSpPr>
              <p:spPr bwMode="auto">
                <a:xfrm rot="19694431" flipV="1">
                  <a:off x="812" y="2140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55" name="Line 47"/>
                <p:cNvSpPr>
                  <a:spLocks noChangeShapeType="1"/>
                </p:cNvSpPr>
                <p:nvPr/>
              </p:nvSpPr>
              <p:spPr bwMode="auto">
                <a:xfrm rot="1905569" flipH="1" flipV="1">
                  <a:off x="1386" y="2144"/>
                  <a:ext cx="0" cy="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56" name="Line 48"/>
                <p:cNvSpPr>
                  <a:spLocks noChangeShapeType="1"/>
                </p:cNvSpPr>
                <p:nvPr/>
              </p:nvSpPr>
              <p:spPr bwMode="auto">
                <a:xfrm rot="1905569" flipH="1" flipV="1">
                  <a:off x="1406" y="2169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57" name="Line 49"/>
                <p:cNvSpPr>
                  <a:spLocks noChangeShapeType="1"/>
                </p:cNvSpPr>
                <p:nvPr/>
              </p:nvSpPr>
              <p:spPr bwMode="auto">
                <a:xfrm rot="1905569" flipH="1" flipV="1">
                  <a:off x="1426" y="2182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58" name="Line 50"/>
                <p:cNvSpPr>
                  <a:spLocks noChangeShapeType="1"/>
                </p:cNvSpPr>
                <p:nvPr/>
              </p:nvSpPr>
              <p:spPr bwMode="auto">
                <a:xfrm rot="1905569" flipH="1" flipV="1">
                  <a:off x="1446" y="2203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59" name="Line 51"/>
                <p:cNvSpPr>
                  <a:spLocks noChangeShapeType="1"/>
                </p:cNvSpPr>
                <p:nvPr/>
              </p:nvSpPr>
              <p:spPr bwMode="auto">
                <a:xfrm rot="1905569" flipH="1" flipV="1">
                  <a:off x="1468" y="2225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60" name="Line 52"/>
                <p:cNvSpPr>
                  <a:spLocks noChangeShapeType="1"/>
                </p:cNvSpPr>
                <p:nvPr/>
              </p:nvSpPr>
              <p:spPr bwMode="auto">
                <a:xfrm rot="1905569" flipH="1" flipV="1">
                  <a:off x="1354" y="2137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61" name="Line 53"/>
                <p:cNvSpPr>
                  <a:spLocks noChangeShapeType="1"/>
                </p:cNvSpPr>
                <p:nvPr/>
              </p:nvSpPr>
              <p:spPr bwMode="auto">
                <a:xfrm rot="1905569" flipH="1" flipV="1">
                  <a:off x="1322" y="2125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62" name="Line 54"/>
                <p:cNvSpPr>
                  <a:spLocks noChangeShapeType="1"/>
                </p:cNvSpPr>
                <p:nvPr/>
              </p:nvSpPr>
              <p:spPr bwMode="auto">
                <a:xfrm rot="1905569" flipH="1" flipV="1">
                  <a:off x="1292" y="2114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63" name="Line 55"/>
                <p:cNvSpPr>
                  <a:spLocks noChangeShapeType="1"/>
                </p:cNvSpPr>
                <p:nvPr/>
              </p:nvSpPr>
              <p:spPr bwMode="auto">
                <a:xfrm rot="1905569" flipH="1" flipV="1">
                  <a:off x="1260" y="2108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64" name="Line 56"/>
                <p:cNvSpPr>
                  <a:spLocks noChangeShapeType="1"/>
                </p:cNvSpPr>
                <p:nvPr/>
              </p:nvSpPr>
              <p:spPr bwMode="auto">
                <a:xfrm rot="10073661" flipV="1">
                  <a:off x="958" y="2096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65" name="Line 57"/>
                <p:cNvSpPr>
                  <a:spLocks noChangeShapeType="1"/>
                </p:cNvSpPr>
                <p:nvPr/>
              </p:nvSpPr>
              <p:spPr bwMode="auto">
                <a:xfrm rot="10073661" flipV="1">
                  <a:off x="990" y="2089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66" name="Line 58"/>
                <p:cNvSpPr>
                  <a:spLocks noChangeShapeType="1"/>
                </p:cNvSpPr>
                <p:nvPr/>
              </p:nvSpPr>
              <p:spPr bwMode="auto">
                <a:xfrm rot="10073661" flipV="1">
                  <a:off x="1022" y="2085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67" name="Line 59"/>
                <p:cNvSpPr>
                  <a:spLocks noChangeShapeType="1"/>
                </p:cNvSpPr>
                <p:nvPr/>
              </p:nvSpPr>
              <p:spPr bwMode="auto">
                <a:xfrm rot="10073661" flipV="1">
                  <a:off x="1054" y="2082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68" name="Line 60"/>
                <p:cNvSpPr>
                  <a:spLocks noChangeShapeType="1"/>
                </p:cNvSpPr>
                <p:nvPr/>
              </p:nvSpPr>
              <p:spPr bwMode="auto">
                <a:xfrm rot="21542993" flipV="1">
                  <a:off x="1086" y="2072"/>
                  <a:ext cx="0" cy="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69" name="Line 61"/>
                <p:cNvSpPr>
                  <a:spLocks noChangeShapeType="1"/>
                </p:cNvSpPr>
                <p:nvPr/>
              </p:nvSpPr>
              <p:spPr bwMode="auto">
                <a:xfrm rot="-10073661" flipH="1" flipV="1">
                  <a:off x="1116" y="2082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70" name="Line 62"/>
                <p:cNvSpPr>
                  <a:spLocks noChangeShapeType="1"/>
                </p:cNvSpPr>
                <p:nvPr/>
              </p:nvSpPr>
              <p:spPr bwMode="auto">
                <a:xfrm rot="-10073661" flipH="1" flipV="1">
                  <a:off x="1148" y="2085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71" name="Line 63"/>
                <p:cNvSpPr>
                  <a:spLocks noChangeShapeType="1"/>
                </p:cNvSpPr>
                <p:nvPr/>
              </p:nvSpPr>
              <p:spPr bwMode="auto">
                <a:xfrm rot="-10073661" flipH="1" flipV="1">
                  <a:off x="1178" y="2087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72" name="Line 64"/>
                <p:cNvSpPr>
                  <a:spLocks noChangeShapeType="1"/>
                </p:cNvSpPr>
                <p:nvPr/>
              </p:nvSpPr>
              <p:spPr bwMode="auto">
                <a:xfrm rot="-10073661" flipH="1" flipV="1">
                  <a:off x="1204" y="2090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73" name="Text Box 65"/>
                <p:cNvSpPr txBox="1">
                  <a:spLocks noChangeArrowheads="1"/>
                </p:cNvSpPr>
                <p:nvPr/>
              </p:nvSpPr>
              <p:spPr bwMode="auto">
                <a:xfrm rot="-1239184">
                  <a:off x="810" y="2101"/>
                  <a:ext cx="365" cy="1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200"/>
                    <a:t>0,2</a:t>
                  </a:r>
                </a:p>
              </p:txBody>
            </p:sp>
            <p:sp>
              <p:nvSpPr>
                <p:cNvPr id="17474" name="Text Box 66"/>
                <p:cNvSpPr txBox="1">
                  <a:spLocks noChangeArrowheads="1"/>
                </p:cNvSpPr>
                <p:nvPr/>
              </p:nvSpPr>
              <p:spPr bwMode="auto">
                <a:xfrm rot="230731">
                  <a:off x="1088" y="2120"/>
                  <a:ext cx="364" cy="1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200"/>
                    <a:t>0,4</a:t>
                  </a:r>
                </a:p>
              </p:txBody>
            </p:sp>
            <p:sp>
              <p:nvSpPr>
                <p:cNvPr id="17475" name="Text Box 67"/>
                <p:cNvSpPr txBox="1">
                  <a:spLocks noChangeArrowheads="1"/>
                </p:cNvSpPr>
                <p:nvPr/>
              </p:nvSpPr>
              <p:spPr bwMode="auto">
                <a:xfrm rot="1824634">
                  <a:off x="1293" y="2283"/>
                  <a:ext cx="364" cy="1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200"/>
                    <a:t>0,6</a:t>
                  </a:r>
                </a:p>
              </p:txBody>
            </p:sp>
            <p:sp>
              <p:nvSpPr>
                <p:cNvPr id="17476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1014" y="2718"/>
                  <a:ext cx="336" cy="1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400" b="1"/>
                    <a:t>3</a:t>
                  </a:r>
                </a:p>
              </p:txBody>
            </p:sp>
            <p:sp>
              <p:nvSpPr>
                <p:cNvPr id="17477" name="Oval 69"/>
                <p:cNvSpPr>
                  <a:spLocks noChangeArrowheads="1"/>
                </p:cNvSpPr>
                <p:nvPr/>
              </p:nvSpPr>
              <p:spPr bwMode="auto">
                <a:xfrm>
                  <a:off x="1299" y="2745"/>
                  <a:ext cx="101" cy="10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78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1401" y="2709"/>
                  <a:ext cx="336" cy="1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400" b="1"/>
                    <a:t>15</a:t>
                  </a:r>
                </a:p>
              </p:txBody>
            </p:sp>
          </p:grpSp>
          <p:pic>
            <p:nvPicPr>
              <p:cNvPr id="17479" name="Picture 71" descr="WP_20140109_00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921" y="1392"/>
                <a:ext cx="1534" cy="1194"/>
              </a:xfrm>
              <a:prstGeom prst="rect">
                <a:avLst/>
              </a:prstGeom>
              <a:noFill/>
            </p:spPr>
          </p:pic>
          <p:sp>
            <p:nvSpPr>
              <p:cNvPr id="17480" name="Freeform 72"/>
              <p:cNvSpPr>
                <a:spLocks/>
              </p:cNvSpPr>
              <p:nvPr/>
            </p:nvSpPr>
            <p:spPr bwMode="auto">
              <a:xfrm>
                <a:off x="1380" y="1806"/>
                <a:ext cx="36" cy="1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6" y="110"/>
                  </a:cxn>
                </a:cxnLst>
                <a:rect l="0" t="0" r="r" b="b"/>
                <a:pathLst>
                  <a:path w="36" h="110">
                    <a:moveTo>
                      <a:pt x="0" y="0"/>
                    </a:moveTo>
                    <a:lnTo>
                      <a:pt x="36" y="110"/>
                    </a:lnTo>
                  </a:path>
                </a:pathLst>
              </a:custGeom>
              <a:noFill/>
              <a:ln w="19050" cmpd="sng">
                <a:solidFill>
                  <a:srgbClr val="4D4D4D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1" name="Freeform 73"/>
              <p:cNvSpPr>
                <a:spLocks/>
              </p:cNvSpPr>
              <p:nvPr/>
            </p:nvSpPr>
            <p:spPr bwMode="auto">
              <a:xfrm>
                <a:off x="1412" y="1920"/>
                <a:ext cx="214" cy="672"/>
              </a:xfrm>
              <a:custGeom>
                <a:avLst/>
                <a:gdLst/>
                <a:ahLst/>
                <a:cxnLst>
                  <a:cxn ang="0">
                    <a:pos x="214" y="672"/>
                  </a:cxn>
                  <a:cxn ang="0">
                    <a:pos x="12" y="0"/>
                  </a:cxn>
                  <a:cxn ang="0">
                    <a:pos x="0" y="6"/>
                  </a:cxn>
                  <a:cxn ang="0">
                    <a:pos x="204" y="668"/>
                  </a:cxn>
                  <a:cxn ang="0">
                    <a:pos x="214" y="672"/>
                  </a:cxn>
                </a:cxnLst>
                <a:rect l="0" t="0" r="r" b="b"/>
                <a:pathLst>
                  <a:path w="214" h="672">
                    <a:moveTo>
                      <a:pt x="214" y="672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204" y="668"/>
                    </a:lnTo>
                    <a:lnTo>
                      <a:pt x="214" y="672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2" name="Text Box 74"/>
              <p:cNvSpPr txBox="1">
                <a:spLocks noChangeArrowheads="1"/>
              </p:cNvSpPr>
              <p:nvPr/>
            </p:nvSpPr>
            <p:spPr bwMode="auto">
              <a:xfrm>
                <a:off x="1104" y="2592"/>
                <a:ext cx="24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/>
                  <a:t>-</a:t>
                </a:r>
              </a:p>
            </p:txBody>
          </p:sp>
        </p:grpSp>
        <p:grpSp>
          <p:nvGrpSpPr>
            <p:cNvPr id="12" name="Group 75"/>
            <p:cNvGrpSpPr>
              <a:grpSpLocks/>
            </p:cNvGrpSpPr>
            <p:nvPr/>
          </p:nvGrpSpPr>
          <p:grpSpPr bwMode="auto">
            <a:xfrm rot="-221780">
              <a:off x="1077" y="1920"/>
              <a:ext cx="1488" cy="1488"/>
              <a:chOff x="1008" y="1824"/>
              <a:chExt cx="1488" cy="1488"/>
            </a:xfrm>
          </p:grpSpPr>
          <p:sp>
            <p:nvSpPr>
              <p:cNvPr id="17484" name="Freeform 76"/>
              <p:cNvSpPr>
                <a:spLocks/>
              </p:cNvSpPr>
              <p:nvPr/>
            </p:nvSpPr>
            <p:spPr bwMode="auto">
              <a:xfrm rot="193774">
                <a:off x="1434" y="1942"/>
                <a:ext cx="330" cy="638"/>
              </a:xfrm>
              <a:custGeom>
                <a:avLst/>
                <a:gdLst/>
                <a:ahLst/>
                <a:cxnLst>
                  <a:cxn ang="0">
                    <a:pos x="306" y="636"/>
                  </a:cxn>
                  <a:cxn ang="0">
                    <a:pos x="0" y="6"/>
                  </a:cxn>
                  <a:cxn ang="0">
                    <a:pos x="0" y="0"/>
                  </a:cxn>
                  <a:cxn ang="0">
                    <a:pos x="330" y="638"/>
                  </a:cxn>
                  <a:cxn ang="0">
                    <a:pos x="306" y="636"/>
                  </a:cxn>
                </a:cxnLst>
                <a:rect l="0" t="0" r="r" b="b"/>
                <a:pathLst>
                  <a:path w="330" h="638">
                    <a:moveTo>
                      <a:pt x="306" y="63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330" y="638"/>
                    </a:lnTo>
                    <a:lnTo>
                      <a:pt x="306" y="636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5" name="Oval 77"/>
              <p:cNvSpPr>
                <a:spLocks noChangeArrowheads="1"/>
              </p:cNvSpPr>
              <p:nvPr/>
            </p:nvSpPr>
            <p:spPr bwMode="auto">
              <a:xfrm>
                <a:off x="1008" y="1824"/>
                <a:ext cx="1488" cy="1488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582" name="AutoShape 174"/>
            <p:cNvSpPr>
              <a:spLocks noChangeArrowheads="1"/>
            </p:cNvSpPr>
            <p:nvPr/>
          </p:nvSpPr>
          <p:spPr bwMode="auto">
            <a:xfrm rot="-5400000">
              <a:off x="1743" y="2496"/>
              <a:ext cx="96" cy="288"/>
            </a:xfrm>
            <a:prstGeom prst="flowChartDelay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" name="Group 175"/>
          <p:cNvGrpSpPr>
            <a:grpSpLocks/>
          </p:cNvGrpSpPr>
          <p:nvPr/>
        </p:nvGrpSpPr>
        <p:grpSpPr bwMode="auto">
          <a:xfrm>
            <a:off x="228600" y="3048000"/>
            <a:ext cx="990600" cy="1143000"/>
            <a:chOff x="1296" y="3294"/>
            <a:chExt cx="672" cy="480"/>
          </a:xfrm>
        </p:grpSpPr>
        <p:sp>
          <p:nvSpPr>
            <p:cNvPr id="17584" name="Rectangle 176"/>
            <p:cNvSpPr>
              <a:spLocks noChangeArrowheads="1"/>
            </p:cNvSpPr>
            <p:nvPr/>
          </p:nvSpPr>
          <p:spPr bwMode="auto">
            <a:xfrm>
              <a:off x="1296" y="3294"/>
              <a:ext cx="67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85" name="Oval 177"/>
            <p:cNvSpPr>
              <a:spLocks noChangeArrowheads="1"/>
            </p:cNvSpPr>
            <p:nvPr/>
          </p:nvSpPr>
          <p:spPr bwMode="auto">
            <a:xfrm>
              <a:off x="1371" y="3600"/>
              <a:ext cx="48" cy="48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86" name="Oval 178"/>
            <p:cNvSpPr>
              <a:spLocks noChangeArrowheads="1"/>
            </p:cNvSpPr>
            <p:nvPr/>
          </p:nvSpPr>
          <p:spPr bwMode="auto">
            <a:xfrm>
              <a:off x="1584" y="3600"/>
              <a:ext cx="48" cy="48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87" name="Text Box 179"/>
            <p:cNvSpPr txBox="1">
              <a:spLocks noChangeArrowheads="1"/>
            </p:cNvSpPr>
            <p:nvPr/>
          </p:nvSpPr>
          <p:spPr bwMode="auto">
            <a:xfrm>
              <a:off x="1383" y="3477"/>
              <a:ext cx="43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AC</a:t>
              </a:r>
            </a:p>
          </p:txBody>
        </p:sp>
        <p:sp>
          <p:nvSpPr>
            <p:cNvPr id="17588" name="AutoShape 180"/>
            <p:cNvSpPr>
              <a:spLocks noChangeArrowheads="1"/>
            </p:cNvSpPr>
            <p:nvPr/>
          </p:nvSpPr>
          <p:spPr bwMode="auto">
            <a:xfrm>
              <a:off x="1314" y="3726"/>
              <a:ext cx="96" cy="48"/>
            </a:xfrm>
            <a:prstGeom prst="flowChartManualOperation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89" name="AutoShape 181"/>
            <p:cNvSpPr>
              <a:spLocks noChangeArrowheads="1"/>
            </p:cNvSpPr>
            <p:nvPr/>
          </p:nvSpPr>
          <p:spPr bwMode="auto">
            <a:xfrm>
              <a:off x="1833" y="3725"/>
              <a:ext cx="96" cy="48"/>
            </a:xfrm>
            <a:prstGeom prst="flowChartManualOperation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90" name="Freeform 182"/>
            <p:cNvSpPr>
              <a:spLocks/>
            </p:cNvSpPr>
            <p:nvPr/>
          </p:nvSpPr>
          <p:spPr bwMode="auto">
            <a:xfrm>
              <a:off x="1728" y="3312"/>
              <a:ext cx="96" cy="240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96" y="0"/>
                </a:cxn>
                <a:cxn ang="0">
                  <a:pos x="144" y="96"/>
                </a:cxn>
                <a:cxn ang="0">
                  <a:pos x="144" y="144"/>
                </a:cxn>
                <a:cxn ang="0">
                  <a:pos x="96" y="240"/>
                </a:cxn>
                <a:cxn ang="0">
                  <a:pos x="48" y="240"/>
                </a:cxn>
                <a:cxn ang="0">
                  <a:pos x="0" y="144"/>
                </a:cxn>
                <a:cxn ang="0">
                  <a:pos x="0" y="96"/>
                </a:cxn>
                <a:cxn ang="0">
                  <a:pos x="48" y="0"/>
                </a:cxn>
              </a:cxnLst>
              <a:rect l="0" t="0" r="r" b="b"/>
              <a:pathLst>
                <a:path w="144" h="240">
                  <a:moveTo>
                    <a:pt x="48" y="0"/>
                  </a:moveTo>
                  <a:lnTo>
                    <a:pt x="96" y="0"/>
                  </a:lnTo>
                  <a:lnTo>
                    <a:pt x="144" y="96"/>
                  </a:lnTo>
                  <a:lnTo>
                    <a:pt x="144" y="144"/>
                  </a:lnTo>
                  <a:lnTo>
                    <a:pt x="96" y="240"/>
                  </a:lnTo>
                  <a:lnTo>
                    <a:pt x="48" y="240"/>
                  </a:lnTo>
                  <a:lnTo>
                    <a:pt x="0" y="144"/>
                  </a:lnTo>
                  <a:lnTo>
                    <a:pt x="0" y="96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591" name="Oval 183"/>
            <p:cNvSpPr>
              <a:spLocks noChangeArrowheads="1"/>
            </p:cNvSpPr>
            <p:nvPr/>
          </p:nvSpPr>
          <p:spPr bwMode="auto">
            <a:xfrm>
              <a:off x="1752" y="3408"/>
              <a:ext cx="48" cy="48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" name="Group 195"/>
          <p:cNvGrpSpPr>
            <a:grpSpLocks/>
          </p:cNvGrpSpPr>
          <p:nvPr/>
        </p:nvGrpSpPr>
        <p:grpSpPr bwMode="auto">
          <a:xfrm>
            <a:off x="1371600" y="2362200"/>
            <a:ext cx="2703513" cy="2362200"/>
            <a:chOff x="864" y="1344"/>
            <a:chExt cx="1703" cy="1488"/>
          </a:xfrm>
        </p:grpSpPr>
        <p:sp>
          <p:nvSpPr>
            <p:cNvPr id="17604" name="Rectangle 196"/>
            <p:cNvSpPr>
              <a:spLocks noChangeArrowheads="1"/>
            </p:cNvSpPr>
            <p:nvPr/>
          </p:nvSpPr>
          <p:spPr bwMode="auto">
            <a:xfrm>
              <a:off x="864" y="1344"/>
              <a:ext cx="1666" cy="14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05" name="Rectangle 197"/>
            <p:cNvSpPr>
              <a:spLocks noChangeArrowheads="1"/>
            </p:cNvSpPr>
            <p:nvPr/>
          </p:nvSpPr>
          <p:spPr bwMode="auto">
            <a:xfrm>
              <a:off x="936" y="1424"/>
              <a:ext cx="1521" cy="111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06" name="Arc 198"/>
            <p:cNvSpPr>
              <a:spLocks/>
            </p:cNvSpPr>
            <p:nvPr/>
          </p:nvSpPr>
          <p:spPr bwMode="auto">
            <a:xfrm>
              <a:off x="1117" y="1703"/>
              <a:ext cx="1174" cy="319"/>
            </a:xfrm>
            <a:custGeom>
              <a:avLst/>
              <a:gdLst>
                <a:gd name="G0" fmla="+- 20897 0 0"/>
                <a:gd name="G1" fmla="+- 21600 0 0"/>
                <a:gd name="G2" fmla="+- 21600 0 0"/>
                <a:gd name="T0" fmla="*/ 0 w 41890"/>
                <a:gd name="T1" fmla="*/ 16134 h 21600"/>
                <a:gd name="T2" fmla="*/ 41890 w 41890"/>
                <a:gd name="T3" fmla="*/ 16516 h 21600"/>
                <a:gd name="T4" fmla="*/ 20897 w 4189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890" h="21600" fill="none" extrusionOk="0">
                  <a:moveTo>
                    <a:pt x="0" y="16134"/>
                  </a:moveTo>
                  <a:cubicBezTo>
                    <a:pt x="2486" y="6629"/>
                    <a:pt x="11072" y="-1"/>
                    <a:pt x="20897" y="0"/>
                  </a:cubicBezTo>
                  <a:cubicBezTo>
                    <a:pt x="30867" y="0"/>
                    <a:pt x="39543" y="6825"/>
                    <a:pt x="41890" y="16515"/>
                  </a:cubicBezTo>
                </a:path>
                <a:path w="41890" h="21600" stroke="0" extrusionOk="0">
                  <a:moveTo>
                    <a:pt x="0" y="16134"/>
                  </a:moveTo>
                  <a:cubicBezTo>
                    <a:pt x="2486" y="6629"/>
                    <a:pt x="11072" y="-1"/>
                    <a:pt x="20897" y="0"/>
                  </a:cubicBezTo>
                  <a:cubicBezTo>
                    <a:pt x="30867" y="0"/>
                    <a:pt x="39543" y="6825"/>
                    <a:pt x="41890" y="16515"/>
                  </a:cubicBezTo>
                  <a:lnTo>
                    <a:pt x="20897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07" name="Line 199"/>
            <p:cNvSpPr>
              <a:spLocks noChangeShapeType="1"/>
            </p:cNvSpPr>
            <p:nvPr/>
          </p:nvSpPr>
          <p:spPr bwMode="auto">
            <a:xfrm rot="-877253" flipH="1" flipV="1">
              <a:off x="1057" y="1859"/>
              <a:ext cx="5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08" name="Line 200"/>
            <p:cNvSpPr>
              <a:spLocks noChangeShapeType="1"/>
            </p:cNvSpPr>
            <p:nvPr/>
          </p:nvSpPr>
          <p:spPr bwMode="auto">
            <a:xfrm rot="5400000" flipH="1" flipV="1">
              <a:off x="2303" y="1874"/>
              <a:ext cx="51" cy="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09" name="Line 201"/>
            <p:cNvSpPr>
              <a:spLocks noChangeShapeType="1"/>
            </p:cNvSpPr>
            <p:nvPr/>
          </p:nvSpPr>
          <p:spPr bwMode="auto">
            <a:xfrm flipH="1" flipV="1">
              <a:off x="1440" y="1639"/>
              <a:ext cx="3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10" name="Line 202"/>
            <p:cNvSpPr>
              <a:spLocks noChangeShapeType="1"/>
            </p:cNvSpPr>
            <p:nvPr/>
          </p:nvSpPr>
          <p:spPr bwMode="auto">
            <a:xfrm rot="3369366" flipH="1" flipV="1">
              <a:off x="1906" y="1627"/>
              <a:ext cx="64" cy="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11" name="Text Box 203"/>
            <p:cNvSpPr txBox="1">
              <a:spLocks noChangeArrowheads="1"/>
            </p:cNvSpPr>
            <p:nvPr/>
          </p:nvSpPr>
          <p:spPr bwMode="auto">
            <a:xfrm rot="-1329981">
              <a:off x="888" y="1657"/>
              <a:ext cx="25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0</a:t>
              </a:r>
            </a:p>
          </p:txBody>
        </p:sp>
        <p:sp>
          <p:nvSpPr>
            <p:cNvPr id="17612" name="Text Box 204"/>
            <p:cNvSpPr txBox="1">
              <a:spLocks noChangeArrowheads="1"/>
            </p:cNvSpPr>
            <p:nvPr/>
          </p:nvSpPr>
          <p:spPr bwMode="auto">
            <a:xfrm rot="-1515190">
              <a:off x="1253" y="1433"/>
              <a:ext cx="255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1</a:t>
              </a:r>
            </a:p>
          </p:txBody>
        </p:sp>
        <p:sp>
          <p:nvSpPr>
            <p:cNvPr id="17613" name="Text Box 205"/>
            <p:cNvSpPr txBox="1">
              <a:spLocks noChangeArrowheads="1"/>
            </p:cNvSpPr>
            <p:nvPr/>
          </p:nvSpPr>
          <p:spPr bwMode="auto">
            <a:xfrm>
              <a:off x="1840" y="1394"/>
              <a:ext cx="25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2</a:t>
              </a:r>
            </a:p>
          </p:txBody>
        </p:sp>
        <p:sp>
          <p:nvSpPr>
            <p:cNvPr id="17614" name="Text Box 206"/>
            <p:cNvSpPr txBox="1">
              <a:spLocks noChangeArrowheads="1"/>
            </p:cNvSpPr>
            <p:nvPr/>
          </p:nvSpPr>
          <p:spPr bwMode="auto">
            <a:xfrm rot="1554391">
              <a:off x="2293" y="1672"/>
              <a:ext cx="255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3</a:t>
              </a:r>
            </a:p>
          </p:txBody>
        </p:sp>
        <p:sp>
          <p:nvSpPr>
            <p:cNvPr id="17615" name="Text Box 207"/>
            <p:cNvSpPr txBox="1">
              <a:spLocks noChangeArrowheads="1"/>
            </p:cNvSpPr>
            <p:nvPr/>
          </p:nvSpPr>
          <p:spPr bwMode="auto">
            <a:xfrm>
              <a:off x="1576" y="1849"/>
              <a:ext cx="257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V</a:t>
              </a:r>
            </a:p>
          </p:txBody>
        </p:sp>
        <p:sp>
          <p:nvSpPr>
            <p:cNvPr id="17616" name="AutoShape 208"/>
            <p:cNvSpPr>
              <a:spLocks noChangeArrowheads="1"/>
            </p:cNvSpPr>
            <p:nvPr/>
          </p:nvSpPr>
          <p:spPr bwMode="auto">
            <a:xfrm rot="-5400000">
              <a:off x="1667" y="2398"/>
              <a:ext cx="106" cy="204"/>
            </a:xfrm>
            <a:prstGeom prst="flowChartDelay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17" name="Line 209"/>
            <p:cNvSpPr>
              <a:spLocks noChangeShapeType="1"/>
            </p:cNvSpPr>
            <p:nvPr/>
          </p:nvSpPr>
          <p:spPr bwMode="auto">
            <a:xfrm flipH="1" flipV="1">
              <a:off x="1179" y="2008"/>
              <a:ext cx="507" cy="4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18" name="Line 210"/>
            <p:cNvSpPr>
              <a:spLocks noChangeShapeType="1"/>
            </p:cNvSpPr>
            <p:nvPr/>
          </p:nvSpPr>
          <p:spPr bwMode="auto">
            <a:xfrm rot="19694431" flipV="1">
              <a:off x="1246" y="1746"/>
              <a:ext cx="0" cy="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19" name="Line 211"/>
            <p:cNvSpPr>
              <a:spLocks noChangeShapeType="1"/>
            </p:cNvSpPr>
            <p:nvPr/>
          </p:nvSpPr>
          <p:spPr bwMode="auto">
            <a:xfrm rot="19694431" flipV="1">
              <a:off x="1211" y="1784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20" name="Line 212"/>
            <p:cNvSpPr>
              <a:spLocks noChangeShapeType="1"/>
            </p:cNvSpPr>
            <p:nvPr/>
          </p:nvSpPr>
          <p:spPr bwMode="auto">
            <a:xfrm rot="19694431" flipV="1">
              <a:off x="1181" y="180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21" name="Line 213"/>
            <p:cNvSpPr>
              <a:spLocks noChangeShapeType="1"/>
            </p:cNvSpPr>
            <p:nvPr/>
          </p:nvSpPr>
          <p:spPr bwMode="auto">
            <a:xfrm rot="19694431" flipV="1">
              <a:off x="1151" y="1834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22" name="Line 214"/>
            <p:cNvSpPr>
              <a:spLocks noChangeShapeType="1"/>
            </p:cNvSpPr>
            <p:nvPr/>
          </p:nvSpPr>
          <p:spPr bwMode="auto">
            <a:xfrm rot="19694431" flipV="1">
              <a:off x="1127" y="1867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23" name="Line 215"/>
            <p:cNvSpPr>
              <a:spLocks noChangeShapeType="1"/>
            </p:cNvSpPr>
            <p:nvPr/>
          </p:nvSpPr>
          <p:spPr bwMode="auto">
            <a:xfrm rot="19694431" flipV="1">
              <a:off x="1416" y="1694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24" name="Line 216"/>
            <p:cNvSpPr>
              <a:spLocks noChangeShapeType="1"/>
            </p:cNvSpPr>
            <p:nvPr/>
          </p:nvSpPr>
          <p:spPr bwMode="auto">
            <a:xfrm rot="19694431" flipV="1">
              <a:off x="1377" y="1710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25" name="Line 217"/>
            <p:cNvSpPr>
              <a:spLocks noChangeShapeType="1"/>
            </p:cNvSpPr>
            <p:nvPr/>
          </p:nvSpPr>
          <p:spPr bwMode="auto">
            <a:xfrm rot="19694431" flipV="1">
              <a:off x="1335" y="1725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26" name="Line 218"/>
            <p:cNvSpPr>
              <a:spLocks noChangeShapeType="1"/>
            </p:cNvSpPr>
            <p:nvPr/>
          </p:nvSpPr>
          <p:spPr bwMode="auto">
            <a:xfrm rot="19694431" flipV="1">
              <a:off x="1292" y="1740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27" name="Line 219"/>
            <p:cNvSpPr>
              <a:spLocks noChangeShapeType="1"/>
            </p:cNvSpPr>
            <p:nvPr/>
          </p:nvSpPr>
          <p:spPr bwMode="auto">
            <a:xfrm rot="1905569" flipH="1" flipV="1">
              <a:off x="2158" y="1746"/>
              <a:ext cx="0" cy="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28" name="Line 220"/>
            <p:cNvSpPr>
              <a:spLocks noChangeShapeType="1"/>
            </p:cNvSpPr>
            <p:nvPr/>
          </p:nvSpPr>
          <p:spPr bwMode="auto">
            <a:xfrm rot="1905569" flipH="1" flipV="1">
              <a:off x="2189" y="1782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29" name="Line 221"/>
            <p:cNvSpPr>
              <a:spLocks noChangeShapeType="1"/>
            </p:cNvSpPr>
            <p:nvPr/>
          </p:nvSpPr>
          <p:spPr bwMode="auto">
            <a:xfrm rot="1905569" flipH="1" flipV="1">
              <a:off x="2219" y="1802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30" name="Line 222"/>
            <p:cNvSpPr>
              <a:spLocks noChangeShapeType="1"/>
            </p:cNvSpPr>
            <p:nvPr/>
          </p:nvSpPr>
          <p:spPr bwMode="auto">
            <a:xfrm rot="1905569" flipH="1" flipV="1">
              <a:off x="2249" y="1833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31" name="Line 223"/>
            <p:cNvSpPr>
              <a:spLocks noChangeShapeType="1"/>
            </p:cNvSpPr>
            <p:nvPr/>
          </p:nvSpPr>
          <p:spPr bwMode="auto">
            <a:xfrm rot="1905569" flipH="1" flipV="1">
              <a:off x="2282" y="1865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32" name="Line 224"/>
            <p:cNvSpPr>
              <a:spLocks noChangeShapeType="1"/>
            </p:cNvSpPr>
            <p:nvPr/>
          </p:nvSpPr>
          <p:spPr bwMode="auto">
            <a:xfrm rot="1905569" flipH="1" flipV="1">
              <a:off x="2110" y="1735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33" name="Line 225"/>
            <p:cNvSpPr>
              <a:spLocks noChangeShapeType="1"/>
            </p:cNvSpPr>
            <p:nvPr/>
          </p:nvSpPr>
          <p:spPr bwMode="auto">
            <a:xfrm rot="1905569" flipH="1" flipV="1">
              <a:off x="2062" y="1717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34" name="Line 226"/>
            <p:cNvSpPr>
              <a:spLocks noChangeShapeType="1"/>
            </p:cNvSpPr>
            <p:nvPr/>
          </p:nvSpPr>
          <p:spPr bwMode="auto">
            <a:xfrm rot="1905569" flipH="1" flipV="1">
              <a:off x="2017" y="1701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35" name="Line 227"/>
            <p:cNvSpPr>
              <a:spLocks noChangeShapeType="1"/>
            </p:cNvSpPr>
            <p:nvPr/>
          </p:nvSpPr>
          <p:spPr bwMode="auto">
            <a:xfrm rot="1905569" flipH="1" flipV="1">
              <a:off x="1968" y="1692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36" name="Line 228"/>
            <p:cNvSpPr>
              <a:spLocks noChangeShapeType="1"/>
            </p:cNvSpPr>
            <p:nvPr/>
          </p:nvSpPr>
          <p:spPr bwMode="auto">
            <a:xfrm rot="10073661" flipV="1">
              <a:off x="1513" y="1675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37" name="Line 229"/>
            <p:cNvSpPr>
              <a:spLocks noChangeShapeType="1"/>
            </p:cNvSpPr>
            <p:nvPr/>
          </p:nvSpPr>
          <p:spPr bwMode="auto">
            <a:xfrm rot="10073661" flipV="1">
              <a:off x="1561" y="1664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38" name="Line 230"/>
            <p:cNvSpPr>
              <a:spLocks noChangeShapeType="1"/>
            </p:cNvSpPr>
            <p:nvPr/>
          </p:nvSpPr>
          <p:spPr bwMode="auto">
            <a:xfrm rot="10073661" flipV="1">
              <a:off x="1609" y="1658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39" name="Line 231"/>
            <p:cNvSpPr>
              <a:spLocks noChangeShapeType="1"/>
            </p:cNvSpPr>
            <p:nvPr/>
          </p:nvSpPr>
          <p:spPr bwMode="auto">
            <a:xfrm rot="10073661" flipV="1">
              <a:off x="1658" y="1654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40" name="Line 232"/>
            <p:cNvSpPr>
              <a:spLocks noChangeShapeType="1"/>
            </p:cNvSpPr>
            <p:nvPr/>
          </p:nvSpPr>
          <p:spPr bwMode="auto">
            <a:xfrm rot="21542993" flipV="1">
              <a:off x="1706" y="1639"/>
              <a:ext cx="0" cy="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41" name="Line 233"/>
            <p:cNvSpPr>
              <a:spLocks noChangeShapeType="1"/>
            </p:cNvSpPr>
            <p:nvPr/>
          </p:nvSpPr>
          <p:spPr bwMode="auto">
            <a:xfrm rot="-10073661" flipH="1" flipV="1">
              <a:off x="1751" y="1654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42" name="Line 234"/>
            <p:cNvSpPr>
              <a:spLocks noChangeShapeType="1"/>
            </p:cNvSpPr>
            <p:nvPr/>
          </p:nvSpPr>
          <p:spPr bwMode="auto">
            <a:xfrm rot="-10073661" flipH="1" flipV="1">
              <a:off x="1799" y="1658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43" name="Line 235"/>
            <p:cNvSpPr>
              <a:spLocks noChangeShapeType="1"/>
            </p:cNvSpPr>
            <p:nvPr/>
          </p:nvSpPr>
          <p:spPr bwMode="auto">
            <a:xfrm rot="-10073661" flipH="1" flipV="1">
              <a:off x="1845" y="1661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44" name="Line 236"/>
            <p:cNvSpPr>
              <a:spLocks noChangeShapeType="1"/>
            </p:cNvSpPr>
            <p:nvPr/>
          </p:nvSpPr>
          <p:spPr bwMode="auto">
            <a:xfrm rot="-10073661" flipH="1" flipV="1">
              <a:off x="1884" y="1666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45" name="Text Box 237"/>
            <p:cNvSpPr txBox="1">
              <a:spLocks noChangeArrowheads="1"/>
            </p:cNvSpPr>
            <p:nvPr/>
          </p:nvSpPr>
          <p:spPr bwMode="auto">
            <a:xfrm rot="-1239184">
              <a:off x="1289" y="1682"/>
              <a:ext cx="55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0,2</a:t>
              </a:r>
            </a:p>
          </p:txBody>
        </p:sp>
        <p:sp>
          <p:nvSpPr>
            <p:cNvPr id="17646" name="Text Box 238"/>
            <p:cNvSpPr txBox="1">
              <a:spLocks noChangeArrowheads="1"/>
            </p:cNvSpPr>
            <p:nvPr/>
          </p:nvSpPr>
          <p:spPr bwMode="auto">
            <a:xfrm rot="230731">
              <a:off x="1709" y="1710"/>
              <a:ext cx="54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0,4</a:t>
              </a:r>
            </a:p>
          </p:txBody>
        </p:sp>
        <p:sp>
          <p:nvSpPr>
            <p:cNvPr id="17647" name="Text Box 239"/>
            <p:cNvSpPr txBox="1">
              <a:spLocks noChangeArrowheads="1"/>
            </p:cNvSpPr>
            <p:nvPr/>
          </p:nvSpPr>
          <p:spPr bwMode="auto">
            <a:xfrm rot="1824634">
              <a:off x="2018" y="1951"/>
              <a:ext cx="549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0,6</a:t>
              </a:r>
            </a:p>
          </p:txBody>
        </p:sp>
        <p:pic>
          <p:nvPicPr>
            <p:cNvPr id="17648" name="Picture 240" descr="WP_20140109_00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03" y="1392"/>
              <a:ext cx="1584" cy="1176"/>
            </a:xfrm>
            <a:prstGeom prst="rect">
              <a:avLst/>
            </a:prstGeom>
            <a:noFill/>
          </p:spPr>
        </p:pic>
        <p:sp>
          <p:nvSpPr>
            <p:cNvPr id="17649" name="Freeform 241"/>
            <p:cNvSpPr>
              <a:spLocks/>
            </p:cNvSpPr>
            <p:nvPr/>
          </p:nvSpPr>
          <p:spPr bwMode="auto">
            <a:xfrm>
              <a:off x="946" y="2122"/>
              <a:ext cx="380" cy="446"/>
            </a:xfrm>
            <a:custGeom>
              <a:avLst/>
              <a:gdLst/>
              <a:ahLst/>
              <a:cxnLst>
                <a:cxn ang="0">
                  <a:pos x="352" y="444"/>
                </a:cxn>
                <a:cxn ang="0">
                  <a:pos x="0" y="20"/>
                </a:cxn>
                <a:cxn ang="0">
                  <a:pos x="10" y="0"/>
                </a:cxn>
                <a:cxn ang="0">
                  <a:pos x="380" y="446"/>
                </a:cxn>
                <a:cxn ang="0">
                  <a:pos x="352" y="444"/>
                </a:cxn>
              </a:cxnLst>
              <a:rect l="0" t="0" r="r" b="b"/>
              <a:pathLst>
                <a:path w="380" h="446">
                  <a:moveTo>
                    <a:pt x="352" y="444"/>
                  </a:moveTo>
                  <a:lnTo>
                    <a:pt x="0" y="20"/>
                  </a:lnTo>
                  <a:lnTo>
                    <a:pt x="10" y="0"/>
                  </a:lnTo>
                  <a:lnTo>
                    <a:pt x="380" y="446"/>
                  </a:lnTo>
                  <a:lnTo>
                    <a:pt x="352" y="444"/>
                  </a:lnTo>
                  <a:close/>
                </a:path>
              </a:pathLst>
            </a:custGeom>
            <a:solidFill>
              <a:srgbClr val="B2B2B2">
                <a:alpha val="96001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242"/>
          <p:cNvGrpSpPr>
            <a:grpSpLocks/>
          </p:cNvGrpSpPr>
          <p:nvPr/>
        </p:nvGrpSpPr>
        <p:grpSpPr bwMode="auto">
          <a:xfrm rot="-1531968">
            <a:off x="1552575" y="3471863"/>
            <a:ext cx="2362200" cy="2362200"/>
            <a:chOff x="1008" y="1824"/>
            <a:chExt cx="1488" cy="1488"/>
          </a:xfrm>
        </p:grpSpPr>
        <p:sp>
          <p:nvSpPr>
            <p:cNvPr id="17651" name="Freeform 243"/>
            <p:cNvSpPr>
              <a:spLocks/>
            </p:cNvSpPr>
            <p:nvPr/>
          </p:nvSpPr>
          <p:spPr bwMode="auto">
            <a:xfrm rot="193774">
              <a:off x="1434" y="1942"/>
              <a:ext cx="330" cy="638"/>
            </a:xfrm>
            <a:custGeom>
              <a:avLst/>
              <a:gdLst/>
              <a:ahLst/>
              <a:cxnLst>
                <a:cxn ang="0">
                  <a:pos x="306" y="63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330" y="638"/>
                </a:cxn>
                <a:cxn ang="0">
                  <a:pos x="306" y="636"/>
                </a:cxn>
              </a:cxnLst>
              <a:rect l="0" t="0" r="r" b="b"/>
              <a:pathLst>
                <a:path w="330" h="638">
                  <a:moveTo>
                    <a:pt x="306" y="63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330" y="638"/>
                  </a:lnTo>
                  <a:lnTo>
                    <a:pt x="306" y="636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52" name="Oval 244"/>
            <p:cNvSpPr>
              <a:spLocks noChangeArrowheads="1"/>
            </p:cNvSpPr>
            <p:nvPr/>
          </p:nvSpPr>
          <p:spPr bwMode="auto">
            <a:xfrm>
              <a:off x="1008" y="1824"/>
              <a:ext cx="1488" cy="1488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" name="Group 253"/>
          <p:cNvGrpSpPr>
            <a:grpSpLocks/>
          </p:cNvGrpSpPr>
          <p:nvPr/>
        </p:nvGrpSpPr>
        <p:grpSpPr bwMode="auto">
          <a:xfrm>
            <a:off x="1395413" y="4318000"/>
            <a:ext cx="2971800" cy="482600"/>
            <a:chOff x="912" y="1280"/>
            <a:chExt cx="1872" cy="304"/>
          </a:xfrm>
        </p:grpSpPr>
        <p:sp>
          <p:nvSpPr>
            <p:cNvPr id="17653" name="Rectangle 245"/>
            <p:cNvSpPr>
              <a:spLocks noChangeArrowheads="1"/>
            </p:cNvSpPr>
            <p:nvPr/>
          </p:nvSpPr>
          <p:spPr bwMode="auto">
            <a:xfrm>
              <a:off x="912" y="1283"/>
              <a:ext cx="1632" cy="253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54" name="Oval 246"/>
            <p:cNvSpPr>
              <a:spLocks noChangeArrowheads="1"/>
            </p:cNvSpPr>
            <p:nvPr/>
          </p:nvSpPr>
          <p:spPr bwMode="auto">
            <a:xfrm>
              <a:off x="1060" y="1333"/>
              <a:ext cx="153" cy="15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55" name="Oval 247"/>
            <p:cNvSpPr>
              <a:spLocks noChangeArrowheads="1"/>
            </p:cNvSpPr>
            <p:nvPr/>
          </p:nvSpPr>
          <p:spPr bwMode="auto">
            <a:xfrm>
              <a:off x="1539" y="1346"/>
              <a:ext cx="153" cy="15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56" name="Text Box 248"/>
            <p:cNvSpPr txBox="1">
              <a:spLocks noChangeArrowheads="1"/>
            </p:cNvSpPr>
            <p:nvPr/>
          </p:nvSpPr>
          <p:spPr bwMode="auto">
            <a:xfrm>
              <a:off x="1693" y="1293"/>
              <a:ext cx="50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/>
                <a:t>12</a:t>
              </a:r>
            </a:p>
          </p:txBody>
        </p:sp>
        <p:sp>
          <p:nvSpPr>
            <p:cNvPr id="17657" name="Oval 249"/>
            <p:cNvSpPr>
              <a:spLocks noChangeArrowheads="1"/>
            </p:cNvSpPr>
            <p:nvPr/>
          </p:nvSpPr>
          <p:spPr bwMode="auto">
            <a:xfrm>
              <a:off x="2123" y="1333"/>
              <a:ext cx="153" cy="15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58" name="Text Box 250"/>
            <p:cNvSpPr txBox="1">
              <a:spLocks noChangeArrowheads="1"/>
            </p:cNvSpPr>
            <p:nvPr/>
          </p:nvSpPr>
          <p:spPr bwMode="auto">
            <a:xfrm>
              <a:off x="2277" y="1280"/>
              <a:ext cx="507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/>
                <a:t>36</a:t>
              </a:r>
            </a:p>
          </p:txBody>
        </p:sp>
        <p:sp>
          <p:nvSpPr>
            <p:cNvPr id="17659" name="Text Box 251"/>
            <p:cNvSpPr txBox="1">
              <a:spLocks noChangeArrowheads="1"/>
            </p:cNvSpPr>
            <p:nvPr/>
          </p:nvSpPr>
          <p:spPr bwMode="auto">
            <a:xfrm>
              <a:off x="1194" y="1334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/>
                <a:t>*</a:t>
              </a:r>
            </a:p>
          </p:txBody>
        </p:sp>
      </p:grpSp>
      <p:grpSp>
        <p:nvGrpSpPr>
          <p:cNvPr id="17" name="Group 254"/>
          <p:cNvGrpSpPr>
            <a:grpSpLocks/>
          </p:cNvGrpSpPr>
          <p:nvPr/>
        </p:nvGrpSpPr>
        <p:grpSpPr bwMode="auto">
          <a:xfrm>
            <a:off x="4800600" y="4343400"/>
            <a:ext cx="2971800" cy="2362200"/>
            <a:chOff x="2976" y="2688"/>
            <a:chExt cx="1872" cy="1488"/>
          </a:xfrm>
        </p:grpSpPr>
        <p:sp>
          <p:nvSpPr>
            <p:cNvPr id="17663" name="Rectangle 255"/>
            <p:cNvSpPr>
              <a:spLocks noChangeArrowheads="1"/>
            </p:cNvSpPr>
            <p:nvPr/>
          </p:nvSpPr>
          <p:spPr bwMode="auto">
            <a:xfrm>
              <a:off x="2976" y="2688"/>
              <a:ext cx="1666" cy="14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64" name="Rectangle 256"/>
            <p:cNvSpPr>
              <a:spLocks noChangeArrowheads="1"/>
            </p:cNvSpPr>
            <p:nvPr/>
          </p:nvSpPr>
          <p:spPr bwMode="auto">
            <a:xfrm>
              <a:off x="3048" y="2768"/>
              <a:ext cx="1521" cy="111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65" name="Arc 257"/>
            <p:cNvSpPr>
              <a:spLocks/>
            </p:cNvSpPr>
            <p:nvPr/>
          </p:nvSpPr>
          <p:spPr bwMode="auto">
            <a:xfrm>
              <a:off x="3229" y="3047"/>
              <a:ext cx="1174" cy="319"/>
            </a:xfrm>
            <a:custGeom>
              <a:avLst/>
              <a:gdLst>
                <a:gd name="G0" fmla="+- 20897 0 0"/>
                <a:gd name="G1" fmla="+- 21600 0 0"/>
                <a:gd name="G2" fmla="+- 21600 0 0"/>
                <a:gd name="T0" fmla="*/ 0 w 41890"/>
                <a:gd name="T1" fmla="*/ 16134 h 21600"/>
                <a:gd name="T2" fmla="*/ 41890 w 41890"/>
                <a:gd name="T3" fmla="*/ 16516 h 21600"/>
                <a:gd name="T4" fmla="*/ 20897 w 4189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890" h="21600" fill="none" extrusionOk="0">
                  <a:moveTo>
                    <a:pt x="0" y="16134"/>
                  </a:moveTo>
                  <a:cubicBezTo>
                    <a:pt x="2486" y="6629"/>
                    <a:pt x="11072" y="-1"/>
                    <a:pt x="20897" y="0"/>
                  </a:cubicBezTo>
                  <a:cubicBezTo>
                    <a:pt x="30867" y="0"/>
                    <a:pt x="39543" y="6825"/>
                    <a:pt x="41890" y="16515"/>
                  </a:cubicBezTo>
                </a:path>
                <a:path w="41890" h="21600" stroke="0" extrusionOk="0">
                  <a:moveTo>
                    <a:pt x="0" y="16134"/>
                  </a:moveTo>
                  <a:cubicBezTo>
                    <a:pt x="2486" y="6629"/>
                    <a:pt x="11072" y="-1"/>
                    <a:pt x="20897" y="0"/>
                  </a:cubicBezTo>
                  <a:cubicBezTo>
                    <a:pt x="30867" y="0"/>
                    <a:pt x="39543" y="6825"/>
                    <a:pt x="41890" y="16515"/>
                  </a:cubicBezTo>
                  <a:lnTo>
                    <a:pt x="20897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66" name="Line 258"/>
            <p:cNvSpPr>
              <a:spLocks noChangeShapeType="1"/>
            </p:cNvSpPr>
            <p:nvPr/>
          </p:nvSpPr>
          <p:spPr bwMode="auto">
            <a:xfrm rot="-877253" flipH="1" flipV="1">
              <a:off x="3169" y="3203"/>
              <a:ext cx="5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67" name="Line 259"/>
            <p:cNvSpPr>
              <a:spLocks noChangeShapeType="1"/>
            </p:cNvSpPr>
            <p:nvPr/>
          </p:nvSpPr>
          <p:spPr bwMode="auto">
            <a:xfrm rot="5400000" flipH="1" flipV="1">
              <a:off x="4415" y="3218"/>
              <a:ext cx="51" cy="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68" name="Line 260"/>
            <p:cNvSpPr>
              <a:spLocks noChangeShapeType="1"/>
            </p:cNvSpPr>
            <p:nvPr/>
          </p:nvSpPr>
          <p:spPr bwMode="auto">
            <a:xfrm flipH="1" flipV="1">
              <a:off x="3552" y="2983"/>
              <a:ext cx="3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69" name="Line 261"/>
            <p:cNvSpPr>
              <a:spLocks noChangeShapeType="1"/>
            </p:cNvSpPr>
            <p:nvPr/>
          </p:nvSpPr>
          <p:spPr bwMode="auto">
            <a:xfrm rot="3369366" flipH="1" flipV="1">
              <a:off x="4018" y="2971"/>
              <a:ext cx="64" cy="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70" name="Text Box 262"/>
            <p:cNvSpPr txBox="1">
              <a:spLocks noChangeArrowheads="1"/>
            </p:cNvSpPr>
            <p:nvPr/>
          </p:nvSpPr>
          <p:spPr bwMode="auto">
            <a:xfrm rot="-1329981">
              <a:off x="3000" y="3001"/>
              <a:ext cx="25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0</a:t>
              </a:r>
            </a:p>
          </p:txBody>
        </p:sp>
        <p:sp>
          <p:nvSpPr>
            <p:cNvPr id="17671" name="Text Box 263"/>
            <p:cNvSpPr txBox="1">
              <a:spLocks noChangeArrowheads="1"/>
            </p:cNvSpPr>
            <p:nvPr/>
          </p:nvSpPr>
          <p:spPr bwMode="auto">
            <a:xfrm rot="-1515190">
              <a:off x="3365" y="2777"/>
              <a:ext cx="255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1</a:t>
              </a:r>
            </a:p>
          </p:txBody>
        </p:sp>
        <p:sp>
          <p:nvSpPr>
            <p:cNvPr id="17672" name="Text Box 264"/>
            <p:cNvSpPr txBox="1">
              <a:spLocks noChangeArrowheads="1"/>
            </p:cNvSpPr>
            <p:nvPr/>
          </p:nvSpPr>
          <p:spPr bwMode="auto">
            <a:xfrm>
              <a:off x="3952" y="2738"/>
              <a:ext cx="25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2</a:t>
              </a:r>
            </a:p>
          </p:txBody>
        </p:sp>
        <p:sp>
          <p:nvSpPr>
            <p:cNvPr id="17673" name="Text Box 265"/>
            <p:cNvSpPr txBox="1">
              <a:spLocks noChangeArrowheads="1"/>
            </p:cNvSpPr>
            <p:nvPr/>
          </p:nvSpPr>
          <p:spPr bwMode="auto">
            <a:xfrm rot="1554391">
              <a:off x="4405" y="3016"/>
              <a:ext cx="255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3</a:t>
              </a:r>
            </a:p>
          </p:txBody>
        </p:sp>
        <p:sp>
          <p:nvSpPr>
            <p:cNvPr id="17674" name="Text Box 266"/>
            <p:cNvSpPr txBox="1">
              <a:spLocks noChangeArrowheads="1"/>
            </p:cNvSpPr>
            <p:nvPr/>
          </p:nvSpPr>
          <p:spPr bwMode="auto">
            <a:xfrm>
              <a:off x="3688" y="3193"/>
              <a:ext cx="257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A</a:t>
              </a:r>
            </a:p>
          </p:txBody>
        </p:sp>
        <p:sp>
          <p:nvSpPr>
            <p:cNvPr id="17675" name="AutoShape 267"/>
            <p:cNvSpPr>
              <a:spLocks noChangeArrowheads="1"/>
            </p:cNvSpPr>
            <p:nvPr/>
          </p:nvSpPr>
          <p:spPr bwMode="auto">
            <a:xfrm rot="-5400000">
              <a:off x="3779" y="3742"/>
              <a:ext cx="106" cy="204"/>
            </a:xfrm>
            <a:prstGeom prst="flowChartDelay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76" name="Line 268"/>
            <p:cNvSpPr>
              <a:spLocks noChangeShapeType="1"/>
            </p:cNvSpPr>
            <p:nvPr/>
          </p:nvSpPr>
          <p:spPr bwMode="auto">
            <a:xfrm flipH="1" flipV="1">
              <a:off x="3291" y="3352"/>
              <a:ext cx="507" cy="4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77" name="Line 269"/>
            <p:cNvSpPr>
              <a:spLocks noChangeShapeType="1"/>
            </p:cNvSpPr>
            <p:nvPr/>
          </p:nvSpPr>
          <p:spPr bwMode="auto">
            <a:xfrm rot="19694431" flipV="1">
              <a:off x="3358" y="3090"/>
              <a:ext cx="0" cy="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78" name="Line 270"/>
            <p:cNvSpPr>
              <a:spLocks noChangeShapeType="1"/>
            </p:cNvSpPr>
            <p:nvPr/>
          </p:nvSpPr>
          <p:spPr bwMode="auto">
            <a:xfrm rot="19694431" flipV="1">
              <a:off x="3323" y="3128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79" name="Line 271"/>
            <p:cNvSpPr>
              <a:spLocks noChangeShapeType="1"/>
            </p:cNvSpPr>
            <p:nvPr/>
          </p:nvSpPr>
          <p:spPr bwMode="auto">
            <a:xfrm rot="19694431" flipV="1">
              <a:off x="3293" y="3152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80" name="Line 272"/>
            <p:cNvSpPr>
              <a:spLocks noChangeShapeType="1"/>
            </p:cNvSpPr>
            <p:nvPr/>
          </p:nvSpPr>
          <p:spPr bwMode="auto">
            <a:xfrm rot="19694431" flipV="1">
              <a:off x="3263" y="3178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81" name="Line 273"/>
            <p:cNvSpPr>
              <a:spLocks noChangeShapeType="1"/>
            </p:cNvSpPr>
            <p:nvPr/>
          </p:nvSpPr>
          <p:spPr bwMode="auto">
            <a:xfrm rot="19694431" flipV="1">
              <a:off x="3239" y="3211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82" name="Line 274"/>
            <p:cNvSpPr>
              <a:spLocks noChangeShapeType="1"/>
            </p:cNvSpPr>
            <p:nvPr/>
          </p:nvSpPr>
          <p:spPr bwMode="auto">
            <a:xfrm rot="19694431" flipV="1">
              <a:off x="3528" y="3038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83" name="Line 275"/>
            <p:cNvSpPr>
              <a:spLocks noChangeShapeType="1"/>
            </p:cNvSpPr>
            <p:nvPr/>
          </p:nvSpPr>
          <p:spPr bwMode="auto">
            <a:xfrm rot="19694431" flipV="1">
              <a:off x="3489" y="3054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84" name="Line 276"/>
            <p:cNvSpPr>
              <a:spLocks noChangeShapeType="1"/>
            </p:cNvSpPr>
            <p:nvPr/>
          </p:nvSpPr>
          <p:spPr bwMode="auto">
            <a:xfrm rot="19694431" flipV="1">
              <a:off x="3447" y="3069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85" name="Line 277"/>
            <p:cNvSpPr>
              <a:spLocks noChangeShapeType="1"/>
            </p:cNvSpPr>
            <p:nvPr/>
          </p:nvSpPr>
          <p:spPr bwMode="auto">
            <a:xfrm rot="19694431" flipV="1">
              <a:off x="3404" y="3084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86" name="Line 278"/>
            <p:cNvSpPr>
              <a:spLocks noChangeShapeType="1"/>
            </p:cNvSpPr>
            <p:nvPr/>
          </p:nvSpPr>
          <p:spPr bwMode="auto">
            <a:xfrm rot="1905569" flipH="1" flipV="1">
              <a:off x="4270" y="3090"/>
              <a:ext cx="0" cy="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87" name="Line 279"/>
            <p:cNvSpPr>
              <a:spLocks noChangeShapeType="1"/>
            </p:cNvSpPr>
            <p:nvPr/>
          </p:nvSpPr>
          <p:spPr bwMode="auto">
            <a:xfrm rot="1905569" flipH="1" flipV="1">
              <a:off x="4301" y="3126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88" name="Line 280"/>
            <p:cNvSpPr>
              <a:spLocks noChangeShapeType="1"/>
            </p:cNvSpPr>
            <p:nvPr/>
          </p:nvSpPr>
          <p:spPr bwMode="auto">
            <a:xfrm rot="1905569" flipH="1" flipV="1">
              <a:off x="4331" y="3146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89" name="Line 281"/>
            <p:cNvSpPr>
              <a:spLocks noChangeShapeType="1"/>
            </p:cNvSpPr>
            <p:nvPr/>
          </p:nvSpPr>
          <p:spPr bwMode="auto">
            <a:xfrm rot="1905569" flipH="1" flipV="1">
              <a:off x="4361" y="3177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90" name="Line 282"/>
            <p:cNvSpPr>
              <a:spLocks noChangeShapeType="1"/>
            </p:cNvSpPr>
            <p:nvPr/>
          </p:nvSpPr>
          <p:spPr bwMode="auto">
            <a:xfrm rot="1905569" flipH="1" flipV="1">
              <a:off x="4394" y="3209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91" name="Line 283"/>
            <p:cNvSpPr>
              <a:spLocks noChangeShapeType="1"/>
            </p:cNvSpPr>
            <p:nvPr/>
          </p:nvSpPr>
          <p:spPr bwMode="auto">
            <a:xfrm rot="1905569" flipH="1" flipV="1">
              <a:off x="4222" y="3079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92" name="Line 284"/>
            <p:cNvSpPr>
              <a:spLocks noChangeShapeType="1"/>
            </p:cNvSpPr>
            <p:nvPr/>
          </p:nvSpPr>
          <p:spPr bwMode="auto">
            <a:xfrm rot="1905569" flipH="1" flipV="1">
              <a:off x="4174" y="3061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93" name="Line 285"/>
            <p:cNvSpPr>
              <a:spLocks noChangeShapeType="1"/>
            </p:cNvSpPr>
            <p:nvPr/>
          </p:nvSpPr>
          <p:spPr bwMode="auto">
            <a:xfrm rot="1905569" flipH="1" flipV="1">
              <a:off x="4129" y="3045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94" name="Line 286"/>
            <p:cNvSpPr>
              <a:spLocks noChangeShapeType="1"/>
            </p:cNvSpPr>
            <p:nvPr/>
          </p:nvSpPr>
          <p:spPr bwMode="auto">
            <a:xfrm rot="1905569" flipH="1" flipV="1">
              <a:off x="4080" y="3036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95" name="Line 287"/>
            <p:cNvSpPr>
              <a:spLocks noChangeShapeType="1"/>
            </p:cNvSpPr>
            <p:nvPr/>
          </p:nvSpPr>
          <p:spPr bwMode="auto">
            <a:xfrm rot="10073661" flipV="1">
              <a:off x="3625" y="3019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96" name="Line 288"/>
            <p:cNvSpPr>
              <a:spLocks noChangeShapeType="1"/>
            </p:cNvSpPr>
            <p:nvPr/>
          </p:nvSpPr>
          <p:spPr bwMode="auto">
            <a:xfrm rot="10073661" flipV="1">
              <a:off x="3673" y="3008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97" name="Line 289"/>
            <p:cNvSpPr>
              <a:spLocks noChangeShapeType="1"/>
            </p:cNvSpPr>
            <p:nvPr/>
          </p:nvSpPr>
          <p:spPr bwMode="auto">
            <a:xfrm rot="10073661" flipV="1">
              <a:off x="3721" y="3002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98" name="Line 290"/>
            <p:cNvSpPr>
              <a:spLocks noChangeShapeType="1"/>
            </p:cNvSpPr>
            <p:nvPr/>
          </p:nvSpPr>
          <p:spPr bwMode="auto">
            <a:xfrm rot="10073661" flipV="1">
              <a:off x="3770" y="2998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99" name="Line 291"/>
            <p:cNvSpPr>
              <a:spLocks noChangeShapeType="1"/>
            </p:cNvSpPr>
            <p:nvPr/>
          </p:nvSpPr>
          <p:spPr bwMode="auto">
            <a:xfrm rot="21542993" flipV="1">
              <a:off x="3818" y="2983"/>
              <a:ext cx="0" cy="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700" name="Line 292"/>
            <p:cNvSpPr>
              <a:spLocks noChangeShapeType="1"/>
            </p:cNvSpPr>
            <p:nvPr/>
          </p:nvSpPr>
          <p:spPr bwMode="auto">
            <a:xfrm rot="-10073661" flipH="1" flipV="1">
              <a:off x="3863" y="2998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701" name="Line 293"/>
            <p:cNvSpPr>
              <a:spLocks noChangeShapeType="1"/>
            </p:cNvSpPr>
            <p:nvPr/>
          </p:nvSpPr>
          <p:spPr bwMode="auto">
            <a:xfrm rot="-10073661" flipH="1" flipV="1">
              <a:off x="3911" y="3002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702" name="Line 294"/>
            <p:cNvSpPr>
              <a:spLocks noChangeShapeType="1"/>
            </p:cNvSpPr>
            <p:nvPr/>
          </p:nvSpPr>
          <p:spPr bwMode="auto">
            <a:xfrm rot="-10073661" flipH="1" flipV="1">
              <a:off x="3957" y="3005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703" name="Line 295"/>
            <p:cNvSpPr>
              <a:spLocks noChangeShapeType="1"/>
            </p:cNvSpPr>
            <p:nvPr/>
          </p:nvSpPr>
          <p:spPr bwMode="auto">
            <a:xfrm rot="-10073661" flipH="1" flipV="1">
              <a:off x="3996" y="3010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704" name="Text Box 296"/>
            <p:cNvSpPr txBox="1">
              <a:spLocks noChangeArrowheads="1"/>
            </p:cNvSpPr>
            <p:nvPr/>
          </p:nvSpPr>
          <p:spPr bwMode="auto">
            <a:xfrm rot="-1239184">
              <a:off x="3401" y="3026"/>
              <a:ext cx="55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0,2</a:t>
              </a:r>
            </a:p>
          </p:txBody>
        </p:sp>
        <p:sp>
          <p:nvSpPr>
            <p:cNvPr id="17705" name="Text Box 297"/>
            <p:cNvSpPr txBox="1">
              <a:spLocks noChangeArrowheads="1"/>
            </p:cNvSpPr>
            <p:nvPr/>
          </p:nvSpPr>
          <p:spPr bwMode="auto">
            <a:xfrm rot="230731">
              <a:off x="3821" y="3054"/>
              <a:ext cx="54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0,4</a:t>
              </a:r>
            </a:p>
          </p:txBody>
        </p:sp>
        <p:sp>
          <p:nvSpPr>
            <p:cNvPr id="17706" name="Text Box 298"/>
            <p:cNvSpPr txBox="1">
              <a:spLocks noChangeArrowheads="1"/>
            </p:cNvSpPr>
            <p:nvPr/>
          </p:nvSpPr>
          <p:spPr bwMode="auto">
            <a:xfrm rot="1824634">
              <a:off x="4130" y="3295"/>
              <a:ext cx="549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0,6</a:t>
              </a:r>
            </a:p>
          </p:txBody>
        </p:sp>
        <p:pic>
          <p:nvPicPr>
            <p:cNvPr id="17707" name="Picture 299" descr="WP_20140109_00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24" y="2736"/>
              <a:ext cx="1584" cy="1179"/>
            </a:xfrm>
            <a:prstGeom prst="rect">
              <a:avLst/>
            </a:prstGeom>
            <a:noFill/>
          </p:spPr>
        </p:pic>
        <p:sp>
          <p:nvSpPr>
            <p:cNvPr id="17708" name="Freeform 300"/>
            <p:cNvSpPr>
              <a:spLocks/>
            </p:cNvSpPr>
            <p:nvPr/>
          </p:nvSpPr>
          <p:spPr bwMode="auto">
            <a:xfrm>
              <a:off x="3144" y="3432"/>
              <a:ext cx="420" cy="49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420" y="490"/>
                </a:cxn>
                <a:cxn ang="0">
                  <a:pos x="400" y="490"/>
                </a:cxn>
                <a:cxn ang="0">
                  <a:pos x="0" y="16"/>
                </a:cxn>
                <a:cxn ang="0">
                  <a:pos x="6" y="0"/>
                </a:cxn>
              </a:cxnLst>
              <a:rect l="0" t="0" r="r" b="b"/>
              <a:pathLst>
                <a:path w="420" h="490">
                  <a:moveTo>
                    <a:pt x="6" y="0"/>
                  </a:moveTo>
                  <a:lnTo>
                    <a:pt x="420" y="490"/>
                  </a:lnTo>
                  <a:lnTo>
                    <a:pt x="400" y="490"/>
                  </a:lnTo>
                  <a:lnTo>
                    <a:pt x="0" y="1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" name="Group 301"/>
            <p:cNvGrpSpPr>
              <a:grpSpLocks/>
            </p:cNvGrpSpPr>
            <p:nvPr/>
          </p:nvGrpSpPr>
          <p:grpSpPr bwMode="auto">
            <a:xfrm>
              <a:off x="2976" y="3888"/>
              <a:ext cx="1872" cy="288"/>
              <a:chOff x="1920" y="2208"/>
              <a:chExt cx="1872" cy="288"/>
            </a:xfrm>
          </p:grpSpPr>
          <p:sp>
            <p:nvSpPr>
              <p:cNvPr id="17710" name="Rectangle 302"/>
              <p:cNvSpPr>
                <a:spLocks noChangeArrowheads="1"/>
              </p:cNvSpPr>
              <p:nvPr/>
            </p:nvSpPr>
            <p:spPr bwMode="auto">
              <a:xfrm>
                <a:off x="1920" y="2208"/>
                <a:ext cx="1632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11" name="Oval 303"/>
              <p:cNvSpPr>
                <a:spLocks noChangeArrowheads="1"/>
              </p:cNvSpPr>
              <p:nvPr/>
            </p:nvSpPr>
            <p:spPr bwMode="auto">
              <a:xfrm>
                <a:off x="2068" y="2276"/>
                <a:ext cx="153" cy="15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12" name="Oval 304"/>
              <p:cNvSpPr>
                <a:spLocks noChangeArrowheads="1"/>
              </p:cNvSpPr>
              <p:nvPr/>
            </p:nvSpPr>
            <p:spPr bwMode="auto">
              <a:xfrm>
                <a:off x="2547" y="2289"/>
                <a:ext cx="153" cy="15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13" name="Text Box 305"/>
              <p:cNvSpPr txBox="1">
                <a:spLocks noChangeArrowheads="1"/>
              </p:cNvSpPr>
              <p:nvPr/>
            </p:nvSpPr>
            <p:spPr bwMode="auto">
              <a:xfrm>
                <a:off x="2701" y="2236"/>
                <a:ext cx="507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/>
                  <a:t>1</a:t>
                </a:r>
              </a:p>
            </p:txBody>
          </p:sp>
          <p:sp>
            <p:nvSpPr>
              <p:cNvPr id="17714" name="Oval 306"/>
              <p:cNvSpPr>
                <a:spLocks noChangeArrowheads="1"/>
              </p:cNvSpPr>
              <p:nvPr/>
            </p:nvSpPr>
            <p:spPr bwMode="auto">
              <a:xfrm>
                <a:off x="3131" y="2276"/>
                <a:ext cx="153" cy="15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15" name="Text Box 307"/>
              <p:cNvSpPr txBox="1">
                <a:spLocks noChangeArrowheads="1"/>
              </p:cNvSpPr>
              <p:nvPr/>
            </p:nvSpPr>
            <p:spPr bwMode="auto">
              <a:xfrm>
                <a:off x="3285" y="2223"/>
                <a:ext cx="507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/>
                  <a:t>5</a:t>
                </a:r>
              </a:p>
            </p:txBody>
          </p:sp>
        </p:grpSp>
      </p:grpSp>
      <p:sp>
        <p:nvSpPr>
          <p:cNvPr id="17545" name="Freeform 137"/>
          <p:cNvSpPr>
            <a:spLocks/>
          </p:cNvSpPr>
          <p:nvPr/>
        </p:nvSpPr>
        <p:spPr bwMode="auto">
          <a:xfrm>
            <a:off x="5843588" y="2628900"/>
            <a:ext cx="3305175" cy="4327525"/>
          </a:xfrm>
          <a:custGeom>
            <a:avLst/>
            <a:gdLst/>
            <a:ahLst/>
            <a:cxnLst>
              <a:cxn ang="0">
                <a:pos x="1647" y="72"/>
              </a:cxn>
              <a:cxn ang="0">
                <a:pos x="1887" y="72"/>
              </a:cxn>
              <a:cxn ang="0">
                <a:pos x="1935" y="504"/>
              </a:cxn>
              <a:cxn ang="0">
                <a:pos x="1935" y="2376"/>
              </a:cxn>
              <a:cxn ang="0">
                <a:pos x="1055" y="2605"/>
              </a:cxn>
              <a:cxn ang="0">
                <a:pos x="168" y="2605"/>
              </a:cxn>
              <a:cxn ang="0">
                <a:pos x="49" y="2522"/>
              </a:cxn>
            </a:cxnLst>
            <a:rect l="0" t="0" r="r" b="b"/>
            <a:pathLst>
              <a:path w="2082" h="2726">
                <a:moveTo>
                  <a:pt x="1647" y="72"/>
                </a:moveTo>
                <a:cubicBezTo>
                  <a:pt x="1743" y="36"/>
                  <a:pt x="1839" y="0"/>
                  <a:pt x="1887" y="72"/>
                </a:cubicBezTo>
                <a:cubicBezTo>
                  <a:pt x="1935" y="144"/>
                  <a:pt x="1927" y="120"/>
                  <a:pt x="1935" y="504"/>
                </a:cubicBezTo>
                <a:cubicBezTo>
                  <a:pt x="1943" y="888"/>
                  <a:pt x="2082" y="2026"/>
                  <a:pt x="1935" y="2376"/>
                </a:cubicBezTo>
                <a:cubicBezTo>
                  <a:pt x="1788" y="2726"/>
                  <a:pt x="1349" y="2567"/>
                  <a:pt x="1055" y="2605"/>
                </a:cubicBezTo>
                <a:cubicBezTo>
                  <a:pt x="761" y="2643"/>
                  <a:pt x="336" y="2619"/>
                  <a:pt x="168" y="2605"/>
                </a:cubicBezTo>
                <a:cubicBezTo>
                  <a:pt x="0" y="2591"/>
                  <a:pt x="74" y="2539"/>
                  <a:pt x="49" y="2522"/>
                </a:cubicBezTo>
              </a:path>
            </a:pathLst>
          </a:custGeom>
          <a:noFill/>
          <a:ln w="28575" cmpd="sng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593" name="Freeform 185"/>
          <p:cNvSpPr>
            <a:spLocks/>
          </p:cNvSpPr>
          <p:nvPr/>
        </p:nvSpPr>
        <p:spPr bwMode="auto">
          <a:xfrm>
            <a:off x="685800" y="3886200"/>
            <a:ext cx="2743200" cy="11811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4" y="624"/>
              </a:cxn>
              <a:cxn ang="0">
                <a:pos x="720" y="720"/>
              </a:cxn>
              <a:cxn ang="0">
                <a:pos x="1488" y="624"/>
              </a:cxn>
              <a:cxn ang="0">
                <a:pos x="1728" y="384"/>
              </a:cxn>
            </a:cxnLst>
            <a:rect l="0" t="0" r="r" b="b"/>
            <a:pathLst>
              <a:path w="1728" h="744">
                <a:moveTo>
                  <a:pt x="0" y="0"/>
                </a:moveTo>
                <a:cubicBezTo>
                  <a:pt x="12" y="252"/>
                  <a:pt x="24" y="504"/>
                  <a:pt x="144" y="624"/>
                </a:cubicBezTo>
                <a:cubicBezTo>
                  <a:pt x="264" y="744"/>
                  <a:pt x="496" y="720"/>
                  <a:pt x="720" y="720"/>
                </a:cubicBezTo>
                <a:cubicBezTo>
                  <a:pt x="944" y="720"/>
                  <a:pt x="1320" y="680"/>
                  <a:pt x="1488" y="624"/>
                </a:cubicBezTo>
                <a:cubicBezTo>
                  <a:pt x="1656" y="568"/>
                  <a:pt x="1692" y="476"/>
                  <a:pt x="1728" y="384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594" name="Freeform 186"/>
          <p:cNvSpPr>
            <a:spLocks/>
          </p:cNvSpPr>
          <p:nvPr/>
        </p:nvSpPr>
        <p:spPr bwMode="auto">
          <a:xfrm>
            <a:off x="685800" y="990600"/>
            <a:ext cx="3505200" cy="2971800"/>
          </a:xfrm>
          <a:custGeom>
            <a:avLst/>
            <a:gdLst/>
            <a:ahLst/>
            <a:cxnLst>
              <a:cxn ang="0">
                <a:pos x="0" y="1824"/>
              </a:cxn>
              <a:cxn ang="0">
                <a:pos x="288" y="1824"/>
              </a:cxn>
              <a:cxn ang="0">
                <a:pos x="384" y="1536"/>
              </a:cxn>
              <a:cxn ang="0">
                <a:pos x="432" y="576"/>
              </a:cxn>
              <a:cxn ang="0">
                <a:pos x="1440" y="96"/>
              </a:cxn>
              <a:cxn ang="0">
                <a:pos x="2208" y="0"/>
              </a:cxn>
            </a:cxnLst>
            <a:rect l="0" t="0" r="r" b="b"/>
            <a:pathLst>
              <a:path w="2208" h="1872">
                <a:moveTo>
                  <a:pt x="0" y="1824"/>
                </a:moveTo>
                <a:cubicBezTo>
                  <a:pt x="112" y="1848"/>
                  <a:pt x="224" y="1872"/>
                  <a:pt x="288" y="1824"/>
                </a:cubicBezTo>
                <a:cubicBezTo>
                  <a:pt x="352" y="1776"/>
                  <a:pt x="360" y="1744"/>
                  <a:pt x="384" y="1536"/>
                </a:cubicBezTo>
                <a:cubicBezTo>
                  <a:pt x="408" y="1328"/>
                  <a:pt x="256" y="816"/>
                  <a:pt x="432" y="576"/>
                </a:cubicBezTo>
                <a:cubicBezTo>
                  <a:pt x="608" y="336"/>
                  <a:pt x="1144" y="192"/>
                  <a:pt x="1440" y="96"/>
                </a:cubicBezTo>
                <a:cubicBezTo>
                  <a:pt x="1736" y="0"/>
                  <a:pt x="1972" y="0"/>
                  <a:pt x="2208" y="0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595" name="Freeform 187"/>
          <p:cNvSpPr>
            <a:spLocks/>
          </p:cNvSpPr>
          <p:nvPr/>
        </p:nvSpPr>
        <p:spPr bwMode="auto">
          <a:xfrm>
            <a:off x="381000" y="3886200"/>
            <a:ext cx="1295400" cy="142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576"/>
              </a:cxn>
              <a:cxn ang="0">
                <a:pos x="432" y="864"/>
              </a:cxn>
              <a:cxn ang="0">
                <a:pos x="816" y="384"/>
              </a:cxn>
            </a:cxnLst>
            <a:rect l="0" t="0" r="r" b="b"/>
            <a:pathLst>
              <a:path w="816" h="896">
                <a:moveTo>
                  <a:pt x="0" y="0"/>
                </a:moveTo>
                <a:cubicBezTo>
                  <a:pt x="12" y="216"/>
                  <a:pt x="24" y="432"/>
                  <a:pt x="96" y="576"/>
                </a:cubicBezTo>
                <a:cubicBezTo>
                  <a:pt x="168" y="720"/>
                  <a:pt x="312" y="896"/>
                  <a:pt x="432" y="864"/>
                </a:cubicBezTo>
                <a:cubicBezTo>
                  <a:pt x="552" y="832"/>
                  <a:pt x="736" y="440"/>
                  <a:pt x="816" y="384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596" name="Freeform 188"/>
          <p:cNvSpPr>
            <a:spLocks/>
          </p:cNvSpPr>
          <p:nvPr/>
        </p:nvSpPr>
        <p:spPr bwMode="auto">
          <a:xfrm>
            <a:off x="177800" y="3886200"/>
            <a:ext cx="5003800" cy="2667000"/>
          </a:xfrm>
          <a:custGeom>
            <a:avLst/>
            <a:gdLst/>
            <a:ahLst/>
            <a:cxnLst>
              <a:cxn ang="0">
                <a:pos x="128" y="0"/>
              </a:cxn>
              <a:cxn ang="0">
                <a:pos x="80" y="912"/>
              </a:cxn>
              <a:cxn ang="0">
                <a:pos x="512" y="1536"/>
              </a:cxn>
              <a:cxn ang="0">
                <a:pos x="3152" y="1680"/>
              </a:cxn>
            </a:cxnLst>
            <a:rect l="0" t="0" r="r" b="b"/>
            <a:pathLst>
              <a:path w="3152" h="1680">
                <a:moveTo>
                  <a:pt x="128" y="0"/>
                </a:moveTo>
                <a:cubicBezTo>
                  <a:pt x="72" y="328"/>
                  <a:pt x="16" y="656"/>
                  <a:pt x="80" y="912"/>
                </a:cubicBezTo>
                <a:cubicBezTo>
                  <a:pt x="144" y="1168"/>
                  <a:pt x="0" y="1408"/>
                  <a:pt x="512" y="1536"/>
                </a:cubicBezTo>
                <a:cubicBezTo>
                  <a:pt x="1024" y="1664"/>
                  <a:pt x="2088" y="1672"/>
                  <a:pt x="3152" y="1680"/>
                </a:cubicBezTo>
              </a:path>
            </a:pathLst>
          </a:custGeom>
          <a:noFill/>
          <a:ln w="38100" cmpd="sng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9" name="Group 308"/>
          <p:cNvGrpSpPr>
            <a:grpSpLocks/>
          </p:cNvGrpSpPr>
          <p:nvPr/>
        </p:nvGrpSpPr>
        <p:grpSpPr bwMode="auto">
          <a:xfrm rot="-2095639">
            <a:off x="4986338" y="4986338"/>
            <a:ext cx="2362200" cy="2362200"/>
            <a:chOff x="1008" y="1824"/>
            <a:chExt cx="1488" cy="1488"/>
          </a:xfrm>
        </p:grpSpPr>
        <p:sp>
          <p:nvSpPr>
            <p:cNvPr id="17717" name="Freeform 309"/>
            <p:cNvSpPr>
              <a:spLocks/>
            </p:cNvSpPr>
            <p:nvPr/>
          </p:nvSpPr>
          <p:spPr bwMode="auto">
            <a:xfrm rot="193774">
              <a:off x="1434" y="1942"/>
              <a:ext cx="330" cy="638"/>
            </a:xfrm>
            <a:custGeom>
              <a:avLst/>
              <a:gdLst/>
              <a:ahLst/>
              <a:cxnLst>
                <a:cxn ang="0">
                  <a:pos x="306" y="63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330" y="638"/>
                </a:cxn>
                <a:cxn ang="0">
                  <a:pos x="306" y="636"/>
                </a:cxn>
              </a:cxnLst>
              <a:rect l="0" t="0" r="r" b="b"/>
              <a:pathLst>
                <a:path w="330" h="638">
                  <a:moveTo>
                    <a:pt x="306" y="63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330" y="638"/>
                  </a:lnTo>
                  <a:lnTo>
                    <a:pt x="306" y="636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718" name="Oval 310"/>
            <p:cNvSpPr>
              <a:spLocks noChangeArrowheads="1"/>
            </p:cNvSpPr>
            <p:nvPr/>
          </p:nvSpPr>
          <p:spPr bwMode="auto">
            <a:xfrm>
              <a:off x="1008" y="1824"/>
              <a:ext cx="1488" cy="1488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719" name="AutoShape 311"/>
          <p:cNvSpPr>
            <a:spLocks noChangeArrowheads="1"/>
          </p:cNvSpPr>
          <p:nvPr/>
        </p:nvSpPr>
        <p:spPr bwMode="auto">
          <a:xfrm rot="-5400000">
            <a:off x="6138863" y="6000750"/>
            <a:ext cx="152400" cy="381000"/>
          </a:xfrm>
          <a:prstGeom prst="flowChartDelay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721" name="Freeform 313"/>
          <p:cNvSpPr>
            <a:spLocks/>
          </p:cNvSpPr>
          <p:nvPr/>
        </p:nvSpPr>
        <p:spPr bwMode="auto">
          <a:xfrm>
            <a:off x="673100" y="3886200"/>
            <a:ext cx="1841500" cy="1371600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152" y="720"/>
              </a:cxn>
              <a:cxn ang="0">
                <a:pos x="920" y="816"/>
              </a:cxn>
              <a:cxn ang="0">
                <a:pos x="1160" y="432"/>
              </a:cxn>
            </a:cxnLst>
            <a:rect l="0" t="0" r="r" b="b"/>
            <a:pathLst>
              <a:path w="1160" h="864">
                <a:moveTo>
                  <a:pt x="8" y="0"/>
                </a:moveTo>
                <a:cubicBezTo>
                  <a:pt x="4" y="292"/>
                  <a:pt x="0" y="584"/>
                  <a:pt x="152" y="720"/>
                </a:cubicBezTo>
                <a:cubicBezTo>
                  <a:pt x="304" y="856"/>
                  <a:pt x="752" y="864"/>
                  <a:pt x="920" y="816"/>
                </a:cubicBezTo>
                <a:cubicBezTo>
                  <a:pt x="1088" y="768"/>
                  <a:pt x="1124" y="600"/>
                  <a:pt x="1160" y="432"/>
                </a:cubicBezTo>
              </a:path>
            </a:pathLst>
          </a:custGeom>
          <a:noFill/>
          <a:ln w="38100" cmpd="sng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722" name="AutoShape 314"/>
          <p:cNvSpPr>
            <a:spLocks noChangeArrowheads="1"/>
          </p:cNvSpPr>
          <p:nvPr/>
        </p:nvSpPr>
        <p:spPr bwMode="auto">
          <a:xfrm>
            <a:off x="4876800" y="2819400"/>
            <a:ext cx="2133600" cy="1143000"/>
          </a:xfrm>
          <a:prstGeom prst="wedgeRoundRectCallout">
            <a:avLst>
              <a:gd name="adj1" fmla="val -15255"/>
              <a:gd name="adj2" fmla="val 139167"/>
              <a:gd name="adj3" fmla="val 16667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Ampe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kế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chỉ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0.26A</a:t>
            </a:r>
          </a:p>
        </p:txBody>
      </p:sp>
      <p:sp>
        <p:nvSpPr>
          <p:cNvPr id="17723" name="AutoShape 315"/>
          <p:cNvSpPr>
            <a:spLocks noChangeArrowheads="1"/>
          </p:cNvSpPr>
          <p:nvPr/>
        </p:nvSpPr>
        <p:spPr bwMode="auto">
          <a:xfrm>
            <a:off x="1524000" y="685800"/>
            <a:ext cx="2362200" cy="1143000"/>
          </a:xfrm>
          <a:prstGeom prst="wedgeRoundRectCallout">
            <a:avLst>
              <a:gd name="adj1" fmla="val 7394"/>
              <a:gd name="adj2" fmla="val 164583"/>
              <a:gd name="adj3" fmla="val 16667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Vôn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kế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chỉ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7V</a:t>
            </a:r>
          </a:p>
        </p:txBody>
      </p:sp>
      <p:grpSp>
        <p:nvGrpSpPr>
          <p:cNvPr id="20" name="Group 318"/>
          <p:cNvGrpSpPr>
            <a:grpSpLocks/>
          </p:cNvGrpSpPr>
          <p:nvPr/>
        </p:nvGrpSpPr>
        <p:grpSpPr bwMode="auto">
          <a:xfrm>
            <a:off x="2819400" y="0"/>
            <a:ext cx="5867400" cy="4953000"/>
            <a:chOff x="2112" y="0"/>
            <a:chExt cx="3216" cy="3120"/>
          </a:xfrm>
        </p:grpSpPr>
        <p:sp>
          <p:nvSpPr>
            <p:cNvPr id="17725" name="AutoShape 317"/>
            <p:cNvSpPr>
              <a:spLocks noChangeArrowheads="1"/>
            </p:cNvSpPr>
            <p:nvPr/>
          </p:nvSpPr>
          <p:spPr bwMode="auto">
            <a:xfrm>
              <a:off x="2112" y="0"/>
              <a:ext cx="3216" cy="3120"/>
            </a:xfrm>
            <a:prstGeom prst="irregularSeal1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24" name="Text Box 316"/>
            <p:cNvSpPr txBox="1">
              <a:spLocks noChangeArrowheads="1"/>
            </p:cNvSpPr>
            <p:nvPr/>
          </p:nvSpPr>
          <p:spPr bwMode="auto">
            <a:xfrm>
              <a:off x="2736" y="987"/>
              <a:ext cx="2016" cy="1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 b="1" dirty="0" err="1">
                  <a:solidFill>
                    <a:srgbClr val="0066FF"/>
                  </a:solidFill>
                  <a:latin typeface="Times New Roman" pitchFamily="18" charset="0"/>
                  <a:cs typeface="Times New Roman" pitchFamily="18" charset="0"/>
                </a:rPr>
                <a:t>Hãy</a:t>
              </a:r>
              <a:r>
                <a:rPr lang="en-US" sz="3200" b="1" dirty="0">
                  <a:solidFill>
                    <a:srgbClr val="0066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66FF"/>
                  </a:solidFill>
                  <a:latin typeface="Times New Roman" pitchFamily="18" charset="0"/>
                  <a:cs typeface="Times New Roman" pitchFamily="18" charset="0"/>
                </a:rPr>
                <a:t>dự</a:t>
              </a:r>
              <a:r>
                <a:rPr lang="en-US" sz="3200" b="1" dirty="0">
                  <a:solidFill>
                    <a:srgbClr val="0066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66FF"/>
                  </a:solidFill>
                  <a:latin typeface="Times New Roman" pitchFamily="18" charset="0"/>
                  <a:cs typeface="Times New Roman" pitchFamily="18" charset="0"/>
                </a:rPr>
                <a:t>đoán</a:t>
              </a:r>
              <a:r>
                <a:rPr lang="en-US" sz="3200" b="1" dirty="0">
                  <a:solidFill>
                    <a:srgbClr val="0066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66FF"/>
                  </a:solidFill>
                  <a:latin typeface="Times New Roman" pitchFamily="18" charset="0"/>
                  <a:cs typeface="Times New Roman" pitchFamily="18" charset="0"/>
                </a:rPr>
                <a:t>hiện</a:t>
              </a:r>
              <a:r>
                <a:rPr lang="en-US" sz="3200" b="1" dirty="0">
                  <a:solidFill>
                    <a:srgbClr val="0066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66FF"/>
                  </a:solidFill>
                  <a:latin typeface="Times New Roman" pitchFamily="18" charset="0"/>
                  <a:cs typeface="Times New Roman" pitchFamily="18" charset="0"/>
                </a:rPr>
                <a:t>tượng</a:t>
              </a:r>
              <a:r>
                <a:rPr lang="en-US" sz="3200" b="1" dirty="0">
                  <a:solidFill>
                    <a:srgbClr val="0066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66FF"/>
                  </a:solidFill>
                  <a:latin typeface="Times New Roman" pitchFamily="18" charset="0"/>
                  <a:cs typeface="Times New Roman" pitchFamily="18" charset="0"/>
                </a:rPr>
                <a:t>xảy</a:t>
              </a:r>
              <a:r>
                <a:rPr lang="en-US" sz="3200" b="1" dirty="0">
                  <a:solidFill>
                    <a:srgbClr val="0066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66FF"/>
                  </a:solidFill>
                  <a:latin typeface="Times New Roman" pitchFamily="18" charset="0"/>
                  <a:cs typeface="Times New Roman" pitchFamily="18" charset="0"/>
                </a:rPr>
                <a:t>ra</a:t>
              </a:r>
              <a:r>
                <a:rPr lang="en-US" sz="3200" b="1" dirty="0">
                  <a:solidFill>
                    <a:srgbClr val="0066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66FF"/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3200" b="1" dirty="0">
                  <a:solidFill>
                    <a:srgbClr val="0066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66FF"/>
                  </a:solidFill>
                  <a:latin typeface="Times New Roman" pitchFamily="18" charset="0"/>
                  <a:cs typeface="Times New Roman" pitchFamily="18" charset="0"/>
                </a:rPr>
                <a:t>kim</a:t>
              </a:r>
              <a:r>
                <a:rPr lang="en-US" sz="3200" b="1" dirty="0">
                  <a:solidFill>
                    <a:srgbClr val="0066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66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200" b="1" dirty="0">
                  <a:solidFill>
                    <a:srgbClr val="0066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66FF"/>
                  </a:solidFill>
                  <a:latin typeface="Times New Roman" pitchFamily="18" charset="0"/>
                  <a:cs typeface="Times New Roman" pitchFamily="18" charset="0"/>
                </a:rPr>
                <a:t>vôn</a:t>
              </a:r>
              <a:r>
                <a:rPr lang="en-US" sz="3200" b="1" dirty="0">
                  <a:solidFill>
                    <a:srgbClr val="0066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66FF"/>
                  </a:solidFill>
                  <a:latin typeface="Times New Roman" pitchFamily="18" charset="0"/>
                  <a:cs typeface="Times New Roman" pitchFamily="18" charset="0"/>
                </a:rPr>
                <a:t>kế</a:t>
              </a:r>
              <a:r>
                <a:rPr lang="en-US" sz="3200" b="1" dirty="0">
                  <a:solidFill>
                    <a:srgbClr val="0066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66FF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200" b="1" dirty="0">
                  <a:solidFill>
                    <a:srgbClr val="0066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66FF"/>
                  </a:solidFill>
                  <a:latin typeface="Times New Roman" pitchFamily="18" charset="0"/>
                  <a:cs typeface="Times New Roman" pitchFamily="18" charset="0"/>
                </a:rPr>
                <a:t>ampe</a:t>
              </a:r>
              <a:r>
                <a:rPr lang="en-US" sz="3200" b="1" dirty="0">
                  <a:solidFill>
                    <a:srgbClr val="0066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66FF"/>
                  </a:solidFill>
                  <a:latin typeface="Times New Roman" pitchFamily="18" charset="0"/>
                  <a:cs typeface="Times New Roman" pitchFamily="18" charset="0"/>
                </a:rPr>
                <a:t>kế</a:t>
              </a:r>
              <a:r>
                <a:rPr lang="en-US" sz="3200" b="1" dirty="0">
                  <a:solidFill>
                    <a:srgbClr val="0066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17597" name="AutoShape 189"/>
          <p:cNvSpPr>
            <a:spLocks noChangeArrowheads="1"/>
          </p:cNvSpPr>
          <p:nvPr/>
        </p:nvSpPr>
        <p:spPr bwMode="auto">
          <a:xfrm>
            <a:off x="533400" y="4953000"/>
            <a:ext cx="3810000" cy="1447800"/>
          </a:xfrm>
          <a:prstGeom prst="wedgeRoundRectCallout">
            <a:avLst>
              <a:gd name="adj1" fmla="val 57542"/>
              <a:gd name="adj2" fmla="val -68421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800" b="1" dirty="0" err="1">
                <a:latin typeface="Times New Roman" pitchFamily="18" charset="0"/>
              </a:rPr>
              <a:t>Thay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bằng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vôn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kế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ampe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kế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xoay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chiều</a:t>
            </a:r>
            <a:r>
              <a:rPr lang="en-US" sz="2800" b="1" dirty="0">
                <a:latin typeface="Times New Roman" pitchFamily="18" charset="0"/>
              </a:rPr>
              <a:t> </a:t>
            </a:r>
          </a:p>
          <a:p>
            <a:pPr algn="ctr"/>
            <a:r>
              <a:rPr lang="en-US" sz="2800" b="1" dirty="0">
                <a:latin typeface="Times New Roman" pitchFamily="18" charset="0"/>
              </a:rPr>
              <a:t>(</a:t>
            </a:r>
            <a:r>
              <a:rPr lang="en-US" sz="2800" b="1" dirty="0" err="1">
                <a:latin typeface="Times New Roman" pitchFamily="18" charset="0"/>
              </a:rPr>
              <a:t>kí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hiệu</a:t>
            </a:r>
            <a:r>
              <a:rPr lang="en-US" sz="2800" b="1" dirty="0">
                <a:latin typeface="Times New Roman" pitchFamily="18" charset="0"/>
              </a:rPr>
              <a:t> AC hay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~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7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7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xit" presetSubtype="32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7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7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">
                                      <p:cBhvr>
                                        <p:cTn id="6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74" dur="1000" fill="hold"/>
                                        <p:tgtEl>
                                          <p:spTgt spid="174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6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76" dur="1000" fill="hold"/>
                                        <p:tgtEl>
                                          <p:spTgt spid="17425"/>
                                        </p:tgtEl>
                                      </p:cBhvr>
                                      <p:by x="65000" y="6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3480000">
                                      <p:cBhvr>
                                        <p:cTn id="7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040000">
                                      <p:cBhvr>
                                        <p:cTn id="8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1000"/>
                                        <p:tgtEl>
                                          <p:spTgt spid="17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1000"/>
                                        <p:tgtEl>
                                          <p:spTgt spid="17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5" grpId="0" animBg="1"/>
      <p:bldP spid="17425" grpId="1" animBg="1"/>
      <p:bldP spid="17425" grpId="2" animBg="1"/>
      <p:bldP spid="17593" grpId="0" animBg="1"/>
      <p:bldP spid="17719" grpId="0" animBg="1"/>
      <p:bldP spid="17721" grpId="0" animBg="1"/>
      <p:bldP spid="17722" grpId="0" animBg="1"/>
      <p:bldP spid="17723" grpId="0" animBg="1"/>
      <p:bldP spid="17597" grpId="0" animBg="1"/>
      <p:bldP spid="17597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058025" y="2133600"/>
            <a:ext cx="1524000" cy="962025"/>
            <a:chOff x="1440" y="2658"/>
            <a:chExt cx="960" cy="606"/>
          </a:xfrm>
        </p:grpSpPr>
        <p:sp>
          <p:nvSpPr>
            <p:cNvPr id="18435" name="Rectangle 3"/>
            <p:cNvSpPr>
              <a:spLocks noChangeArrowheads="1"/>
            </p:cNvSpPr>
            <p:nvPr/>
          </p:nvSpPr>
          <p:spPr bwMode="auto">
            <a:xfrm>
              <a:off x="1440" y="3120"/>
              <a:ext cx="960" cy="144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36" name="Rectangle 4"/>
            <p:cNvSpPr>
              <a:spLocks noChangeArrowheads="1"/>
            </p:cNvSpPr>
            <p:nvPr/>
          </p:nvSpPr>
          <p:spPr bwMode="auto">
            <a:xfrm>
              <a:off x="1803" y="3024"/>
              <a:ext cx="240" cy="96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37" name="Oval 5"/>
            <p:cNvSpPr>
              <a:spLocks noChangeArrowheads="1"/>
            </p:cNvSpPr>
            <p:nvPr/>
          </p:nvSpPr>
          <p:spPr bwMode="auto">
            <a:xfrm>
              <a:off x="1728" y="2658"/>
              <a:ext cx="384" cy="38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38" name="Rectangle 6"/>
            <p:cNvSpPr>
              <a:spLocks noChangeArrowheads="1"/>
            </p:cNvSpPr>
            <p:nvPr/>
          </p:nvSpPr>
          <p:spPr bwMode="auto">
            <a:xfrm>
              <a:off x="1488" y="3024"/>
              <a:ext cx="48" cy="96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39" name="Rectangle 7"/>
            <p:cNvSpPr>
              <a:spLocks noChangeArrowheads="1"/>
            </p:cNvSpPr>
            <p:nvPr/>
          </p:nvSpPr>
          <p:spPr bwMode="auto">
            <a:xfrm>
              <a:off x="2304" y="3024"/>
              <a:ext cx="48" cy="96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3962400" y="871538"/>
            <a:ext cx="1600200" cy="347662"/>
            <a:chOff x="2496" y="549"/>
            <a:chExt cx="1008" cy="219"/>
          </a:xfrm>
        </p:grpSpPr>
        <p:sp>
          <p:nvSpPr>
            <p:cNvPr id="18441" name="Rectangle 9"/>
            <p:cNvSpPr>
              <a:spLocks noChangeArrowheads="1"/>
            </p:cNvSpPr>
            <p:nvPr/>
          </p:nvSpPr>
          <p:spPr bwMode="auto">
            <a:xfrm>
              <a:off x="2496" y="656"/>
              <a:ext cx="1008" cy="112"/>
            </a:xfrm>
            <a:prstGeom prst="rect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CCEC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2" name="Rectangle 10"/>
            <p:cNvSpPr>
              <a:spLocks noChangeArrowheads="1"/>
            </p:cNvSpPr>
            <p:nvPr/>
          </p:nvSpPr>
          <p:spPr bwMode="auto">
            <a:xfrm>
              <a:off x="3244" y="549"/>
              <a:ext cx="87" cy="112"/>
            </a:xfrm>
            <a:prstGeom prst="rect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CCEC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3" name="Rectangle 11"/>
            <p:cNvSpPr>
              <a:spLocks noChangeArrowheads="1"/>
            </p:cNvSpPr>
            <p:nvPr/>
          </p:nvSpPr>
          <p:spPr bwMode="auto">
            <a:xfrm>
              <a:off x="2611" y="553"/>
              <a:ext cx="88" cy="112"/>
            </a:xfrm>
            <a:prstGeom prst="rect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CCEC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444" name="Freeform 12"/>
          <p:cNvSpPr>
            <a:spLocks/>
          </p:cNvSpPr>
          <p:nvPr/>
        </p:nvSpPr>
        <p:spPr bwMode="auto">
          <a:xfrm>
            <a:off x="5181600" y="889000"/>
            <a:ext cx="1981200" cy="1930400"/>
          </a:xfrm>
          <a:custGeom>
            <a:avLst/>
            <a:gdLst/>
            <a:ahLst/>
            <a:cxnLst>
              <a:cxn ang="0">
                <a:pos x="0" y="64"/>
              </a:cxn>
              <a:cxn ang="0">
                <a:pos x="960" y="64"/>
              </a:cxn>
              <a:cxn ang="0">
                <a:pos x="1200" y="448"/>
              </a:cxn>
              <a:cxn ang="0">
                <a:pos x="1248" y="1216"/>
              </a:cxn>
            </a:cxnLst>
            <a:rect l="0" t="0" r="r" b="b"/>
            <a:pathLst>
              <a:path w="1248" h="1216">
                <a:moveTo>
                  <a:pt x="0" y="64"/>
                </a:moveTo>
                <a:cubicBezTo>
                  <a:pt x="380" y="32"/>
                  <a:pt x="760" y="0"/>
                  <a:pt x="960" y="64"/>
                </a:cubicBezTo>
                <a:cubicBezTo>
                  <a:pt x="1160" y="128"/>
                  <a:pt x="1152" y="256"/>
                  <a:pt x="1200" y="448"/>
                </a:cubicBezTo>
                <a:cubicBezTo>
                  <a:pt x="1248" y="640"/>
                  <a:pt x="1248" y="928"/>
                  <a:pt x="1248" y="1216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3048000" y="-228600"/>
            <a:ext cx="2286000" cy="2438400"/>
            <a:chOff x="2640" y="768"/>
            <a:chExt cx="1440" cy="1536"/>
          </a:xfrm>
        </p:grpSpPr>
        <p:sp>
          <p:nvSpPr>
            <p:cNvPr id="18446" name="Rectangle 14"/>
            <p:cNvSpPr>
              <a:spLocks noChangeArrowheads="1"/>
            </p:cNvSpPr>
            <p:nvPr/>
          </p:nvSpPr>
          <p:spPr bwMode="auto">
            <a:xfrm rot="-1237628">
              <a:off x="3322" y="1371"/>
              <a:ext cx="701" cy="3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7" name="Oval 15"/>
            <p:cNvSpPr>
              <a:spLocks noChangeArrowheads="1"/>
            </p:cNvSpPr>
            <p:nvPr/>
          </p:nvSpPr>
          <p:spPr bwMode="auto">
            <a:xfrm rot="-1114579">
              <a:off x="2640" y="768"/>
              <a:ext cx="1440" cy="1536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448" name="Oval 16"/>
          <p:cNvSpPr>
            <a:spLocks noChangeArrowheads="1"/>
          </p:cNvSpPr>
          <p:nvPr/>
        </p:nvSpPr>
        <p:spPr bwMode="auto">
          <a:xfrm>
            <a:off x="4176713" y="904875"/>
            <a:ext cx="92075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49" name="Oval 17"/>
          <p:cNvSpPr>
            <a:spLocks noChangeArrowheads="1"/>
          </p:cNvSpPr>
          <p:nvPr/>
        </p:nvSpPr>
        <p:spPr bwMode="auto">
          <a:xfrm>
            <a:off x="6705600" y="1295400"/>
            <a:ext cx="2209800" cy="2324100"/>
          </a:xfrm>
          <a:prstGeom prst="ellipse">
            <a:avLst/>
          </a:prstGeom>
          <a:gradFill rotWithShape="1">
            <a:gsLst>
              <a:gs pos="0">
                <a:srgbClr val="FFFF00">
                  <a:gamma/>
                  <a:shade val="89020"/>
                  <a:invGamma/>
                </a:srgbClr>
              </a:gs>
              <a:gs pos="100000">
                <a:srgbClr val="FFFF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140"/>
          <p:cNvGrpSpPr>
            <a:grpSpLocks/>
          </p:cNvGrpSpPr>
          <p:nvPr/>
        </p:nvGrpSpPr>
        <p:grpSpPr bwMode="auto">
          <a:xfrm>
            <a:off x="228600" y="3124200"/>
            <a:ext cx="990600" cy="1143000"/>
            <a:chOff x="1296" y="3294"/>
            <a:chExt cx="672" cy="480"/>
          </a:xfrm>
        </p:grpSpPr>
        <p:sp>
          <p:nvSpPr>
            <p:cNvPr id="18573" name="Rectangle 141"/>
            <p:cNvSpPr>
              <a:spLocks noChangeArrowheads="1"/>
            </p:cNvSpPr>
            <p:nvPr/>
          </p:nvSpPr>
          <p:spPr bwMode="auto">
            <a:xfrm>
              <a:off x="1296" y="3294"/>
              <a:ext cx="67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74" name="Oval 142"/>
            <p:cNvSpPr>
              <a:spLocks noChangeArrowheads="1"/>
            </p:cNvSpPr>
            <p:nvPr/>
          </p:nvSpPr>
          <p:spPr bwMode="auto">
            <a:xfrm>
              <a:off x="1371" y="3600"/>
              <a:ext cx="48" cy="48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75" name="Oval 143"/>
            <p:cNvSpPr>
              <a:spLocks noChangeArrowheads="1"/>
            </p:cNvSpPr>
            <p:nvPr/>
          </p:nvSpPr>
          <p:spPr bwMode="auto">
            <a:xfrm>
              <a:off x="1584" y="3600"/>
              <a:ext cx="48" cy="48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76" name="Text Box 144"/>
            <p:cNvSpPr txBox="1">
              <a:spLocks noChangeArrowheads="1"/>
            </p:cNvSpPr>
            <p:nvPr/>
          </p:nvSpPr>
          <p:spPr bwMode="auto">
            <a:xfrm>
              <a:off x="1383" y="3477"/>
              <a:ext cx="43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AC</a:t>
              </a:r>
            </a:p>
          </p:txBody>
        </p:sp>
        <p:sp>
          <p:nvSpPr>
            <p:cNvPr id="18577" name="AutoShape 145"/>
            <p:cNvSpPr>
              <a:spLocks noChangeArrowheads="1"/>
            </p:cNvSpPr>
            <p:nvPr/>
          </p:nvSpPr>
          <p:spPr bwMode="auto">
            <a:xfrm>
              <a:off x="1314" y="3726"/>
              <a:ext cx="96" cy="48"/>
            </a:xfrm>
            <a:prstGeom prst="flowChartManualOperation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78" name="AutoShape 146"/>
            <p:cNvSpPr>
              <a:spLocks noChangeArrowheads="1"/>
            </p:cNvSpPr>
            <p:nvPr/>
          </p:nvSpPr>
          <p:spPr bwMode="auto">
            <a:xfrm>
              <a:off x="1833" y="3725"/>
              <a:ext cx="96" cy="48"/>
            </a:xfrm>
            <a:prstGeom prst="flowChartManualOperation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79" name="Freeform 147"/>
            <p:cNvSpPr>
              <a:spLocks/>
            </p:cNvSpPr>
            <p:nvPr/>
          </p:nvSpPr>
          <p:spPr bwMode="auto">
            <a:xfrm>
              <a:off x="1728" y="3312"/>
              <a:ext cx="96" cy="240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96" y="0"/>
                </a:cxn>
                <a:cxn ang="0">
                  <a:pos x="144" y="96"/>
                </a:cxn>
                <a:cxn ang="0">
                  <a:pos x="144" y="144"/>
                </a:cxn>
                <a:cxn ang="0">
                  <a:pos x="96" y="240"/>
                </a:cxn>
                <a:cxn ang="0">
                  <a:pos x="48" y="240"/>
                </a:cxn>
                <a:cxn ang="0">
                  <a:pos x="0" y="144"/>
                </a:cxn>
                <a:cxn ang="0">
                  <a:pos x="0" y="96"/>
                </a:cxn>
                <a:cxn ang="0">
                  <a:pos x="48" y="0"/>
                </a:cxn>
              </a:cxnLst>
              <a:rect l="0" t="0" r="r" b="b"/>
              <a:pathLst>
                <a:path w="144" h="240">
                  <a:moveTo>
                    <a:pt x="48" y="0"/>
                  </a:moveTo>
                  <a:lnTo>
                    <a:pt x="96" y="0"/>
                  </a:lnTo>
                  <a:lnTo>
                    <a:pt x="144" y="96"/>
                  </a:lnTo>
                  <a:lnTo>
                    <a:pt x="144" y="144"/>
                  </a:lnTo>
                  <a:lnTo>
                    <a:pt x="96" y="240"/>
                  </a:lnTo>
                  <a:lnTo>
                    <a:pt x="48" y="240"/>
                  </a:lnTo>
                  <a:lnTo>
                    <a:pt x="0" y="144"/>
                  </a:lnTo>
                  <a:lnTo>
                    <a:pt x="0" y="96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580" name="Oval 148"/>
            <p:cNvSpPr>
              <a:spLocks noChangeArrowheads="1"/>
            </p:cNvSpPr>
            <p:nvPr/>
          </p:nvSpPr>
          <p:spPr bwMode="auto">
            <a:xfrm>
              <a:off x="1752" y="3408"/>
              <a:ext cx="48" cy="48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150"/>
          <p:cNvGrpSpPr>
            <a:grpSpLocks/>
          </p:cNvGrpSpPr>
          <p:nvPr/>
        </p:nvGrpSpPr>
        <p:grpSpPr bwMode="auto">
          <a:xfrm>
            <a:off x="1371600" y="2362200"/>
            <a:ext cx="2703513" cy="2362200"/>
            <a:chOff x="864" y="1344"/>
            <a:chExt cx="1703" cy="1488"/>
          </a:xfrm>
        </p:grpSpPr>
        <p:sp>
          <p:nvSpPr>
            <p:cNvPr id="18583" name="Rectangle 151"/>
            <p:cNvSpPr>
              <a:spLocks noChangeArrowheads="1"/>
            </p:cNvSpPr>
            <p:nvPr/>
          </p:nvSpPr>
          <p:spPr bwMode="auto">
            <a:xfrm>
              <a:off x="864" y="1344"/>
              <a:ext cx="1666" cy="14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84" name="Rectangle 152"/>
            <p:cNvSpPr>
              <a:spLocks noChangeArrowheads="1"/>
            </p:cNvSpPr>
            <p:nvPr/>
          </p:nvSpPr>
          <p:spPr bwMode="auto">
            <a:xfrm>
              <a:off x="936" y="1424"/>
              <a:ext cx="1521" cy="111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85" name="Arc 153"/>
            <p:cNvSpPr>
              <a:spLocks/>
            </p:cNvSpPr>
            <p:nvPr/>
          </p:nvSpPr>
          <p:spPr bwMode="auto">
            <a:xfrm>
              <a:off x="1117" y="1703"/>
              <a:ext cx="1174" cy="319"/>
            </a:xfrm>
            <a:custGeom>
              <a:avLst/>
              <a:gdLst>
                <a:gd name="G0" fmla="+- 20897 0 0"/>
                <a:gd name="G1" fmla="+- 21600 0 0"/>
                <a:gd name="G2" fmla="+- 21600 0 0"/>
                <a:gd name="T0" fmla="*/ 0 w 41890"/>
                <a:gd name="T1" fmla="*/ 16134 h 21600"/>
                <a:gd name="T2" fmla="*/ 41890 w 41890"/>
                <a:gd name="T3" fmla="*/ 16516 h 21600"/>
                <a:gd name="T4" fmla="*/ 20897 w 4189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890" h="21600" fill="none" extrusionOk="0">
                  <a:moveTo>
                    <a:pt x="0" y="16134"/>
                  </a:moveTo>
                  <a:cubicBezTo>
                    <a:pt x="2486" y="6629"/>
                    <a:pt x="11072" y="-1"/>
                    <a:pt x="20897" y="0"/>
                  </a:cubicBezTo>
                  <a:cubicBezTo>
                    <a:pt x="30867" y="0"/>
                    <a:pt x="39543" y="6825"/>
                    <a:pt x="41890" y="16515"/>
                  </a:cubicBezTo>
                </a:path>
                <a:path w="41890" h="21600" stroke="0" extrusionOk="0">
                  <a:moveTo>
                    <a:pt x="0" y="16134"/>
                  </a:moveTo>
                  <a:cubicBezTo>
                    <a:pt x="2486" y="6629"/>
                    <a:pt x="11072" y="-1"/>
                    <a:pt x="20897" y="0"/>
                  </a:cubicBezTo>
                  <a:cubicBezTo>
                    <a:pt x="30867" y="0"/>
                    <a:pt x="39543" y="6825"/>
                    <a:pt x="41890" y="16515"/>
                  </a:cubicBezTo>
                  <a:lnTo>
                    <a:pt x="20897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86" name="Line 154"/>
            <p:cNvSpPr>
              <a:spLocks noChangeShapeType="1"/>
            </p:cNvSpPr>
            <p:nvPr/>
          </p:nvSpPr>
          <p:spPr bwMode="auto">
            <a:xfrm rot="-877253" flipH="1" flipV="1">
              <a:off x="1057" y="1859"/>
              <a:ext cx="5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587" name="Line 155"/>
            <p:cNvSpPr>
              <a:spLocks noChangeShapeType="1"/>
            </p:cNvSpPr>
            <p:nvPr/>
          </p:nvSpPr>
          <p:spPr bwMode="auto">
            <a:xfrm rot="5400000" flipH="1" flipV="1">
              <a:off x="2303" y="1874"/>
              <a:ext cx="51" cy="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588" name="Line 156"/>
            <p:cNvSpPr>
              <a:spLocks noChangeShapeType="1"/>
            </p:cNvSpPr>
            <p:nvPr/>
          </p:nvSpPr>
          <p:spPr bwMode="auto">
            <a:xfrm flipH="1" flipV="1">
              <a:off x="1440" y="1639"/>
              <a:ext cx="3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589" name="Line 157"/>
            <p:cNvSpPr>
              <a:spLocks noChangeShapeType="1"/>
            </p:cNvSpPr>
            <p:nvPr/>
          </p:nvSpPr>
          <p:spPr bwMode="auto">
            <a:xfrm rot="3369366" flipH="1" flipV="1">
              <a:off x="1906" y="1627"/>
              <a:ext cx="64" cy="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590" name="Text Box 158"/>
            <p:cNvSpPr txBox="1">
              <a:spLocks noChangeArrowheads="1"/>
            </p:cNvSpPr>
            <p:nvPr/>
          </p:nvSpPr>
          <p:spPr bwMode="auto">
            <a:xfrm rot="-1329981">
              <a:off x="888" y="1657"/>
              <a:ext cx="25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0</a:t>
              </a:r>
            </a:p>
          </p:txBody>
        </p:sp>
        <p:sp>
          <p:nvSpPr>
            <p:cNvPr id="18591" name="Text Box 159"/>
            <p:cNvSpPr txBox="1">
              <a:spLocks noChangeArrowheads="1"/>
            </p:cNvSpPr>
            <p:nvPr/>
          </p:nvSpPr>
          <p:spPr bwMode="auto">
            <a:xfrm rot="-1515190">
              <a:off x="1253" y="1433"/>
              <a:ext cx="255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1</a:t>
              </a:r>
            </a:p>
          </p:txBody>
        </p:sp>
        <p:sp>
          <p:nvSpPr>
            <p:cNvPr id="18592" name="Text Box 160"/>
            <p:cNvSpPr txBox="1">
              <a:spLocks noChangeArrowheads="1"/>
            </p:cNvSpPr>
            <p:nvPr/>
          </p:nvSpPr>
          <p:spPr bwMode="auto">
            <a:xfrm>
              <a:off x="1840" y="1394"/>
              <a:ext cx="25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2</a:t>
              </a:r>
            </a:p>
          </p:txBody>
        </p:sp>
        <p:sp>
          <p:nvSpPr>
            <p:cNvPr id="18593" name="Text Box 161"/>
            <p:cNvSpPr txBox="1">
              <a:spLocks noChangeArrowheads="1"/>
            </p:cNvSpPr>
            <p:nvPr/>
          </p:nvSpPr>
          <p:spPr bwMode="auto">
            <a:xfrm rot="1554391">
              <a:off x="2293" y="1672"/>
              <a:ext cx="255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3</a:t>
              </a:r>
            </a:p>
          </p:txBody>
        </p:sp>
        <p:sp>
          <p:nvSpPr>
            <p:cNvPr id="18594" name="Text Box 162"/>
            <p:cNvSpPr txBox="1">
              <a:spLocks noChangeArrowheads="1"/>
            </p:cNvSpPr>
            <p:nvPr/>
          </p:nvSpPr>
          <p:spPr bwMode="auto">
            <a:xfrm>
              <a:off x="1576" y="1849"/>
              <a:ext cx="257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V</a:t>
              </a:r>
            </a:p>
          </p:txBody>
        </p:sp>
        <p:sp>
          <p:nvSpPr>
            <p:cNvPr id="18595" name="AutoShape 163"/>
            <p:cNvSpPr>
              <a:spLocks noChangeArrowheads="1"/>
            </p:cNvSpPr>
            <p:nvPr/>
          </p:nvSpPr>
          <p:spPr bwMode="auto">
            <a:xfrm rot="-5400000">
              <a:off x="1667" y="2398"/>
              <a:ext cx="106" cy="204"/>
            </a:xfrm>
            <a:prstGeom prst="flowChartDelay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96" name="Line 164"/>
            <p:cNvSpPr>
              <a:spLocks noChangeShapeType="1"/>
            </p:cNvSpPr>
            <p:nvPr/>
          </p:nvSpPr>
          <p:spPr bwMode="auto">
            <a:xfrm flipH="1" flipV="1">
              <a:off x="1179" y="2008"/>
              <a:ext cx="507" cy="4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597" name="Line 165"/>
            <p:cNvSpPr>
              <a:spLocks noChangeShapeType="1"/>
            </p:cNvSpPr>
            <p:nvPr/>
          </p:nvSpPr>
          <p:spPr bwMode="auto">
            <a:xfrm rot="19694431" flipV="1">
              <a:off x="1246" y="1746"/>
              <a:ext cx="0" cy="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598" name="Line 166"/>
            <p:cNvSpPr>
              <a:spLocks noChangeShapeType="1"/>
            </p:cNvSpPr>
            <p:nvPr/>
          </p:nvSpPr>
          <p:spPr bwMode="auto">
            <a:xfrm rot="19694431" flipV="1">
              <a:off x="1211" y="1784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599" name="Line 167"/>
            <p:cNvSpPr>
              <a:spLocks noChangeShapeType="1"/>
            </p:cNvSpPr>
            <p:nvPr/>
          </p:nvSpPr>
          <p:spPr bwMode="auto">
            <a:xfrm rot="19694431" flipV="1">
              <a:off x="1181" y="180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00" name="Line 168"/>
            <p:cNvSpPr>
              <a:spLocks noChangeShapeType="1"/>
            </p:cNvSpPr>
            <p:nvPr/>
          </p:nvSpPr>
          <p:spPr bwMode="auto">
            <a:xfrm rot="19694431" flipV="1">
              <a:off x="1151" y="1834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01" name="Line 169"/>
            <p:cNvSpPr>
              <a:spLocks noChangeShapeType="1"/>
            </p:cNvSpPr>
            <p:nvPr/>
          </p:nvSpPr>
          <p:spPr bwMode="auto">
            <a:xfrm rot="19694431" flipV="1">
              <a:off x="1127" y="1867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02" name="Line 170"/>
            <p:cNvSpPr>
              <a:spLocks noChangeShapeType="1"/>
            </p:cNvSpPr>
            <p:nvPr/>
          </p:nvSpPr>
          <p:spPr bwMode="auto">
            <a:xfrm rot="19694431" flipV="1">
              <a:off x="1416" y="1694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03" name="Line 171"/>
            <p:cNvSpPr>
              <a:spLocks noChangeShapeType="1"/>
            </p:cNvSpPr>
            <p:nvPr/>
          </p:nvSpPr>
          <p:spPr bwMode="auto">
            <a:xfrm rot="19694431" flipV="1">
              <a:off x="1377" y="1710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04" name="Line 172"/>
            <p:cNvSpPr>
              <a:spLocks noChangeShapeType="1"/>
            </p:cNvSpPr>
            <p:nvPr/>
          </p:nvSpPr>
          <p:spPr bwMode="auto">
            <a:xfrm rot="19694431" flipV="1">
              <a:off x="1335" y="1725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05" name="Line 173"/>
            <p:cNvSpPr>
              <a:spLocks noChangeShapeType="1"/>
            </p:cNvSpPr>
            <p:nvPr/>
          </p:nvSpPr>
          <p:spPr bwMode="auto">
            <a:xfrm rot="19694431" flipV="1">
              <a:off x="1292" y="1740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06" name="Line 174"/>
            <p:cNvSpPr>
              <a:spLocks noChangeShapeType="1"/>
            </p:cNvSpPr>
            <p:nvPr/>
          </p:nvSpPr>
          <p:spPr bwMode="auto">
            <a:xfrm rot="1905569" flipH="1" flipV="1">
              <a:off x="2158" y="1746"/>
              <a:ext cx="0" cy="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07" name="Line 175"/>
            <p:cNvSpPr>
              <a:spLocks noChangeShapeType="1"/>
            </p:cNvSpPr>
            <p:nvPr/>
          </p:nvSpPr>
          <p:spPr bwMode="auto">
            <a:xfrm rot="1905569" flipH="1" flipV="1">
              <a:off x="2189" y="1782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08" name="Line 176"/>
            <p:cNvSpPr>
              <a:spLocks noChangeShapeType="1"/>
            </p:cNvSpPr>
            <p:nvPr/>
          </p:nvSpPr>
          <p:spPr bwMode="auto">
            <a:xfrm rot="1905569" flipH="1" flipV="1">
              <a:off x="2219" y="1802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09" name="Line 177"/>
            <p:cNvSpPr>
              <a:spLocks noChangeShapeType="1"/>
            </p:cNvSpPr>
            <p:nvPr/>
          </p:nvSpPr>
          <p:spPr bwMode="auto">
            <a:xfrm rot="1905569" flipH="1" flipV="1">
              <a:off x="2249" y="1833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10" name="Line 178"/>
            <p:cNvSpPr>
              <a:spLocks noChangeShapeType="1"/>
            </p:cNvSpPr>
            <p:nvPr/>
          </p:nvSpPr>
          <p:spPr bwMode="auto">
            <a:xfrm rot="1905569" flipH="1" flipV="1">
              <a:off x="2282" y="1865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11" name="Line 179"/>
            <p:cNvSpPr>
              <a:spLocks noChangeShapeType="1"/>
            </p:cNvSpPr>
            <p:nvPr/>
          </p:nvSpPr>
          <p:spPr bwMode="auto">
            <a:xfrm rot="1905569" flipH="1" flipV="1">
              <a:off x="2110" y="1735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12" name="Line 180"/>
            <p:cNvSpPr>
              <a:spLocks noChangeShapeType="1"/>
            </p:cNvSpPr>
            <p:nvPr/>
          </p:nvSpPr>
          <p:spPr bwMode="auto">
            <a:xfrm rot="1905569" flipH="1" flipV="1">
              <a:off x="2062" y="1717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13" name="Line 181"/>
            <p:cNvSpPr>
              <a:spLocks noChangeShapeType="1"/>
            </p:cNvSpPr>
            <p:nvPr/>
          </p:nvSpPr>
          <p:spPr bwMode="auto">
            <a:xfrm rot="1905569" flipH="1" flipV="1">
              <a:off x="2017" y="1701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14" name="Line 182"/>
            <p:cNvSpPr>
              <a:spLocks noChangeShapeType="1"/>
            </p:cNvSpPr>
            <p:nvPr/>
          </p:nvSpPr>
          <p:spPr bwMode="auto">
            <a:xfrm rot="1905569" flipH="1" flipV="1">
              <a:off x="1968" y="1692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15" name="Line 183"/>
            <p:cNvSpPr>
              <a:spLocks noChangeShapeType="1"/>
            </p:cNvSpPr>
            <p:nvPr/>
          </p:nvSpPr>
          <p:spPr bwMode="auto">
            <a:xfrm rot="10073661" flipV="1">
              <a:off x="1513" y="1675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16" name="Line 184"/>
            <p:cNvSpPr>
              <a:spLocks noChangeShapeType="1"/>
            </p:cNvSpPr>
            <p:nvPr/>
          </p:nvSpPr>
          <p:spPr bwMode="auto">
            <a:xfrm rot="10073661" flipV="1">
              <a:off x="1561" y="1664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17" name="Line 185"/>
            <p:cNvSpPr>
              <a:spLocks noChangeShapeType="1"/>
            </p:cNvSpPr>
            <p:nvPr/>
          </p:nvSpPr>
          <p:spPr bwMode="auto">
            <a:xfrm rot="10073661" flipV="1">
              <a:off x="1609" y="1658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18" name="Line 186"/>
            <p:cNvSpPr>
              <a:spLocks noChangeShapeType="1"/>
            </p:cNvSpPr>
            <p:nvPr/>
          </p:nvSpPr>
          <p:spPr bwMode="auto">
            <a:xfrm rot="10073661" flipV="1">
              <a:off x="1658" y="1654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19" name="Line 187"/>
            <p:cNvSpPr>
              <a:spLocks noChangeShapeType="1"/>
            </p:cNvSpPr>
            <p:nvPr/>
          </p:nvSpPr>
          <p:spPr bwMode="auto">
            <a:xfrm rot="21542993" flipV="1">
              <a:off x="1706" y="1639"/>
              <a:ext cx="0" cy="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20" name="Line 188"/>
            <p:cNvSpPr>
              <a:spLocks noChangeShapeType="1"/>
            </p:cNvSpPr>
            <p:nvPr/>
          </p:nvSpPr>
          <p:spPr bwMode="auto">
            <a:xfrm rot="-10073661" flipH="1" flipV="1">
              <a:off x="1751" y="1654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21" name="Line 189"/>
            <p:cNvSpPr>
              <a:spLocks noChangeShapeType="1"/>
            </p:cNvSpPr>
            <p:nvPr/>
          </p:nvSpPr>
          <p:spPr bwMode="auto">
            <a:xfrm rot="-10073661" flipH="1" flipV="1">
              <a:off x="1799" y="1658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22" name="Line 190"/>
            <p:cNvSpPr>
              <a:spLocks noChangeShapeType="1"/>
            </p:cNvSpPr>
            <p:nvPr/>
          </p:nvSpPr>
          <p:spPr bwMode="auto">
            <a:xfrm rot="-10073661" flipH="1" flipV="1">
              <a:off x="1845" y="1661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23" name="Line 191"/>
            <p:cNvSpPr>
              <a:spLocks noChangeShapeType="1"/>
            </p:cNvSpPr>
            <p:nvPr/>
          </p:nvSpPr>
          <p:spPr bwMode="auto">
            <a:xfrm rot="-10073661" flipH="1" flipV="1">
              <a:off x="1884" y="1666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24" name="Text Box 192"/>
            <p:cNvSpPr txBox="1">
              <a:spLocks noChangeArrowheads="1"/>
            </p:cNvSpPr>
            <p:nvPr/>
          </p:nvSpPr>
          <p:spPr bwMode="auto">
            <a:xfrm rot="-1239184">
              <a:off x="1289" y="1682"/>
              <a:ext cx="55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0,2</a:t>
              </a:r>
            </a:p>
          </p:txBody>
        </p:sp>
        <p:sp>
          <p:nvSpPr>
            <p:cNvPr id="18625" name="Text Box 193"/>
            <p:cNvSpPr txBox="1">
              <a:spLocks noChangeArrowheads="1"/>
            </p:cNvSpPr>
            <p:nvPr/>
          </p:nvSpPr>
          <p:spPr bwMode="auto">
            <a:xfrm rot="230731">
              <a:off x="1709" y="1710"/>
              <a:ext cx="54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0,4</a:t>
              </a:r>
            </a:p>
          </p:txBody>
        </p:sp>
        <p:sp>
          <p:nvSpPr>
            <p:cNvPr id="18626" name="Text Box 194"/>
            <p:cNvSpPr txBox="1">
              <a:spLocks noChangeArrowheads="1"/>
            </p:cNvSpPr>
            <p:nvPr/>
          </p:nvSpPr>
          <p:spPr bwMode="auto">
            <a:xfrm rot="1824634">
              <a:off x="2018" y="1951"/>
              <a:ext cx="549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0,6</a:t>
              </a:r>
            </a:p>
          </p:txBody>
        </p:sp>
        <p:pic>
          <p:nvPicPr>
            <p:cNvPr id="18627" name="Picture 195" descr="WP_20140109_00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03" y="1392"/>
              <a:ext cx="1584" cy="1176"/>
            </a:xfrm>
            <a:prstGeom prst="rect">
              <a:avLst/>
            </a:prstGeom>
            <a:noFill/>
          </p:spPr>
        </p:pic>
        <p:sp>
          <p:nvSpPr>
            <p:cNvPr id="18628" name="Freeform 196"/>
            <p:cNvSpPr>
              <a:spLocks/>
            </p:cNvSpPr>
            <p:nvPr/>
          </p:nvSpPr>
          <p:spPr bwMode="auto">
            <a:xfrm>
              <a:off x="946" y="2122"/>
              <a:ext cx="380" cy="446"/>
            </a:xfrm>
            <a:custGeom>
              <a:avLst/>
              <a:gdLst/>
              <a:ahLst/>
              <a:cxnLst>
                <a:cxn ang="0">
                  <a:pos x="352" y="444"/>
                </a:cxn>
                <a:cxn ang="0">
                  <a:pos x="0" y="20"/>
                </a:cxn>
                <a:cxn ang="0">
                  <a:pos x="10" y="0"/>
                </a:cxn>
                <a:cxn ang="0">
                  <a:pos x="380" y="446"/>
                </a:cxn>
                <a:cxn ang="0">
                  <a:pos x="352" y="444"/>
                </a:cxn>
              </a:cxnLst>
              <a:rect l="0" t="0" r="r" b="b"/>
              <a:pathLst>
                <a:path w="380" h="446">
                  <a:moveTo>
                    <a:pt x="352" y="444"/>
                  </a:moveTo>
                  <a:lnTo>
                    <a:pt x="0" y="20"/>
                  </a:lnTo>
                  <a:lnTo>
                    <a:pt x="10" y="0"/>
                  </a:lnTo>
                  <a:lnTo>
                    <a:pt x="380" y="446"/>
                  </a:lnTo>
                  <a:lnTo>
                    <a:pt x="352" y="444"/>
                  </a:lnTo>
                  <a:close/>
                </a:path>
              </a:pathLst>
            </a:custGeom>
            <a:solidFill>
              <a:srgbClr val="B2B2B2">
                <a:alpha val="96001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197"/>
          <p:cNvGrpSpPr>
            <a:grpSpLocks/>
          </p:cNvGrpSpPr>
          <p:nvPr/>
        </p:nvGrpSpPr>
        <p:grpSpPr bwMode="auto">
          <a:xfrm rot="-1531968">
            <a:off x="1552575" y="3471863"/>
            <a:ext cx="2362200" cy="2362200"/>
            <a:chOff x="1008" y="1824"/>
            <a:chExt cx="1488" cy="1488"/>
          </a:xfrm>
        </p:grpSpPr>
        <p:sp>
          <p:nvSpPr>
            <p:cNvPr id="18630" name="Freeform 198"/>
            <p:cNvSpPr>
              <a:spLocks/>
            </p:cNvSpPr>
            <p:nvPr/>
          </p:nvSpPr>
          <p:spPr bwMode="auto">
            <a:xfrm rot="193774">
              <a:off x="1434" y="1942"/>
              <a:ext cx="330" cy="638"/>
            </a:xfrm>
            <a:custGeom>
              <a:avLst/>
              <a:gdLst/>
              <a:ahLst/>
              <a:cxnLst>
                <a:cxn ang="0">
                  <a:pos x="306" y="63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330" y="638"/>
                </a:cxn>
                <a:cxn ang="0">
                  <a:pos x="306" y="636"/>
                </a:cxn>
              </a:cxnLst>
              <a:rect l="0" t="0" r="r" b="b"/>
              <a:pathLst>
                <a:path w="330" h="638">
                  <a:moveTo>
                    <a:pt x="306" y="63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330" y="638"/>
                  </a:lnTo>
                  <a:lnTo>
                    <a:pt x="306" y="636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31" name="Oval 199"/>
            <p:cNvSpPr>
              <a:spLocks noChangeArrowheads="1"/>
            </p:cNvSpPr>
            <p:nvPr/>
          </p:nvSpPr>
          <p:spPr bwMode="auto">
            <a:xfrm>
              <a:off x="1008" y="1824"/>
              <a:ext cx="1488" cy="1488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200"/>
          <p:cNvGrpSpPr>
            <a:grpSpLocks/>
          </p:cNvGrpSpPr>
          <p:nvPr/>
        </p:nvGrpSpPr>
        <p:grpSpPr bwMode="auto">
          <a:xfrm>
            <a:off x="1395413" y="4318000"/>
            <a:ext cx="2971800" cy="482600"/>
            <a:chOff x="912" y="1280"/>
            <a:chExt cx="1872" cy="304"/>
          </a:xfrm>
        </p:grpSpPr>
        <p:sp>
          <p:nvSpPr>
            <p:cNvPr id="18633" name="Rectangle 201"/>
            <p:cNvSpPr>
              <a:spLocks noChangeArrowheads="1"/>
            </p:cNvSpPr>
            <p:nvPr/>
          </p:nvSpPr>
          <p:spPr bwMode="auto">
            <a:xfrm>
              <a:off x="912" y="1283"/>
              <a:ext cx="1632" cy="253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4" name="Oval 202"/>
            <p:cNvSpPr>
              <a:spLocks noChangeArrowheads="1"/>
            </p:cNvSpPr>
            <p:nvPr/>
          </p:nvSpPr>
          <p:spPr bwMode="auto">
            <a:xfrm>
              <a:off x="1060" y="1333"/>
              <a:ext cx="153" cy="15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5" name="Oval 203"/>
            <p:cNvSpPr>
              <a:spLocks noChangeArrowheads="1"/>
            </p:cNvSpPr>
            <p:nvPr/>
          </p:nvSpPr>
          <p:spPr bwMode="auto">
            <a:xfrm>
              <a:off x="1539" y="1346"/>
              <a:ext cx="153" cy="15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6" name="Text Box 204"/>
            <p:cNvSpPr txBox="1">
              <a:spLocks noChangeArrowheads="1"/>
            </p:cNvSpPr>
            <p:nvPr/>
          </p:nvSpPr>
          <p:spPr bwMode="auto">
            <a:xfrm>
              <a:off x="1693" y="1293"/>
              <a:ext cx="50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/>
                <a:t>12</a:t>
              </a:r>
            </a:p>
          </p:txBody>
        </p:sp>
        <p:sp>
          <p:nvSpPr>
            <p:cNvPr id="18637" name="Oval 205"/>
            <p:cNvSpPr>
              <a:spLocks noChangeArrowheads="1"/>
            </p:cNvSpPr>
            <p:nvPr/>
          </p:nvSpPr>
          <p:spPr bwMode="auto">
            <a:xfrm>
              <a:off x="2123" y="1333"/>
              <a:ext cx="153" cy="15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8" name="Text Box 206"/>
            <p:cNvSpPr txBox="1">
              <a:spLocks noChangeArrowheads="1"/>
            </p:cNvSpPr>
            <p:nvPr/>
          </p:nvSpPr>
          <p:spPr bwMode="auto">
            <a:xfrm>
              <a:off x="2277" y="1280"/>
              <a:ext cx="507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/>
                <a:t>36</a:t>
              </a:r>
            </a:p>
          </p:txBody>
        </p:sp>
        <p:sp>
          <p:nvSpPr>
            <p:cNvPr id="18639" name="Text Box 207"/>
            <p:cNvSpPr txBox="1">
              <a:spLocks noChangeArrowheads="1"/>
            </p:cNvSpPr>
            <p:nvPr/>
          </p:nvSpPr>
          <p:spPr bwMode="auto">
            <a:xfrm>
              <a:off x="1194" y="1334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/>
                <a:t>*</a:t>
              </a:r>
            </a:p>
          </p:txBody>
        </p:sp>
      </p:grpSp>
      <p:grpSp>
        <p:nvGrpSpPr>
          <p:cNvPr id="9" name="Group 208"/>
          <p:cNvGrpSpPr>
            <a:grpSpLocks/>
          </p:cNvGrpSpPr>
          <p:nvPr/>
        </p:nvGrpSpPr>
        <p:grpSpPr bwMode="auto">
          <a:xfrm>
            <a:off x="4800600" y="4343400"/>
            <a:ext cx="2971800" cy="2362200"/>
            <a:chOff x="2976" y="2688"/>
            <a:chExt cx="1872" cy="1488"/>
          </a:xfrm>
        </p:grpSpPr>
        <p:sp>
          <p:nvSpPr>
            <p:cNvPr id="18641" name="Rectangle 209"/>
            <p:cNvSpPr>
              <a:spLocks noChangeArrowheads="1"/>
            </p:cNvSpPr>
            <p:nvPr/>
          </p:nvSpPr>
          <p:spPr bwMode="auto">
            <a:xfrm>
              <a:off x="2976" y="2688"/>
              <a:ext cx="1666" cy="14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2" name="Rectangle 210"/>
            <p:cNvSpPr>
              <a:spLocks noChangeArrowheads="1"/>
            </p:cNvSpPr>
            <p:nvPr/>
          </p:nvSpPr>
          <p:spPr bwMode="auto">
            <a:xfrm>
              <a:off x="3048" y="2768"/>
              <a:ext cx="1521" cy="111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3" name="Arc 211"/>
            <p:cNvSpPr>
              <a:spLocks/>
            </p:cNvSpPr>
            <p:nvPr/>
          </p:nvSpPr>
          <p:spPr bwMode="auto">
            <a:xfrm>
              <a:off x="3229" y="3047"/>
              <a:ext cx="1174" cy="319"/>
            </a:xfrm>
            <a:custGeom>
              <a:avLst/>
              <a:gdLst>
                <a:gd name="G0" fmla="+- 20897 0 0"/>
                <a:gd name="G1" fmla="+- 21600 0 0"/>
                <a:gd name="G2" fmla="+- 21600 0 0"/>
                <a:gd name="T0" fmla="*/ 0 w 41890"/>
                <a:gd name="T1" fmla="*/ 16134 h 21600"/>
                <a:gd name="T2" fmla="*/ 41890 w 41890"/>
                <a:gd name="T3" fmla="*/ 16516 h 21600"/>
                <a:gd name="T4" fmla="*/ 20897 w 4189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890" h="21600" fill="none" extrusionOk="0">
                  <a:moveTo>
                    <a:pt x="0" y="16134"/>
                  </a:moveTo>
                  <a:cubicBezTo>
                    <a:pt x="2486" y="6629"/>
                    <a:pt x="11072" y="-1"/>
                    <a:pt x="20897" y="0"/>
                  </a:cubicBezTo>
                  <a:cubicBezTo>
                    <a:pt x="30867" y="0"/>
                    <a:pt x="39543" y="6825"/>
                    <a:pt x="41890" y="16515"/>
                  </a:cubicBezTo>
                </a:path>
                <a:path w="41890" h="21600" stroke="0" extrusionOk="0">
                  <a:moveTo>
                    <a:pt x="0" y="16134"/>
                  </a:moveTo>
                  <a:cubicBezTo>
                    <a:pt x="2486" y="6629"/>
                    <a:pt x="11072" y="-1"/>
                    <a:pt x="20897" y="0"/>
                  </a:cubicBezTo>
                  <a:cubicBezTo>
                    <a:pt x="30867" y="0"/>
                    <a:pt x="39543" y="6825"/>
                    <a:pt x="41890" y="16515"/>
                  </a:cubicBezTo>
                  <a:lnTo>
                    <a:pt x="20897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4" name="Line 212"/>
            <p:cNvSpPr>
              <a:spLocks noChangeShapeType="1"/>
            </p:cNvSpPr>
            <p:nvPr/>
          </p:nvSpPr>
          <p:spPr bwMode="auto">
            <a:xfrm rot="-877253" flipH="1" flipV="1">
              <a:off x="3169" y="3203"/>
              <a:ext cx="5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45" name="Line 213"/>
            <p:cNvSpPr>
              <a:spLocks noChangeShapeType="1"/>
            </p:cNvSpPr>
            <p:nvPr/>
          </p:nvSpPr>
          <p:spPr bwMode="auto">
            <a:xfrm rot="5400000" flipH="1" flipV="1">
              <a:off x="4415" y="3218"/>
              <a:ext cx="51" cy="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46" name="Line 214"/>
            <p:cNvSpPr>
              <a:spLocks noChangeShapeType="1"/>
            </p:cNvSpPr>
            <p:nvPr/>
          </p:nvSpPr>
          <p:spPr bwMode="auto">
            <a:xfrm flipH="1" flipV="1">
              <a:off x="3552" y="2983"/>
              <a:ext cx="3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47" name="Line 215"/>
            <p:cNvSpPr>
              <a:spLocks noChangeShapeType="1"/>
            </p:cNvSpPr>
            <p:nvPr/>
          </p:nvSpPr>
          <p:spPr bwMode="auto">
            <a:xfrm rot="3369366" flipH="1" flipV="1">
              <a:off x="4018" y="2971"/>
              <a:ext cx="64" cy="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48" name="Text Box 216"/>
            <p:cNvSpPr txBox="1">
              <a:spLocks noChangeArrowheads="1"/>
            </p:cNvSpPr>
            <p:nvPr/>
          </p:nvSpPr>
          <p:spPr bwMode="auto">
            <a:xfrm rot="-1329981">
              <a:off x="3000" y="3001"/>
              <a:ext cx="25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0</a:t>
              </a:r>
            </a:p>
          </p:txBody>
        </p:sp>
        <p:sp>
          <p:nvSpPr>
            <p:cNvPr id="18649" name="Text Box 217"/>
            <p:cNvSpPr txBox="1">
              <a:spLocks noChangeArrowheads="1"/>
            </p:cNvSpPr>
            <p:nvPr/>
          </p:nvSpPr>
          <p:spPr bwMode="auto">
            <a:xfrm rot="-1515190">
              <a:off x="3365" y="2777"/>
              <a:ext cx="255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1</a:t>
              </a:r>
            </a:p>
          </p:txBody>
        </p:sp>
        <p:sp>
          <p:nvSpPr>
            <p:cNvPr id="18650" name="Text Box 218"/>
            <p:cNvSpPr txBox="1">
              <a:spLocks noChangeArrowheads="1"/>
            </p:cNvSpPr>
            <p:nvPr/>
          </p:nvSpPr>
          <p:spPr bwMode="auto">
            <a:xfrm>
              <a:off x="3952" y="2738"/>
              <a:ext cx="25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2</a:t>
              </a:r>
            </a:p>
          </p:txBody>
        </p:sp>
        <p:sp>
          <p:nvSpPr>
            <p:cNvPr id="18651" name="Text Box 219"/>
            <p:cNvSpPr txBox="1">
              <a:spLocks noChangeArrowheads="1"/>
            </p:cNvSpPr>
            <p:nvPr/>
          </p:nvSpPr>
          <p:spPr bwMode="auto">
            <a:xfrm rot="1554391">
              <a:off x="4405" y="3016"/>
              <a:ext cx="255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3</a:t>
              </a:r>
            </a:p>
          </p:txBody>
        </p:sp>
        <p:sp>
          <p:nvSpPr>
            <p:cNvPr id="18652" name="Text Box 220"/>
            <p:cNvSpPr txBox="1">
              <a:spLocks noChangeArrowheads="1"/>
            </p:cNvSpPr>
            <p:nvPr/>
          </p:nvSpPr>
          <p:spPr bwMode="auto">
            <a:xfrm>
              <a:off x="3688" y="3193"/>
              <a:ext cx="257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A</a:t>
              </a:r>
            </a:p>
          </p:txBody>
        </p:sp>
        <p:sp>
          <p:nvSpPr>
            <p:cNvPr id="18653" name="AutoShape 221"/>
            <p:cNvSpPr>
              <a:spLocks noChangeArrowheads="1"/>
            </p:cNvSpPr>
            <p:nvPr/>
          </p:nvSpPr>
          <p:spPr bwMode="auto">
            <a:xfrm rot="-5400000">
              <a:off x="3779" y="3742"/>
              <a:ext cx="106" cy="204"/>
            </a:xfrm>
            <a:prstGeom prst="flowChartDelay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54" name="Line 222"/>
            <p:cNvSpPr>
              <a:spLocks noChangeShapeType="1"/>
            </p:cNvSpPr>
            <p:nvPr/>
          </p:nvSpPr>
          <p:spPr bwMode="auto">
            <a:xfrm flipH="1" flipV="1">
              <a:off x="3291" y="3352"/>
              <a:ext cx="507" cy="4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55" name="Line 223"/>
            <p:cNvSpPr>
              <a:spLocks noChangeShapeType="1"/>
            </p:cNvSpPr>
            <p:nvPr/>
          </p:nvSpPr>
          <p:spPr bwMode="auto">
            <a:xfrm rot="19694431" flipV="1">
              <a:off x="3358" y="3090"/>
              <a:ext cx="0" cy="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56" name="Line 224"/>
            <p:cNvSpPr>
              <a:spLocks noChangeShapeType="1"/>
            </p:cNvSpPr>
            <p:nvPr/>
          </p:nvSpPr>
          <p:spPr bwMode="auto">
            <a:xfrm rot="19694431" flipV="1">
              <a:off x="3323" y="3128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57" name="Line 225"/>
            <p:cNvSpPr>
              <a:spLocks noChangeShapeType="1"/>
            </p:cNvSpPr>
            <p:nvPr/>
          </p:nvSpPr>
          <p:spPr bwMode="auto">
            <a:xfrm rot="19694431" flipV="1">
              <a:off x="3293" y="3152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58" name="Line 226"/>
            <p:cNvSpPr>
              <a:spLocks noChangeShapeType="1"/>
            </p:cNvSpPr>
            <p:nvPr/>
          </p:nvSpPr>
          <p:spPr bwMode="auto">
            <a:xfrm rot="19694431" flipV="1">
              <a:off x="3263" y="3178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59" name="Line 227"/>
            <p:cNvSpPr>
              <a:spLocks noChangeShapeType="1"/>
            </p:cNvSpPr>
            <p:nvPr/>
          </p:nvSpPr>
          <p:spPr bwMode="auto">
            <a:xfrm rot="19694431" flipV="1">
              <a:off x="3239" y="3211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60" name="Line 228"/>
            <p:cNvSpPr>
              <a:spLocks noChangeShapeType="1"/>
            </p:cNvSpPr>
            <p:nvPr/>
          </p:nvSpPr>
          <p:spPr bwMode="auto">
            <a:xfrm rot="19694431" flipV="1">
              <a:off x="3528" y="3038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61" name="Line 229"/>
            <p:cNvSpPr>
              <a:spLocks noChangeShapeType="1"/>
            </p:cNvSpPr>
            <p:nvPr/>
          </p:nvSpPr>
          <p:spPr bwMode="auto">
            <a:xfrm rot="19694431" flipV="1">
              <a:off x="3489" y="3054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62" name="Line 230"/>
            <p:cNvSpPr>
              <a:spLocks noChangeShapeType="1"/>
            </p:cNvSpPr>
            <p:nvPr/>
          </p:nvSpPr>
          <p:spPr bwMode="auto">
            <a:xfrm rot="19694431" flipV="1">
              <a:off x="3447" y="3069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63" name="Line 231"/>
            <p:cNvSpPr>
              <a:spLocks noChangeShapeType="1"/>
            </p:cNvSpPr>
            <p:nvPr/>
          </p:nvSpPr>
          <p:spPr bwMode="auto">
            <a:xfrm rot="19694431" flipV="1">
              <a:off x="3404" y="3084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64" name="Line 232"/>
            <p:cNvSpPr>
              <a:spLocks noChangeShapeType="1"/>
            </p:cNvSpPr>
            <p:nvPr/>
          </p:nvSpPr>
          <p:spPr bwMode="auto">
            <a:xfrm rot="1905569" flipH="1" flipV="1">
              <a:off x="4270" y="3090"/>
              <a:ext cx="0" cy="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65" name="Line 233"/>
            <p:cNvSpPr>
              <a:spLocks noChangeShapeType="1"/>
            </p:cNvSpPr>
            <p:nvPr/>
          </p:nvSpPr>
          <p:spPr bwMode="auto">
            <a:xfrm rot="1905569" flipH="1" flipV="1">
              <a:off x="4301" y="3126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66" name="Line 234"/>
            <p:cNvSpPr>
              <a:spLocks noChangeShapeType="1"/>
            </p:cNvSpPr>
            <p:nvPr/>
          </p:nvSpPr>
          <p:spPr bwMode="auto">
            <a:xfrm rot="1905569" flipH="1" flipV="1">
              <a:off x="4331" y="3146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67" name="Line 235"/>
            <p:cNvSpPr>
              <a:spLocks noChangeShapeType="1"/>
            </p:cNvSpPr>
            <p:nvPr/>
          </p:nvSpPr>
          <p:spPr bwMode="auto">
            <a:xfrm rot="1905569" flipH="1" flipV="1">
              <a:off x="4361" y="3177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68" name="Line 236"/>
            <p:cNvSpPr>
              <a:spLocks noChangeShapeType="1"/>
            </p:cNvSpPr>
            <p:nvPr/>
          </p:nvSpPr>
          <p:spPr bwMode="auto">
            <a:xfrm rot="1905569" flipH="1" flipV="1">
              <a:off x="4394" y="3209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69" name="Line 237"/>
            <p:cNvSpPr>
              <a:spLocks noChangeShapeType="1"/>
            </p:cNvSpPr>
            <p:nvPr/>
          </p:nvSpPr>
          <p:spPr bwMode="auto">
            <a:xfrm rot="1905569" flipH="1" flipV="1">
              <a:off x="4222" y="3079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70" name="Line 238"/>
            <p:cNvSpPr>
              <a:spLocks noChangeShapeType="1"/>
            </p:cNvSpPr>
            <p:nvPr/>
          </p:nvSpPr>
          <p:spPr bwMode="auto">
            <a:xfrm rot="1905569" flipH="1" flipV="1">
              <a:off x="4174" y="3061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71" name="Line 239"/>
            <p:cNvSpPr>
              <a:spLocks noChangeShapeType="1"/>
            </p:cNvSpPr>
            <p:nvPr/>
          </p:nvSpPr>
          <p:spPr bwMode="auto">
            <a:xfrm rot="1905569" flipH="1" flipV="1">
              <a:off x="4129" y="3045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72" name="Line 240"/>
            <p:cNvSpPr>
              <a:spLocks noChangeShapeType="1"/>
            </p:cNvSpPr>
            <p:nvPr/>
          </p:nvSpPr>
          <p:spPr bwMode="auto">
            <a:xfrm rot="1905569" flipH="1" flipV="1">
              <a:off x="4080" y="3036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73" name="Line 241"/>
            <p:cNvSpPr>
              <a:spLocks noChangeShapeType="1"/>
            </p:cNvSpPr>
            <p:nvPr/>
          </p:nvSpPr>
          <p:spPr bwMode="auto">
            <a:xfrm rot="10073661" flipV="1">
              <a:off x="3625" y="3019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74" name="Line 242"/>
            <p:cNvSpPr>
              <a:spLocks noChangeShapeType="1"/>
            </p:cNvSpPr>
            <p:nvPr/>
          </p:nvSpPr>
          <p:spPr bwMode="auto">
            <a:xfrm rot="10073661" flipV="1">
              <a:off x="3673" y="3008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75" name="Line 243"/>
            <p:cNvSpPr>
              <a:spLocks noChangeShapeType="1"/>
            </p:cNvSpPr>
            <p:nvPr/>
          </p:nvSpPr>
          <p:spPr bwMode="auto">
            <a:xfrm rot="10073661" flipV="1">
              <a:off x="3721" y="3002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76" name="Line 244"/>
            <p:cNvSpPr>
              <a:spLocks noChangeShapeType="1"/>
            </p:cNvSpPr>
            <p:nvPr/>
          </p:nvSpPr>
          <p:spPr bwMode="auto">
            <a:xfrm rot="10073661" flipV="1">
              <a:off x="3770" y="2998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77" name="Line 245"/>
            <p:cNvSpPr>
              <a:spLocks noChangeShapeType="1"/>
            </p:cNvSpPr>
            <p:nvPr/>
          </p:nvSpPr>
          <p:spPr bwMode="auto">
            <a:xfrm rot="21542993" flipV="1">
              <a:off x="3818" y="2983"/>
              <a:ext cx="0" cy="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78" name="Line 246"/>
            <p:cNvSpPr>
              <a:spLocks noChangeShapeType="1"/>
            </p:cNvSpPr>
            <p:nvPr/>
          </p:nvSpPr>
          <p:spPr bwMode="auto">
            <a:xfrm rot="-10073661" flipH="1" flipV="1">
              <a:off x="3863" y="2998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79" name="Line 247"/>
            <p:cNvSpPr>
              <a:spLocks noChangeShapeType="1"/>
            </p:cNvSpPr>
            <p:nvPr/>
          </p:nvSpPr>
          <p:spPr bwMode="auto">
            <a:xfrm rot="-10073661" flipH="1" flipV="1">
              <a:off x="3911" y="3002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80" name="Line 248"/>
            <p:cNvSpPr>
              <a:spLocks noChangeShapeType="1"/>
            </p:cNvSpPr>
            <p:nvPr/>
          </p:nvSpPr>
          <p:spPr bwMode="auto">
            <a:xfrm rot="-10073661" flipH="1" flipV="1">
              <a:off x="3957" y="3005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81" name="Line 249"/>
            <p:cNvSpPr>
              <a:spLocks noChangeShapeType="1"/>
            </p:cNvSpPr>
            <p:nvPr/>
          </p:nvSpPr>
          <p:spPr bwMode="auto">
            <a:xfrm rot="-10073661" flipH="1" flipV="1">
              <a:off x="3996" y="3010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82" name="Text Box 250"/>
            <p:cNvSpPr txBox="1">
              <a:spLocks noChangeArrowheads="1"/>
            </p:cNvSpPr>
            <p:nvPr/>
          </p:nvSpPr>
          <p:spPr bwMode="auto">
            <a:xfrm rot="-1239184">
              <a:off x="3401" y="3026"/>
              <a:ext cx="55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0,2</a:t>
              </a:r>
            </a:p>
          </p:txBody>
        </p:sp>
        <p:sp>
          <p:nvSpPr>
            <p:cNvPr id="18683" name="Text Box 251"/>
            <p:cNvSpPr txBox="1">
              <a:spLocks noChangeArrowheads="1"/>
            </p:cNvSpPr>
            <p:nvPr/>
          </p:nvSpPr>
          <p:spPr bwMode="auto">
            <a:xfrm rot="230731">
              <a:off x="3821" y="3054"/>
              <a:ext cx="54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0,4</a:t>
              </a:r>
            </a:p>
          </p:txBody>
        </p:sp>
        <p:sp>
          <p:nvSpPr>
            <p:cNvPr id="18684" name="Text Box 252"/>
            <p:cNvSpPr txBox="1">
              <a:spLocks noChangeArrowheads="1"/>
            </p:cNvSpPr>
            <p:nvPr/>
          </p:nvSpPr>
          <p:spPr bwMode="auto">
            <a:xfrm rot="1824634">
              <a:off x="4130" y="3295"/>
              <a:ext cx="549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0,6</a:t>
              </a:r>
            </a:p>
          </p:txBody>
        </p:sp>
        <p:pic>
          <p:nvPicPr>
            <p:cNvPr id="18685" name="Picture 253" descr="WP_20140109_00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24" y="2736"/>
              <a:ext cx="1584" cy="1179"/>
            </a:xfrm>
            <a:prstGeom prst="rect">
              <a:avLst/>
            </a:prstGeom>
            <a:noFill/>
          </p:spPr>
        </p:pic>
        <p:sp>
          <p:nvSpPr>
            <p:cNvPr id="18686" name="Freeform 254"/>
            <p:cNvSpPr>
              <a:spLocks/>
            </p:cNvSpPr>
            <p:nvPr/>
          </p:nvSpPr>
          <p:spPr bwMode="auto">
            <a:xfrm>
              <a:off x="3144" y="3432"/>
              <a:ext cx="420" cy="49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420" y="490"/>
                </a:cxn>
                <a:cxn ang="0">
                  <a:pos x="400" y="490"/>
                </a:cxn>
                <a:cxn ang="0">
                  <a:pos x="0" y="16"/>
                </a:cxn>
                <a:cxn ang="0">
                  <a:pos x="6" y="0"/>
                </a:cxn>
              </a:cxnLst>
              <a:rect l="0" t="0" r="r" b="b"/>
              <a:pathLst>
                <a:path w="420" h="490">
                  <a:moveTo>
                    <a:pt x="6" y="0"/>
                  </a:moveTo>
                  <a:lnTo>
                    <a:pt x="420" y="490"/>
                  </a:lnTo>
                  <a:lnTo>
                    <a:pt x="400" y="490"/>
                  </a:lnTo>
                  <a:lnTo>
                    <a:pt x="0" y="1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" name="Group 255"/>
            <p:cNvGrpSpPr>
              <a:grpSpLocks/>
            </p:cNvGrpSpPr>
            <p:nvPr/>
          </p:nvGrpSpPr>
          <p:grpSpPr bwMode="auto">
            <a:xfrm>
              <a:off x="2976" y="3888"/>
              <a:ext cx="1872" cy="288"/>
              <a:chOff x="1920" y="2208"/>
              <a:chExt cx="1872" cy="288"/>
            </a:xfrm>
          </p:grpSpPr>
          <p:sp>
            <p:nvSpPr>
              <p:cNvPr id="18688" name="Rectangle 256"/>
              <p:cNvSpPr>
                <a:spLocks noChangeArrowheads="1"/>
              </p:cNvSpPr>
              <p:nvPr/>
            </p:nvSpPr>
            <p:spPr bwMode="auto">
              <a:xfrm>
                <a:off x="1920" y="2208"/>
                <a:ext cx="1632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89" name="Oval 257"/>
              <p:cNvSpPr>
                <a:spLocks noChangeArrowheads="1"/>
              </p:cNvSpPr>
              <p:nvPr/>
            </p:nvSpPr>
            <p:spPr bwMode="auto">
              <a:xfrm>
                <a:off x="2068" y="2276"/>
                <a:ext cx="153" cy="15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90" name="Oval 258"/>
              <p:cNvSpPr>
                <a:spLocks noChangeArrowheads="1"/>
              </p:cNvSpPr>
              <p:nvPr/>
            </p:nvSpPr>
            <p:spPr bwMode="auto">
              <a:xfrm>
                <a:off x="2547" y="2289"/>
                <a:ext cx="153" cy="15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91" name="Text Box 259"/>
              <p:cNvSpPr txBox="1">
                <a:spLocks noChangeArrowheads="1"/>
              </p:cNvSpPr>
              <p:nvPr/>
            </p:nvSpPr>
            <p:spPr bwMode="auto">
              <a:xfrm>
                <a:off x="2701" y="2236"/>
                <a:ext cx="507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/>
                  <a:t>1</a:t>
                </a:r>
              </a:p>
            </p:txBody>
          </p:sp>
          <p:sp>
            <p:nvSpPr>
              <p:cNvPr id="18692" name="Oval 260"/>
              <p:cNvSpPr>
                <a:spLocks noChangeArrowheads="1"/>
              </p:cNvSpPr>
              <p:nvPr/>
            </p:nvSpPr>
            <p:spPr bwMode="auto">
              <a:xfrm>
                <a:off x="3131" y="2276"/>
                <a:ext cx="153" cy="15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93" name="Text Box 261"/>
              <p:cNvSpPr txBox="1">
                <a:spLocks noChangeArrowheads="1"/>
              </p:cNvSpPr>
              <p:nvPr/>
            </p:nvSpPr>
            <p:spPr bwMode="auto">
              <a:xfrm>
                <a:off x="3285" y="2223"/>
                <a:ext cx="507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/>
                  <a:t>5</a:t>
                </a:r>
              </a:p>
            </p:txBody>
          </p:sp>
        </p:grpSp>
      </p:grpSp>
      <p:sp>
        <p:nvSpPr>
          <p:cNvPr id="18694" name="Freeform 262"/>
          <p:cNvSpPr>
            <a:spLocks/>
          </p:cNvSpPr>
          <p:nvPr/>
        </p:nvSpPr>
        <p:spPr bwMode="auto">
          <a:xfrm>
            <a:off x="5843588" y="2628900"/>
            <a:ext cx="3305175" cy="4327525"/>
          </a:xfrm>
          <a:custGeom>
            <a:avLst/>
            <a:gdLst/>
            <a:ahLst/>
            <a:cxnLst>
              <a:cxn ang="0">
                <a:pos x="1647" y="72"/>
              </a:cxn>
              <a:cxn ang="0">
                <a:pos x="1887" y="72"/>
              </a:cxn>
              <a:cxn ang="0">
                <a:pos x="1935" y="504"/>
              </a:cxn>
              <a:cxn ang="0">
                <a:pos x="1935" y="2376"/>
              </a:cxn>
              <a:cxn ang="0">
                <a:pos x="1055" y="2605"/>
              </a:cxn>
              <a:cxn ang="0">
                <a:pos x="168" y="2605"/>
              </a:cxn>
              <a:cxn ang="0">
                <a:pos x="49" y="2522"/>
              </a:cxn>
            </a:cxnLst>
            <a:rect l="0" t="0" r="r" b="b"/>
            <a:pathLst>
              <a:path w="2082" h="2726">
                <a:moveTo>
                  <a:pt x="1647" y="72"/>
                </a:moveTo>
                <a:cubicBezTo>
                  <a:pt x="1743" y="36"/>
                  <a:pt x="1839" y="0"/>
                  <a:pt x="1887" y="72"/>
                </a:cubicBezTo>
                <a:cubicBezTo>
                  <a:pt x="1935" y="144"/>
                  <a:pt x="1927" y="120"/>
                  <a:pt x="1935" y="504"/>
                </a:cubicBezTo>
                <a:cubicBezTo>
                  <a:pt x="1943" y="888"/>
                  <a:pt x="2082" y="2026"/>
                  <a:pt x="1935" y="2376"/>
                </a:cubicBezTo>
                <a:cubicBezTo>
                  <a:pt x="1788" y="2726"/>
                  <a:pt x="1349" y="2567"/>
                  <a:pt x="1055" y="2605"/>
                </a:cubicBezTo>
                <a:cubicBezTo>
                  <a:pt x="761" y="2643"/>
                  <a:pt x="336" y="2619"/>
                  <a:pt x="168" y="2605"/>
                </a:cubicBezTo>
                <a:cubicBezTo>
                  <a:pt x="0" y="2591"/>
                  <a:pt x="74" y="2539"/>
                  <a:pt x="49" y="2522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1" name="Group 267"/>
          <p:cNvGrpSpPr>
            <a:grpSpLocks/>
          </p:cNvGrpSpPr>
          <p:nvPr/>
        </p:nvGrpSpPr>
        <p:grpSpPr bwMode="auto">
          <a:xfrm rot="-2095639">
            <a:off x="4986338" y="4986338"/>
            <a:ext cx="2362200" cy="2362200"/>
            <a:chOff x="1008" y="1824"/>
            <a:chExt cx="1488" cy="1488"/>
          </a:xfrm>
        </p:grpSpPr>
        <p:sp>
          <p:nvSpPr>
            <p:cNvPr id="18700" name="Freeform 268"/>
            <p:cNvSpPr>
              <a:spLocks/>
            </p:cNvSpPr>
            <p:nvPr/>
          </p:nvSpPr>
          <p:spPr bwMode="auto">
            <a:xfrm rot="193774">
              <a:off x="1434" y="1942"/>
              <a:ext cx="330" cy="638"/>
            </a:xfrm>
            <a:custGeom>
              <a:avLst/>
              <a:gdLst/>
              <a:ahLst/>
              <a:cxnLst>
                <a:cxn ang="0">
                  <a:pos x="306" y="63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330" y="638"/>
                </a:cxn>
                <a:cxn ang="0">
                  <a:pos x="306" y="636"/>
                </a:cxn>
              </a:cxnLst>
              <a:rect l="0" t="0" r="r" b="b"/>
              <a:pathLst>
                <a:path w="330" h="638">
                  <a:moveTo>
                    <a:pt x="306" y="63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330" y="638"/>
                  </a:lnTo>
                  <a:lnTo>
                    <a:pt x="306" y="636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701" name="Oval 269"/>
            <p:cNvSpPr>
              <a:spLocks noChangeArrowheads="1"/>
            </p:cNvSpPr>
            <p:nvPr/>
          </p:nvSpPr>
          <p:spPr bwMode="auto">
            <a:xfrm>
              <a:off x="1008" y="1824"/>
              <a:ext cx="1488" cy="1488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702" name="AutoShape 270"/>
          <p:cNvSpPr>
            <a:spLocks noChangeArrowheads="1"/>
          </p:cNvSpPr>
          <p:nvPr/>
        </p:nvSpPr>
        <p:spPr bwMode="auto">
          <a:xfrm rot="-5400000">
            <a:off x="6138863" y="6000750"/>
            <a:ext cx="152400" cy="381000"/>
          </a:xfrm>
          <a:prstGeom prst="flowChartDelay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" name="Group 275"/>
          <p:cNvGrpSpPr>
            <a:grpSpLocks/>
          </p:cNvGrpSpPr>
          <p:nvPr/>
        </p:nvGrpSpPr>
        <p:grpSpPr bwMode="auto">
          <a:xfrm>
            <a:off x="177800" y="990600"/>
            <a:ext cx="5003800" cy="5562600"/>
            <a:chOff x="112" y="624"/>
            <a:chExt cx="3152" cy="3504"/>
          </a:xfrm>
        </p:grpSpPr>
        <p:sp>
          <p:nvSpPr>
            <p:cNvPr id="18696" name="Freeform 264"/>
            <p:cNvSpPr>
              <a:spLocks/>
            </p:cNvSpPr>
            <p:nvPr/>
          </p:nvSpPr>
          <p:spPr bwMode="auto">
            <a:xfrm>
              <a:off x="432" y="624"/>
              <a:ext cx="2208" cy="1872"/>
            </a:xfrm>
            <a:custGeom>
              <a:avLst/>
              <a:gdLst/>
              <a:ahLst/>
              <a:cxnLst>
                <a:cxn ang="0">
                  <a:pos x="0" y="1824"/>
                </a:cxn>
                <a:cxn ang="0">
                  <a:pos x="288" y="1824"/>
                </a:cxn>
                <a:cxn ang="0">
                  <a:pos x="384" y="1536"/>
                </a:cxn>
                <a:cxn ang="0">
                  <a:pos x="432" y="576"/>
                </a:cxn>
                <a:cxn ang="0">
                  <a:pos x="1440" y="96"/>
                </a:cxn>
                <a:cxn ang="0">
                  <a:pos x="2208" y="0"/>
                </a:cxn>
              </a:cxnLst>
              <a:rect l="0" t="0" r="r" b="b"/>
              <a:pathLst>
                <a:path w="2208" h="1872">
                  <a:moveTo>
                    <a:pt x="0" y="1824"/>
                  </a:moveTo>
                  <a:cubicBezTo>
                    <a:pt x="112" y="1848"/>
                    <a:pt x="224" y="1872"/>
                    <a:pt x="288" y="1824"/>
                  </a:cubicBezTo>
                  <a:cubicBezTo>
                    <a:pt x="352" y="1776"/>
                    <a:pt x="360" y="1744"/>
                    <a:pt x="384" y="1536"/>
                  </a:cubicBezTo>
                  <a:cubicBezTo>
                    <a:pt x="408" y="1328"/>
                    <a:pt x="256" y="816"/>
                    <a:pt x="432" y="576"/>
                  </a:cubicBezTo>
                  <a:cubicBezTo>
                    <a:pt x="608" y="336"/>
                    <a:pt x="1144" y="192"/>
                    <a:pt x="1440" y="96"/>
                  </a:cubicBezTo>
                  <a:cubicBezTo>
                    <a:pt x="1736" y="0"/>
                    <a:pt x="1972" y="0"/>
                    <a:pt x="2208" y="0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97" name="Freeform 265"/>
            <p:cNvSpPr>
              <a:spLocks/>
            </p:cNvSpPr>
            <p:nvPr/>
          </p:nvSpPr>
          <p:spPr bwMode="auto">
            <a:xfrm>
              <a:off x="240" y="2448"/>
              <a:ext cx="816" cy="8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576"/>
                </a:cxn>
                <a:cxn ang="0">
                  <a:pos x="432" y="864"/>
                </a:cxn>
                <a:cxn ang="0">
                  <a:pos x="816" y="384"/>
                </a:cxn>
              </a:cxnLst>
              <a:rect l="0" t="0" r="r" b="b"/>
              <a:pathLst>
                <a:path w="816" h="896">
                  <a:moveTo>
                    <a:pt x="0" y="0"/>
                  </a:moveTo>
                  <a:cubicBezTo>
                    <a:pt x="12" y="216"/>
                    <a:pt x="24" y="432"/>
                    <a:pt x="96" y="576"/>
                  </a:cubicBezTo>
                  <a:cubicBezTo>
                    <a:pt x="168" y="720"/>
                    <a:pt x="312" y="896"/>
                    <a:pt x="432" y="864"/>
                  </a:cubicBezTo>
                  <a:cubicBezTo>
                    <a:pt x="552" y="832"/>
                    <a:pt x="736" y="440"/>
                    <a:pt x="816" y="384"/>
                  </a:cubicBezTo>
                </a:path>
              </a:pathLst>
            </a:custGeom>
            <a:noFill/>
            <a:ln w="38100" cmpd="sng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98" name="Freeform 266"/>
            <p:cNvSpPr>
              <a:spLocks/>
            </p:cNvSpPr>
            <p:nvPr/>
          </p:nvSpPr>
          <p:spPr bwMode="auto">
            <a:xfrm>
              <a:off x="112" y="2448"/>
              <a:ext cx="3152" cy="1680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80" y="912"/>
                </a:cxn>
                <a:cxn ang="0">
                  <a:pos x="512" y="1536"/>
                </a:cxn>
                <a:cxn ang="0">
                  <a:pos x="3152" y="1680"/>
                </a:cxn>
              </a:cxnLst>
              <a:rect l="0" t="0" r="r" b="b"/>
              <a:pathLst>
                <a:path w="3152" h="1680">
                  <a:moveTo>
                    <a:pt x="128" y="0"/>
                  </a:moveTo>
                  <a:cubicBezTo>
                    <a:pt x="72" y="328"/>
                    <a:pt x="16" y="656"/>
                    <a:pt x="80" y="912"/>
                  </a:cubicBezTo>
                  <a:cubicBezTo>
                    <a:pt x="144" y="1168"/>
                    <a:pt x="0" y="1408"/>
                    <a:pt x="512" y="1536"/>
                  </a:cubicBezTo>
                  <a:cubicBezTo>
                    <a:pt x="1024" y="1664"/>
                    <a:pt x="2088" y="1672"/>
                    <a:pt x="3152" y="1680"/>
                  </a:cubicBezTo>
                </a:path>
              </a:pathLst>
            </a:custGeom>
            <a:noFill/>
            <a:ln w="38100" cmpd="sng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703" name="Freeform 271"/>
            <p:cNvSpPr>
              <a:spLocks/>
            </p:cNvSpPr>
            <p:nvPr/>
          </p:nvSpPr>
          <p:spPr bwMode="auto">
            <a:xfrm>
              <a:off x="424" y="2448"/>
              <a:ext cx="1160" cy="86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52" y="720"/>
                </a:cxn>
                <a:cxn ang="0">
                  <a:pos x="920" y="816"/>
                </a:cxn>
                <a:cxn ang="0">
                  <a:pos x="1160" y="432"/>
                </a:cxn>
              </a:cxnLst>
              <a:rect l="0" t="0" r="r" b="b"/>
              <a:pathLst>
                <a:path w="1160" h="864">
                  <a:moveTo>
                    <a:pt x="8" y="0"/>
                  </a:moveTo>
                  <a:cubicBezTo>
                    <a:pt x="4" y="292"/>
                    <a:pt x="0" y="584"/>
                    <a:pt x="152" y="720"/>
                  </a:cubicBezTo>
                  <a:cubicBezTo>
                    <a:pt x="304" y="856"/>
                    <a:pt x="752" y="864"/>
                    <a:pt x="920" y="816"/>
                  </a:cubicBezTo>
                  <a:cubicBezTo>
                    <a:pt x="1088" y="768"/>
                    <a:pt x="1124" y="600"/>
                    <a:pt x="1160" y="432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706" name="AutoShape 274"/>
          <p:cNvSpPr>
            <a:spLocks noChangeArrowheads="1"/>
          </p:cNvSpPr>
          <p:nvPr/>
        </p:nvSpPr>
        <p:spPr bwMode="auto">
          <a:xfrm>
            <a:off x="228600" y="838200"/>
            <a:ext cx="2057400" cy="1828800"/>
          </a:xfrm>
          <a:prstGeom prst="wedgeRoundRectCallout">
            <a:avLst>
              <a:gd name="adj1" fmla="val -35338"/>
              <a:gd name="adj2" fmla="val 98870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800" b="1">
                <a:latin typeface="Times New Roman" pitchFamily="18" charset="0"/>
              </a:rPr>
              <a:t>Đổi hai đầu phích cắm vào ổ lấy điện</a:t>
            </a:r>
          </a:p>
        </p:txBody>
      </p:sp>
      <p:grpSp>
        <p:nvGrpSpPr>
          <p:cNvPr id="13" name="Group 280"/>
          <p:cNvGrpSpPr>
            <a:grpSpLocks/>
          </p:cNvGrpSpPr>
          <p:nvPr/>
        </p:nvGrpSpPr>
        <p:grpSpPr bwMode="auto">
          <a:xfrm>
            <a:off x="-12700" y="990600"/>
            <a:ext cx="5194300" cy="5486400"/>
            <a:chOff x="-8" y="624"/>
            <a:chExt cx="3272" cy="3456"/>
          </a:xfrm>
        </p:grpSpPr>
        <p:sp>
          <p:nvSpPr>
            <p:cNvPr id="18708" name="Freeform 276"/>
            <p:cNvSpPr>
              <a:spLocks/>
            </p:cNvSpPr>
            <p:nvPr/>
          </p:nvSpPr>
          <p:spPr bwMode="auto">
            <a:xfrm>
              <a:off x="8" y="624"/>
              <a:ext cx="2632" cy="1872"/>
            </a:xfrm>
            <a:custGeom>
              <a:avLst/>
              <a:gdLst/>
              <a:ahLst/>
              <a:cxnLst>
                <a:cxn ang="0">
                  <a:pos x="232" y="1824"/>
                </a:cxn>
                <a:cxn ang="0">
                  <a:pos x="88" y="1776"/>
                </a:cxn>
                <a:cxn ang="0">
                  <a:pos x="88" y="1248"/>
                </a:cxn>
                <a:cxn ang="0">
                  <a:pos x="616" y="288"/>
                </a:cxn>
                <a:cxn ang="0">
                  <a:pos x="2632" y="0"/>
                </a:cxn>
              </a:cxnLst>
              <a:rect l="0" t="0" r="r" b="b"/>
              <a:pathLst>
                <a:path w="2632" h="1872">
                  <a:moveTo>
                    <a:pt x="232" y="1824"/>
                  </a:moveTo>
                  <a:cubicBezTo>
                    <a:pt x="172" y="1848"/>
                    <a:pt x="112" y="1872"/>
                    <a:pt x="88" y="1776"/>
                  </a:cubicBezTo>
                  <a:cubicBezTo>
                    <a:pt x="64" y="1680"/>
                    <a:pt x="0" y="1496"/>
                    <a:pt x="88" y="1248"/>
                  </a:cubicBezTo>
                  <a:cubicBezTo>
                    <a:pt x="176" y="1000"/>
                    <a:pt x="192" y="496"/>
                    <a:pt x="616" y="288"/>
                  </a:cubicBezTo>
                  <a:cubicBezTo>
                    <a:pt x="1040" y="80"/>
                    <a:pt x="1836" y="40"/>
                    <a:pt x="2632" y="0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709" name="Freeform 277"/>
            <p:cNvSpPr>
              <a:spLocks/>
            </p:cNvSpPr>
            <p:nvPr/>
          </p:nvSpPr>
          <p:spPr bwMode="auto">
            <a:xfrm>
              <a:off x="184" y="2448"/>
              <a:ext cx="1472" cy="1024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56" y="480"/>
                </a:cxn>
                <a:cxn ang="0">
                  <a:pos x="392" y="960"/>
                </a:cxn>
                <a:cxn ang="0">
                  <a:pos x="1304" y="864"/>
                </a:cxn>
                <a:cxn ang="0">
                  <a:pos x="1400" y="384"/>
                </a:cxn>
              </a:cxnLst>
              <a:rect l="0" t="0" r="r" b="b"/>
              <a:pathLst>
                <a:path w="1472" h="1024">
                  <a:moveTo>
                    <a:pt x="56" y="0"/>
                  </a:moveTo>
                  <a:cubicBezTo>
                    <a:pt x="28" y="160"/>
                    <a:pt x="0" y="320"/>
                    <a:pt x="56" y="480"/>
                  </a:cubicBezTo>
                  <a:cubicBezTo>
                    <a:pt x="112" y="640"/>
                    <a:pt x="184" y="896"/>
                    <a:pt x="392" y="960"/>
                  </a:cubicBezTo>
                  <a:cubicBezTo>
                    <a:pt x="600" y="1024"/>
                    <a:pt x="1136" y="960"/>
                    <a:pt x="1304" y="864"/>
                  </a:cubicBezTo>
                  <a:cubicBezTo>
                    <a:pt x="1472" y="768"/>
                    <a:pt x="1436" y="576"/>
                    <a:pt x="1400" y="384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710" name="Freeform 278"/>
            <p:cNvSpPr>
              <a:spLocks/>
            </p:cNvSpPr>
            <p:nvPr/>
          </p:nvSpPr>
          <p:spPr bwMode="auto">
            <a:xfrm>
              <a:off x="392" y="2448"/>
              <a:ext cx="712" cy="68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88" y="528"/>
                </a:cxn>
                <a:cxn ang="0">
                  <a:pos x="568" y="672"/>
                </a:cxn>
                <a:cxn ang="0">
                  <a:pos x="712" y="432"/>
                </a:cxn>
              </a:cxnLst>
              <a:rect l="0" t="0" r="r" b="b"/>
              <a:pathLst>
                <a:path w="712" h="688">
                  <a:moveTo>
                    <a:pt x="40" y="0"/>
                  </a:moveTo>
                  <a:cubicBezTo>
                    <a:pt x="20" y="208"/>
                    <a:pt x="0" y="416"/>
                    <a:pt x="88" y="528"/>
                  </a:cubicBezTo>
                  <a:cubicBezTo>
                    <a:pt x="176" y="640"/>
                    <a:pt x="464" y="688"/>
                    <a:pt x="568" y="672"/>
                  </a:cubicBezTo>
                  <a:cubicBezTo>
                    <a:pt x="672" y="656"/>
                    <a:pt x="692" y="544"/>
                    <a:pt x="712" y="432"/>
                  </a:cubicBezTo>
                </a:path>
              </a:pathLst>
            </a:custGeom>
            <a:noFill/>
            <a:ln w="38100" cmpd="sng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711" name="Freeform 279"/>
            <p:cNvSpPr>
              <a:spLocks/>
            </p:cNvSpPr>
            <p:nvPr/>
          </p:nvSpPr>
          <p:spPr bwMode="auto">
            <a:xfrm>
              <a:off x="-8" y="2448"/>
              <a:ext cx="3272" cy="1632"/>
            </a:xfrm>
            <a:custGeom>
              <a:avLst/>
              <a:gdLst/>
              <a:ahLst/>
              <a:cxnLst>
                <a:cxn ang="0">
                  <a:pos x="440" y="0"/>
                </a:cxn>
                <a:cxn ang="0">
                  <a:pos x="344" y="384"/>
                </a:cxn>
                <a:cxn ang="0">
                  <a:pos x="488" y="1344"/>
                </a:cxn>
                <a:cxn ang="0">
                  <a:pos x="3272" y="1632"/>
                </a:cxn>
              </a:cxnLst>
              <a:rect l="0" t="0" r="r" b="b"/>
              <a:pathLst>
                <a:path w="3272" h="1632">
                  <a:moveTo>
                    <a:pt x="440" y="0"/>
                  </a:moveTo>
                  <a:cubicBezTo>
                    <a:pt x="388" y="80"/>
                    <a:pt x="336" y="160"/>
                    <a:pt x="344" y="384"/>
                  </a:cubicBezTo>
                  <a:cubicBezTo>
                    <a:pt x="352" y="608"/>
                    <a:pt x="0" y="1136"/>
                    <a:pt x="488" y="1344"/>
                  </a:cubicBezTo>
                  <a:cubicBezTo>
                    <a:pt x="976" y="1552"/>
                    <a:pt x="2124" y="1592"/>
                    <a:pt x="3272" y="1632"/>
                  </a:cubicBezTo>
                </a:path>
              </a:pathLst>
            </a:custGeom>
            <a:noFill/>
            <a:ln w="38100" cmpd="sng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713" name="Text Box 281"/>
          <p:cNvSpPr txBox="1">
            <a:spLocks noChangeArrowheads="1"/>
          </p:cNvSpPr>
          <p:nvPr/>
        </p:nvSpPr>
        <p:spPr bwMode="auto">
          <a:xfrm>
            <a:off x="1447800" y="4800600"/>
            <a:ext cx="3276600" cy="18002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vôn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ampe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8704" name="AutoShape 272"/>
          <p:cNvSpPr>
            <a:spLocks noChangeArrowheads="1"/>
          </p:cNvSpPr>
          <p:nvPr/>
        </p:nvSpPr>
        <p:spPr bwMode="auto">
          <a:xfrm>
            <a:off x="4724400" y="2819400"/>
            <a:ext cx="1981200" cy="914400"/>
          </a:xfrm>
          <a:prstGeom prst="wedgeRoundRectCallout">
            <a:avLst>
              <a:gd name="adj1" fmla="val -7130"/>
              <a:gd name="adj2" fmla="val 186287"/>
              <a:gd name="adj3" fmla="val 16667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Ampe kế chỉ 0.26A</a:t>
            </a:r>
          </a:p>
        </p:txBody>
      </p:sp>
      <p:sp>
        <p:nvSpPr>
          <p:cNvPr id="18705" name="AutoShape 273"/>
          <p:cNvSpPr>
            <a:spLocks noChangeArrowheads="1"/>
          </p:cNvSpPr>
          <p:nvPr/>
        </p:nvSpPr>
        <p:spPr bwMode="auto">
          <a:xfrm>
            <a:off x="2819400" y="1219200"/>
            <a:ext cx="1524000" cy="1066800"/>
          </a:xfrm>
          <a:prstGeom prst="wedgeRoundRectCallout">
            <a:avLst>
              <a:gd name="adj1" fmla="val -44375"/>
              <a:gd name="adj2" fmla="val 142111"/>
              <a:gd name="adj3" fmla="val 16667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Vôn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kế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chỉ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7V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7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7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29" dur="1000" fill="hold"/>
                                        <p:tgtEl>
                                          <p:spTgt spid="184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31" dur="1000" fill="hold"/>
                                        <p:tgtEl>
                                          <p:spTgt spid="18449"/>
                                        </p:tgtEl>
                                      </p:cBhvr>
                                      <p:by x="65000" y="6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3480000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04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3" presetClass="exit" presetSubtype="32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87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87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18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18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9" grpId="0" animBg="1"/>
      <p:bldP spid="18449" grpId="1" animBg="1"/>
      <p:bldP spid="18449" grpId="2" animBg="1"/>
      <p:bldP spid="18706" grpId="0" animBg="1"/>
      <p:bldP spid="18713" grpId="0" animBg="1"/>
      <p:bldP spid="18713" grpId="1" animBg="1"/>
      <p:bldP spid="18704" grpId="0" animBg="1"/>
      <p:bldP spid="1870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98" name="Group 118"/>
          <p:cNvGraphicFramePr>
            <a:graphicFrameLocks noGrp="1"/>
          </p:cNvGraphicFramePr>
          <p:nvPr/>
        </p:nvGraphicFramePr>
        <p:xfrm>
          <a:off x="228600" y="639763"/>
          <a:ext cx="8686800" cy="4200144"/>
        </p:xfrm>
        <a:graphic>
          <a:graphicData uri="http://schemas.openxmlformats.org/drawingml/2006/table">
            <a:tbl>
              <a:tblPr/>
              <a:tblGrid>
                <a:gridCol w="1249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10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78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Nguồn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điện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chiều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Dùng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ampe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kế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vôn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kế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chiều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1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Đổi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chiều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dòng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điện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86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Thay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nguồn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điện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xoay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chiều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vẫn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dùng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ampe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kế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vôn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kế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chiều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8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Nguồn điện xoay chiều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Dùng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ampe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kế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vôn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kế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xoay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chiều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kí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hiệu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AC (hay ~)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3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Đổi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phích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cắm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vào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ổ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lấy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điện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0546" name="Text Box 66"/>
          <p:cNvSpPr txBox="1">
            <a:spLocks noChangeArrowheads="1"/>
          </p:cNvSpPr>
          <p:nvPr/>
        </p:nvSpPr>
        <p:spPr bwMode="auto">
          <a:xfrm>
            <a:off x="7239000" y="247650"/>
            <a:ext cx="8382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  <a:latin typeface="Times New Roman" pitchFamily="18" charset="0"/>
              </a:rPr>
              <a:t>I (A)</a:t>
            </a:r>
          </a:p>
        </p:txBody>
      </p:sp>
      <p:sp>
        <p:nvSpPr>
          <p:cNvPr id="20547" name="Text Box 67"/>
          <p:cNvSpPr txBox="1">
            <a:spLocks noChangeArrowheads="1"/>
          </p:cNvSpPr>
          <p:nvPr/>
        </p:nvSpPr>
        <p:spPr bwMode="auto">
          <a:xfrm>
            <a:off x="8077200" y="228600"/>
            <a:ext cx="8382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  <a:latin typeface="Times New Roman" pitchFamily="18" charset="0"/>
              </a:rPr>
              <a:t>U (V)</a:t>
            </a:r>
          </a:p>
        </p:txBody>
      </p:sp>
      <p:sp>
        <p:nvSpPr>
          <p:cNvPr id="20559" name="Text Box 79"/>
          <p:cNvSpPr txBox="1">
            <a:spLocks noChangeArrowheads="1"/>
          </p:cNvSpPr>
          <p:nvPr/>
        </p:nvSpPr>
        <p:spPr bwMode="auto">
          <a:xfrm>
            <a:off x="457200" y="0"/>
            <a:ext cx="3505200" cy="51911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0" name="Text Box 80"/>
          <p:cNvSpPr txBox="1">
            <a:spLocks noChangeArrowheads="1"/>
          </p:cNvSpPr>
          <p:nvPr/>
        </p:nvSpPr>
        <p:spPr bwMode="auto">
          <a:xfrm>
            <a:off x="381000" y="4495800"/>
            <a:ext cx="8458200" cy="206210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(1)...................................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2).................................có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(3)...................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3" name="Text Box 83"/>
          <p:cNvSpPr txBox="1">
            <a:spLocks noChangeArrowheads="1"/>
          </p:cNvSpPr>
          <p:nvPr/>
        </p:nvSpPr>
        <p:spPr bwMode="auto">
          <a:xfrm>
            <a:off x="3810000" y="4953000"/>
            <a:ext cx="4191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ampe</a:t>
            </a:r>
            <a:r>
              <a:rPr lang="en-US" sz="32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2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32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endParaRPr lang="en-US" sz="32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4" name="Text Box 84"/>
          <p:cNvSpPr txBox="1">
            <a:spLocks noChangeArrowheads="1"/>
          </p:cNvSpPr>
          <p:nvPr/>
        </p:nvSpPr>
        <p:spPr bwMode="auto">
          <a:xfrm>
            <a:off x="2133600" y="5421313"/>
            <a:ext cx="38481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vôn</a:t>
            </a:r>
            <a:r>
              <a:rPr lang="en-US" sz="32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2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32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endParaRPr lang="en-US" sz="32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5" name="Text Box 85"/>
          <p:cNvSpPr txBox="1">
            <a:spLocks noChangeArrowheads="1"/>
          </p:cNvSpPr>
          <p:nvPr/>
        </p:nvSpPr>
        <p:spPr bwMode="auto">
          <a:xfrm>
            <a:off x="3829050" y="5916613"/>
            <a:ext cx="2362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AC (hay ~)</a:t>
            </a:r>
          </a:p>
        </p:txBody>
      </p:sp>
      <p:sp>
        <p:nvSpPr>
          <p:cNvPr id="20561" name="Text Box 81"/>
          <p:cNvSpPr txBox="1">
            <a:spLocks noChangeArrowheads="1"/>
          </p:cNvSpPr>
          <p:nvPr/>
        </p:nvSpPr>
        <p:spPr bwMode="auto">
          <a:xfrm>
            <a:off x="0" y="4648200"/>
            <a:ext cx="9144000" cy="1800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phích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cắm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ổ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(4)...........................,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ampe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vôn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(5).....................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chốt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chốt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6" name="Text Box 86"/>
          <p:cNvSpPr txBox="1">
            <a:spLocks noChangeArrowheads="1"/>
          </p:cNvSpPr>
          <p:nvPr/>
        </p:nvSpPr>
        <p:spPr bwMode="auto">
          <a:xfrm>
            <a:off x="914400" y="5029200"/>
            <a:ext cx="31718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endParaRPr lang="en-US" sz="28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76" name="Text Box 96"/>
          <p:cNvSpPr txBox="1">
            <a:spLocks noChangeArrowheads="1"/>
          </p:cNvSpPr>
          <p:nvPr/>
        </p:nvSpPr>
        <p:spPr bwMode="auto">
          <a:xfrm>
            <a:off x="5105400" y="5486400"/>
            <a:ext cx="2438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endParaRPr lang="en-US" sz="28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0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0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0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0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0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0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0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0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0" grpId="0" animBg="1"/>
      <p:bldP spid="20560" grpId="1" animBg="1"/>
      <p:bldP spid="20563" grpId="0"/>
      <p:bldP spid="20563" grpId="1"/>
      <p:bldP spid="20564" grpId="0"/>
      <p:bldP spid="20564" grpId="1"/>
      <p:bldP spid="20565" grpId="0"/>
      <p:bldP spid="20565" grpId="1"/>
      <p:bldP spid="20561" grpId="0" animBg="1"/>
      <p:bldP spid="20566" grpId="0"/>
      <p:bldP spid="2057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735" name="Group 63"/>
          <p:cNvGraphicFramePr>
            <a:graphicFrameLocks noGrp="1"/>
          </p:cNvGraphicFramePr>
          <p:nvPr/>
        </p:nvGraphicFramePr>
        <p:xfrm>
          <a:off x="0" y="-1295400"/>
          <a:ext cx="8915400" cy="4068446"/>
        </p:xfrm>
        <a:graphic>
          <a:graphicData uri="http://schemas.openxmlformats.org/drawingml/2006/table">
            <a:tbl>
              <a:tblPr/>
              <a:tblGrid>
                <a:gridCol w="1477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84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78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1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86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8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Nguồn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điện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xoay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chiều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Dùng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ampe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kế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vôn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kế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xoay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chiều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kí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hiệu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AC (hay ~)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3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Đổi hai đầu phích cắm vào ổ lấy điện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8725" name="AutoShape 53"/>
          <p:cNvSpPr>
            <a:spLocks noChangeArrowheads="1"/>
          </p:cNvSpPr>
          <p:nvPr/>
        </p:nvSpPr>
        <p:spPr bwMode="auto">
          <a:xfrm>
            <a:off x="0" y="3276600"/>
            <a:ext cx="8991600" cy="3581400"/>
          </a:xfrm>
          <a:prstGeom prst="wedgeRoundRectCallout">
            <a:avLst>
              <a:gd name="adj1" fmla="val 42245"/>
              <a:gd name="adj2" fmla="val -67597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3A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 1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tỏa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3A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8714" name="AutoShape 42"/>
          <p:cNvSpPr>
            <a:spLocks noChangeArrowheads="1"/>
          </p:cNvSpPr>
          <p:nvPr/>
        </p:nvSpPr>
        <p:spPr bwMode="auto">
          <a:xfrm>
            <a:off x="685800" y="3657600"/>
            <a:ext cx="7467600" cy="2286000"/>
          </a:xfrm>
          <a:prstGeom prst="wedgeRoundRectCallout">
            <a:avLst>
              <a:gd name="adj1" fmla="val 49532"/>
              <a:gd name="adj2" fmla="val -89861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8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8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8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8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25" grpId="0" animBg="1"/>
      <p:bldP spid="28714" grpId="0" animBg="1"/>
      <p:bldP spid="28714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64" name="Group 68"/>
          <p:cNvGraphicFramePr>
            <a:graphicFrameLocks noGrp="1"/>
          </p:cNvGraphicFramePr>
          <p:nvPr/>
        </p:nvGraphicFramePr>
        <p:xfrm>
          <a:off x="152400" y="304800"/>
          <a:ext cx="8839200" cy="4011613"/>
        </p:xfrm>
        <a:graphic>
          <a:graphicData uri="http://schemas.openxmlformats.org/drawingml/2006/table">
            <a:tbl>
              <a:tblPr/>
              <a:tblGrid>
                <a:gridCol w="487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Dòng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điện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xoay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chiều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Dòng điện một chiều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7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Cường độ dòng điện (I)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3A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3A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Điện trở của dây dẫn (R)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  <a:r>
                        <a:rPr kumimoji="0" lang="el-GR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Ω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  <a:r>
                        <a:rPr kumimoji="0" lang="el-GR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Ω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Thời gian dòng điện chạy qua dây dẫn (t: giây)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1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Nhiệt lượng tỏa ra (Q)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2700J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2700J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9765" name="Text Box 69"/>
          <p:cNvSpPr txBox="1">
            <a:spLocks noChangeArrowheads="1"/>
          </p:cNvSpPr>
          <p:nvPr/>
        </p:nvSpPr>
        <p:spPr bwMode="auto">
          <a:xfrm>
            <a:off x="152400" y="4508500"/>
            <a:ext cx="8763000" cy="17399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latin typeface="Times New Roman" pitchFamily="18" charset="0"/>
              </a:rPr>
              <a:t>Ta </a:t>
            </a:r>
            <a:r>
              <a:rPr lang="en-US" sz="3600" b="1" dirty="0" err="1">
                <a:latin typeface="Times New Roman" pitchFamily="18" charset="0"/>
              </a:rPr>
              <a:t>nói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rằng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</a:rPr>
              <a:t>I = 3A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</a:rPr>
              <a:t>là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</a:rPr>
              <a:t>cường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</a:rPr>
              <a:t>độ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</a:rPr>
              <a:t>dòng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</a:rPr>
              <a:t>điện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</a:rPr>
              <a:t>hiệu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</a:rPr>
              <a:t>dụng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của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dòng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điện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xoay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chiều</a:t>
            </a:r>
            <a:r>
              <a:rPr lang="en-US" sz="3600" b="1" dirty="0">
                <a:latin typeface="Times New Roman" pitchFamily="18" charset="0"/>
              </a:rPr>
              <a:t> (hay </a:t>
            </a:r>
            <a:r>
              <a:rPr lang="en-US" sz="3600" b="1" dirty="0" err="1">
                <a:latin typeface="Times New Roman" pitchFamily="18" charset="0"/>
              </a:rPr>
              <a:t>gọi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tắt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là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cường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độ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dòng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điện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xoay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chiều</a:t>
            </a:r>
            <a:r>
              <a:rPr lang="en-US" sz="3600" b="1" dirty="0">
                <a:latin typeface="Times New Roman" pitchFamily="18" charset="0"/>
              </a:rPr>
              <a:t>)</a:t>
            </a:r>
          </a:p>
        </p:txBody>
      </p:sp>
      <p:sp>
        <p:nvSpPr>
          <p:cNvPr id="29766" name="Rectangle 70"/>
          <p:cNvSpPr>
            <a:spLocks noChangeArrowheads="1"/>
          </p:cNvSpPr>
          <p:nvPr/>
        </p:nvSpPr>
        <p:spPr bwMode="auto">
          <a:xfrm>
            <a:off x="5105400" y="3733800"/>
            <a:ext cx="19050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67" name="Rectangle 71"/>
          <p:cNvSpPr>
            <a:spLocks noChangeArrowheads="1"/>
          </p:cNvSpPr>
          <p:nvPr/>
        </p:nvSpPr>
        <p:spPr bwMode="auto">
          <a:xfrm>
            <a:off x="7105650" y="3733800"/>
            <a:ext cx="180975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97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97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97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97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7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7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65" grpId="0" animBg="1"/>
      <p:bldP spid="29766" grpId="0" animBg="1"/>
      <p:bldP spid="2976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1346200" y="4953002"/>
            <a:ext cx="2387600" cy="1503363"/>
            <a:chOff x="848" y="3120"/>
            <a:chExt cx="1504" cy="947"/>
          </a:xfrm>
        </p:grpSpPr>
        <p:sp>
          <p:nvSpPr>
            <p:cNvPr id="30752" name="Freeform 32"/>
            <p:cNvSpPr>
              <a:spLocks/>
            </p:cNvSpPr>
            <p:nvPr/>
          </p:nvSpPr>
          <p:spPr bwMode="auto">
            <a:xfrm>
              <a:off x="848" y="3120"/>
              <a:ext cx="1456" cy="888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64" y="720"/>
                </a:cxn>
                <a:cxn ang="0">
                  <a:pos x="400" y="864"/>
                </a:cxn>
                <a:cxn ang="0">
                  <a:pos x="1456" y="864"/>
                </a:cxn>
              </a:cxnLst>
              <a:rect l="0" t="0" r="r" b="b"/>
              <a:pathLst>
                <a:path w="1456" h="888">
                  <a:moveTo>
                    <a:pt x="16" y="0"/>
                  </a:moveTo>
                  <a:cubicBezTo>
                    <a:pt x="8" y="288"/>
                    <a:pt x="0" y="576"/>
                    <a:pt x="64" y="720"/>
                  </a:cubicBezTo>
                  <a:cubicBezTo>
                    <a:pt x="128" y="864"/>
                    <a:pt x="168" y="840"/>
                    <a:pt x="400" y="864"/>
                  </a:cubicBezTo>
                  <a:cubicBezTo>
                    <a:pt x="632" y="888"/>
                    <a:pt x="1044" y="876"/>
                    <a:pt x="1456" y="864"/>
                  </a:cubicBezTo>
                </a:path>
              </a:pathLst>
            </a:custGeom>
            <a:noFill/>
            <a:ln w="571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37" name="Text Box 17"/>
            <p:cNvSpPr txBox="1">
              <a:spLocks noChangeArrowheads="1"/>
            </p:cNvSpPr>
            <p:nvPr/>
          </p:nvSpPr>
          <p:spPr bwMode="auto">
            <a:xfrm>
              <a:off x="1056" y="3466"/>
              <a:ext cx="1296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Vôn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kế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xoay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chiều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7010400" y="4133851"/>
            <a:ext cx="1981200" cy="1697038"/>
            <a:chOff x="4416" y="2604"/>
            <a:chExt cx="1248" cy="1069"/>
          </a:xfrm>
        </p:grpSpPr>
        <p:sp>
          <p:nvSpPr>
            <p:cNvPr id="30751" name="Freeform 31"/>
            <p:cNvSpPr>
              <a:spLocks/>
            </p:cNvSpPr>
            <p:nvPr/>
          </p:nvSpPr>
          <p:spPr bwMode="auto">
            <a:xfrm>
              <a:off x="4500" y="2604"/>
              <a:ext cx="1148" cy="1026"/>
            </a:xfrm>
            <a:custGeom>
              <a:avLst/>
              <a:gdLst/>
              <a:ahLst/>
              <a:cxnLst>
                <a:cxn ang="0">
                  <a:pos x="420" y="0"/>
                </a:cxn>
                <a:cxn ang="0">
                  <a:pos x="1032" y="468"/>
                </a:cxn>
                <a:cxn ang="0">
                  <a:pos x="1104" y="912"/>
                </a:cxn>
                <a:cxn ang="0">
                  <a:pos x="768" y="1008"/>
                </a:cxn>
                <a:cxn ang="0">
                  <a:pos x="0" y="1020"/>
                </a:cxn>
              </a:cxnLst>
              <a:rect l="0" t="0" r="r" b="b"/>
              <a:pathLst>
                <a:path w="1148" h="1026">
                  <a:moveTo>
                    <a:pt x="420" y="0"/>
                  </a:moveTo>
                  <a:cubicBezTo>
                    <a:pt x="522" y="78"/>
                    <a:pt x="918" y="316"/>
                    <a:pt x="1032" y="468"/>
                  </a:cubicBezTo>
                  <a:cubicBezTo>
                    <a:pt x="1146" y="620"/>
                    <a:pt x="1148" y="822"/>
                    <a:pt x="1104" y="912"/>
                  </a:cubicBezTo>
                  <a:cubicBezTo>
                    <a:pt x="1060" y="1002"/>
                    <a:pt x="952" y="990"/>
                    <a:pt x="768" y="1008"/>
                  </a:cubicBezTo>
                  <a:cubicBezTo>
                    <a:pt x="584" y="1026"/>
                    <a:pt x="160" y="1018"/>
                    <a:pt x="0" y="1020"/>
                  </a:cubicBezTo>
                </a:path>
              </a:pathLst>
            </a:custGeom>
            <a:noFill/>
            <a:ln w="571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Text Box 14"/>
            <p:cNvSpPr txBox="1">
              <a:spLocks noChangeArrowheads="1"/>
            </p:cNvSpPr>
            <p:nvPr/>
          </p:nvSpPr>
          <p:spPr bwMode="auto">
            <a:xfrm>
              <a:off x="4416" y="3072"/>
              <a:ext cx="1248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Ampe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kế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xoay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chiều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4953000" y="457200"/>
            <a:ext cx="3962400" cy="3048000"/>
            <a:chOff x="3120" y="288"/>
            <a:chExt cx="2496" cy="1920"/>
          </a:xfrm>
        </p:grpSpPr>
        <p:sp>
          <p:nvSpPr>
            <p:cNvPr id="30741" name="Freeform 21"/>
            <p:cNvSpPr>
              <a:spLocks/>
            </p:cNvSpPr>
            <p:nvPr/>
          </p:nvSpPr>
          <p:spPr bwMode="auto">
            <a:xfrm>
              <a:off x="3120" y="1296"/>
              <a:ext cx="1104" cy="912"/>
            </a:xfrm>
            <a:custGeom>
              <a:avLst/>
              <a:gdLst/>
              <a:ahLst/>
              <a:cxnLst>
                <a:cxn ang="0">
                  <a:pos x="0" y="720"/>
                </a:cxn>
                <a:cxn ang="0">
                  <a:pos x="432" y="144"/>
                </a:cxn>
                <a:cxn ang="0">
                  <a:pos x="1104" y="0"/>
                </a:cxn>
                <a:cxn ang="0">
                  <a:pos x="1104" y="144"/>
                </a:cxn>
                <a:cxn ang="0">
                  <a:pos x="576" y="336"/>
                </a:cxn>
                <a:cxn ang="0">
                  <a:pos x="288" y="912"/>
                </a:cxn>
                <a:cxn ang="0">
                  <a:pos x="0" y="720"/>
                </a:cxn>
              </a:cxnLst>
              <a:rect l="0" t="0" r="r" b="b"/>
              <a:pathLst>
                <a:path w="1104" h="912">
                  <a:moveTo>
                    <a:pt x="0" y="720"/>
                  </a:moveTo>
                  <a:lnTo>
                    <a:pt x="432" y="144"/>
                  </a:lnTo>
                  <a:lnTo>
                    <a:pt x="1104" y="0"/>
                  </a:lnTo>
                  <a:lnTo>
                    <a:pt x="1104" y="144"/>
                  </a:lnTo>
                  <a:lnTo>
                    <a:pt x="576" y="336"/>
                  </a:lnTo>
                  <a:lnTo>
                    <a:pt x="288" y="912"/>
                  </a:lnTo>
                  <a:lnTo>
                    <a:pt x="0" y="720"/>
                  </a:lnTo>
                  <a:close/>
                </a:path>
              </a:pathLst>
            </a:cu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26" name="Text Box 6"/>
            <p:cNvSpPr txBox="1">
              <a:spLocks noChangeArrowheads="1"/>
            </p:cNvSpPr>
            <p:nvPr/>
          </p:nvSpPr>
          <p:spPr bwMode="auto">
            <a:xfrm>
              <a:off x="4128" y="288"/>
              <a:ext cx="1488" cy="1609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Lực</a:t>
              </a:r>
              <a:r>
                <a:rPr lang="en-US" sz="32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32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tác</a:t>
              </a:r>
              <a:r>
                <a:rPr lang="en-US" sz="32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32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lên</a:t>
              </a:r>
              <a:r>
                <a:rPr lang="en-US" sz="32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nam</a:t>
              </a:r>
              <a:r>
                <a:rPr lang="en-US" sz="32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châm</a:t>
              </a:r>
              <a:r>
                <a:rPr lang="en-US" sz="32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liên</a:t>
              </a:r>
              <a:r>
                <a:rPr lang="en-US" sz="32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tục</a:t>
              </a:r>
              <a:r>
                <a:rPr lang="en-US" sz="32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đổi</a:t>
              </a:r>
              <a:r>
                <a:rPr lang="en-US" sz="32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chiều</a:t>
              </a:r>
              <a:endPara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76200" y="609600"/>
            <a:ext cx="4953000" cy="2971800"/>
            <a:chOff x="48" y="384"/>
            <a:chExt cx="3120" cy="1872"/>
          </a:xfrm>
        </p:grpSpPr>
        <p:sp>
          <p:nvSpPr>
            <p:cNvPr id="30746" name="Freeform 26"/>
            <p:cNvSpPr>
              <a:spLocks/>
            </p:cNvSpPr>
            <p:nvPr/>
          </p:nvSpPr>
          <p:spPr bwMode="auto">
            <a:xfrm>
              <a:off x="1704" y="744"/>
              <a:ext cx="744" cy="528"/>
            </a:xfrm>
            <a:custGeom>
              <a:avLst/>
              <a:gdLst/>
              <a:ahLst/>
              <a:cxnLst>
                <a:cxn ang="0">
                  <a:pos x="0" y="528"/>
                </a:cxn>
                <a:cxn ang="0">
                  <a:pos x="156" y="84"/>
                </a:cxn>
                <a:cxn ang="0">
                  <a:pos x="744" y="24"/>
                </a:cxn>
              </a:cxnLst>
              <a:rect l="0" t="0" r="r" b="b"/>
              <a:pathLst>
                <a:path w="744" h="528">
                  <a:moveTo>
                    <a:pt x="0" y="528"/>
                  </a:moveTo>
                  <a:cubicBezTo>
                    <a:pt x="26" y="454"/>
                    <a:pt x="32" y="168"/>
                    <a:pt x="156" y="84"/>
                  </a:cubicBezTo>
                  <a:cubicBezTo>
                    <a:pt x="280" y="0"/>
                    <a:pt x="622" y="36"/>
                    <a:pt x="744" y="24"/>
                  </a:cubicBezTo>
                </a:path>
              </a:pathLst>
            </a:custGeom>
            <a:noFill/>
            <a:ln w="571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47" name="Freeform 27"/>
            <p:cNvSpPr>
              <a:spLocks/>
            </p:cNvSpPr>
            <p:nvPr/>
          </p:nvSpPr>
          <p:spPr bwMode="auto">
            <a:xfrm>
              <a:off x="912" y="630"/>
              <a:ext cx="660" cy="650"/>
            </a:xfrm>
            <a:custGeom>
              <a:avLst/>
              <a:gdLst/>
              <a:ahLst/>
              <a:cxnLst>
                <a:cxn ang="0">
                  <a:pos x="576" y="650"/>
                </a:cxn>
                <a:cxn ang="0">
                  <a:pos x="564" y="102"/>
                </a:cxn>
                <a:cxn ang="0">
                  <a:pos x="0" y="35"/>
                </a:cxn>
              </a:cxnLst>
              <a:rect l="0" t="0" r="r" b="b"/>
              <a:pathLst>
                <a:path w="660" h="650">
                  <a:moveTo>
                    <a:pt x="576" y="650"/>
                  </a:moveTo>
                  <a:cubicBezTo>
                    <a:pt x="574" y="559"/>
                    <a:pt x="660" y="204"/>
                    <a:pt x="564" y="102"/>
                  </a:cubicBezTo>
                  <a:cubicBezTo>
                    <a:pt x="468" y="0"/>
                    <a:pt x="117" y="49"/>
                    <a:pt x="0" y="35"/>
                  </a:cubicBezTo>
                </a:path>
              </a:pathLst>
            </a:custGeom>
            <a:noFill/>
            <a:ln w="571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48" name="Freeform 28"/>
            <p:cNvSpPr>
              <a:spLocks/>
            </p:cNvSpPr>
            <p:nvPr/>
          </p:nvSpPr>
          <p:spPr bwMode="auto">
            <a:xfrm>
              <a:off x="1740" y="1225"/>
              <a:ext cx="1188" cy="263"/>
            </a:xfrm>
            <a:custGeom>
              <a:avLst/>
              <a:gdLst/>
              <a:ahLst/>
              <a:cxnLst>
                <a:cxn ang="0">
                  <a:pos x="0" y="263"/>
                </a:cxn>
                <a:cxn ang="0">
                  <a:pos x="516" y="35"/>
                </a:cxn>
                <a:cxn ang="0">
                  <a:pos x="1188" y="55"/>
                </a:cxn>
              </a:cxnLst>
              <a:rect l="0" t="0" r="r" b="b"/>
              <a:pathLst>
                <a:path w="1188" h="263">
                  <a:moveTo>
                    <a:pt x="0" y="263"/>
                  </a:moveTo>
                  <a:cubicBezTo>
                    <a:pt x="86" y="225"/>
                    <a:pt x="318" y="70"/>
                    <a:pt x="516" y="35"/>
                  </a:cubicBezTo>
                  <a:cubicBezTo>
                    <a:pt x="714" y="0"/>
                    <a:pt x="1048" y="51"/>
                    <a:pt x="1188" y="55"/>
                  </a:cubicBezTo>
                </a:path>
              </a:pathLst>
            </a:custGeom>
            <a:noFill/>
            <a:ln w="571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44" name="Freeform 24"/>
            <p:cNvSpPr>
              <a:spLocks/>
            </p:cNvSpPr>
            <p:nvPr/>
          </p:nvSpPr>
          <p:spPr bwMode="auto">
            <a:xfrm>
              <a:off x="48" y="1512"/>
              <a:ext cx="720" cy="120"/>
            </a:xfrm>
            <a:custGeom>
              <a:avLst/>
              <a:gdLst/>
              <a:ahLst/>
              <a:cxnLst>
                <a:cxn ang="0">
                  <a:pos x="720" y="144"/>
                </a:cxn>
                <a:cxn ang="0">
                  <a:pos x="384" y="144"/>
                </a:cxn>
                <a:cxn ang="0">
                  <a:pos x="0" y="0"/>
                </a:cxn>
              </a:cxnLst>
              <a:rect l="0" t="0" r="r" b="b"/>
              <a:pathLst>
                <a:path w="720" h="168">
                  <a:moveTo>
                    <a:pt x="720" y="144"/>
                  </a:moveTo>
                  <a:cubicBezTo>
                    <a:pt x="612" y="156"/>
                    <a:pt x="504" y="168"/>
                    <a:pt x="384" y="144"/>
                  </a:cubicBezTo>
                  <a:cubicBezTo>
                    <a:pt x="264" y="120"/>
                    <a:pt x="132" y="60"/>
                    <a:pt x="0" y="0"/>
                  </a:cubicBezTo>
                </a:path>
              </a:pathLst>
            </a:custGeom>
            <a:noFill/>
            <a:ln w="571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45" name="Freeform 25"/>
            <p:cNvSpPr>
              <a:spLocks/>
            </p:cNvSpPr>
            <p:nvPr/>
          </p:nvSpPr>
          <p:spPr bwMode="auto">
            <a:xfrm rot="3302616" flipV="1">
              <a:off x="228" y="780"/>
              <a:ext cx="816" cy="528"/>
            </a:xfrm>
            <a:custGeom>
              <a:avLst/>
              <a:gdLst/>
              <a:ahLst/>
              <a:cxnLst>
                <a:cxn ang="0">
                  <a:pos x="720" y="144"/>
                </a:cxn>
                <a:cxn ang="0">
                  <a:pos x="384" y="144"/>
                </a:cxn>
                <a:cxn ang="0">
                  <a:pos x="0" y="0"/>
                </a:cxn>
              </a:cxnLst>
              <a:rect l="0" t="0" r="r" b="b"/>
              <a:pathLst>
                <a:path w="720" h="168">
                  <a:moveTo>
                    <a:pt x="720" y="144"/>
                  </a:moveTo>
                  <a:cubicBezTo>
                    <a:pt x="612" y="156"/>
                    <a:pt x="504" y="168"/>
                    <a:pt x="384" y="144"/>
                  </a:cubicBezTo>
                  <a:cubicBezTo>
                    <a:pt x="264" y="120"/>
                    <a:pt x="132" y="60"/>
                    <a:pt x="0" y="0"/>
                  </a:cubicBezTo>
                </a:path>
              </a:pathLst>
            </a:custGeom>
            <a:noFill/>
            <a:ln w="571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40" name="Freeform 20"/>
            <p:cNvSpPr>
              <a:spLocks/>
            </p:cNvSpPr>
            <p:nvPr/>
          </p:nvSpPr>
          <p:spPr bwMode="auto">
            <a:xfrm>
              <a:off x="1824" y="1584"/>
              <a:ext cx="624" cy="672"/>
            </a:xfrm>
            <a:custGeom>
              <a:avLst/>
              <a:gdLst/>
              <a:ahLst/>
              <a:cxnLst>
                <a:cxn ang="0">
                  <a:pos x="624" y="528"/>
                </a:cxn>
                <a:cxn ang="0">
                  <a:pos x="432" y="144"/>
                </a:cxn>
                <a:cxn ang="0">
                  <a:pos x="0" y="0"/>
                </a:cxn>
                <a:cxn ang="0">
                  <a:pos x="0" y="144"/>
                </a:cxn>
                <a:cxn ang="0">
                  <a:pos x="336" y="288"/>
                </a:cxn>
                <a:cxn ang="0">
                  <a:pos x="288" y="672"/>
                </a:cxn>
                <a:cxn ang="0">
                  <a:pos x="624" y="528"/>
                </a:cxn>
              </a:cxnLst>
              <a:rect l="0" t="0" r="r" b="b"/>
              <a:pathLst>
                <a:path w="624" h="672">
                  <a:moveTo>
                    <a:pt x="624" y="528"/>
                  </a:moveTo>
                  <a:lnTo>
                    <a:pt x="432" y="144"/>
                  </a:lnTo>
                  <a:lnTo>
                    <a:pt x="0" y="0"/>
                  </a:lnTo>
                  <a:lnTo>
                    <a:pt x="0" y="144"/>
                  </a:lnTo>
                  <a:lnTo>
                    <a:pt x="336" y="288"/>
                  </a:lnTo>
                  <a:lnTo>
                    <a:pt x="288" y="672"/>
                  </a:lnTo>
                  <a:lnTo>
                    <a:pt x="624" y="528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25" name="Text Box 5"/>
            <p:cNvSpPr txBox="1">
              <a:spLocks noChangeArrowheads="1"/>
            </p:cNvSpPr>
            <p:nvPr/>
          </p:nvSpPr>
          <p:spPr bwMode="auto">
            <a:xfrm>
              <a:off x="720" y="1200"/>
              <a:ext cx="1152" cy="679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tác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dụng</a:t>
              </a: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727" name="Text Box 7"/>
            <p:cNvSpPr txBox="1">
              <a:spLocks noChangeArrowheads="1"/>
            </p:cNvSpPr>
            <p:nvPr/>
          </p:nvSpPr>
          <p:spPr bwMode="auto">
            <a:xfrm>
              <a:off x="144" y="576"/>
              <a:ext cx="6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Nhiệt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728" name="Text Box 8"/>
            <p:cNvSpPr txBox="1">
              <a:spLocks noChangeArrowheads="1"/>
            </p:cNvSpPr>
            <p:nvPr/>
          </p:nvSpPr>
          <p:spPr bwMode="auto">
            <a:xfrm>
              <a:off x="48" y="1296"/>
              <a:ext cx="672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Từ</a:t>
              </a: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729" name="Text Box 9"/>
            <p:cNvSpPr txBox="1">
              <a:spLocks noChangeArrowheads="1"/>
            </p:cNvSpPr>
            <p:nvPr/>
          </p:nvSpPr>
          <p:spPr bwMode="auto">
            <a:xfrm>
              <a:off x="864" y="384"/>
              <a:ext cx="76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Quang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730" name="Text Box 10"/>
            <p:cNvSpPr txBox="1">
              <a:spLocks noChangeArrowheads="1"/>
            </p:cNvSpPr>
            <p:nvPr/>
          </p:nvSpPr>
          <p:spPr bwMode="auto">
            <a:xfrm>
              <a:off x="1776" y="480"/>
              <a:ext cx="768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Sinh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lí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731" name="Text Box 11"/>
            <p:cNvSpPr txBox="1">
              <a:spLocks noChangeArrowheads="1"/>
            </p:cNvSpPr>
            <p:nvPr/>
          </p:nvSpPr>
          <p:spPr bwMode="auto">
            <a:xfrm>
              <a:off x="2208" y="960"/>
              <a:ext cx="9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Hóa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học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5562600" y="3810000"/>
            <a:ext cx="2286000" cy="681038"/>
            <a:chOff x="3504" y="2400"/>
            <a:chExt cx="1440" cy="429"/>
          </a:xfrm>
        </p:grpSpPr>
        <p:sp>
          <p:nvSpPr>
            <p:cNvPr id="30742" name="Freeform 22"/>
            <p:cNvSpPr>
              <a:spLocks/>
            </p:cNvSpPr>
            <p:nvPr/>
          </p:nvSpPr>
          <p:spPr bwMode="auto">
            <a:xfrm>
              <a:off x="3504" y="2400"/>
              <a:ext cx="816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16" y="192"/>
                </a:cxn>
                <a:cxn ang="0">
                  <a:pos x="816" y="288"/>
                </a:cxn>
                <a:cxn ang="0">
                  <a:pos x="48" y="288"/>
                </a:cxn>
                <a:cxn ang="0">
                  <a:pos x="0" y="0"/>
                </a:cxn>
              </a:cxnLst>
              <a:rect l="0" t="0" r="r" b="b"/>
              <a:pathLst>
                <a:path w="816" h="288">
                  <a:moveTo>
                    <a:pt x="0" y="0"/>
                  </a:moveTo>
                  <a:lnTo>
                    <a:pt x="816" y="192"/>
                  </a:lnTo>
                  <a:lnTo>
                    <a:pt x="816" y="288"/>
                  </a:lnTo>
                  <a:lnTo>
                    <a:pt x="48" y="2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32" name="Text Box 12"/>
            <p:cNvSpPr txBox="1">
              <a:spLocks noChangeArrowheads="1"/>
            </p:cNvSpPr>
            <p:nvPr/>
          </p:nvSpPr>
          <p:spPr bwMode="auto">
            <a:xfrm>
              <a:off x="4272" y="2496"/>
              <a:ext cx="672" cy="333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Đo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I</a:t>
              </a:r>
            </a:p>
          </p:txBody>
        </p:sp>
      </p:grpSp>
      <p:grpSp>
        <p:nvGrpSpPr>
          <p:cNvPr id="7" name="Group 38"/>
          <p:cNvGrpSpPr>
            <a:grpSpLocks/>
          </p:cNvGrpSpPr>
          <p:nvPr/>
        </p:nvGrpSpPr>
        <p:grpSpPr bwMode="auto">
          <a:xfrm>
            <a:off x="1066800" y="4114800"/>
            <a:ext cx="2667000" cy="909638"/>
            <a:chOff x="672" y="2592"/>
            <a:chExt cx="1680" cy="573"/>
          </a:xfrm>
        </p:grpSpPr>
        <p:sp>
          <p:nvSpPr>
            <p:cNvPr id="30743" name="Freeform 23"/>
            <p:cNvSpPr>
              <a:spLocks/>
            </p:cNvSpPr>
            <p:nvPr/>
          </p:nvSpPr>
          <p:spPr bwMode="auto">
            <a:xfrm>
              <a:off x="1200" y="2592"/>
              <a:ext cx="1152" cy="480"/>
            </a:xfrm>
            <a:custGeom>
              <a:avLst/>
              <a:gdLst/>
              <a:ahLst/>
              <a:cxnLst>
                <a:cxn ang="0">
                  <a:pos x="960" y="0"/>
                </a:cxn>
                <a:cxn ang="0">
                  <a:pos x="528" y="336"/>
                </a:cxn>
                <a:cxn ang="0">
                  <a:pos x="0" y="336"/>
                </a:cxn>
                <a:cxn ang="0">
                  <a:pos x="96" y="432"/>
                </a:cxn>
                <a:cxn ang="0">
                  <a:pos x="576" y="480"/>
                </a:cxn>
                <a:cxn ang="0">
                  <a:pos x="1152" y="192"/>
                </a:cxn>
                <a:cxn ang="0">
                  <a:pos x="960" y="0"/>
                </a:cxn>
              </a:cxnLst>
              <a:rect l="0" t="0" r="r" b="b"/>
              <a:pathLst>
                <a:path w="1152" h="480">
                  <a:moveTo>
                    <a:pt x="960" y="0"/>
                  </a:moveTo>
                  <a:lnTo>
                    <a:pt x="528" y="336"/>
                  </a:lnTo>
                  <a:lnTo>
                    <a:pt x="0" y="336"/>
                  </a:lnTo>
                  <a:lnTo>
                    <a:pt x="96" y="432"/>
                  </a:lnTo>
                  <a:lnTo>
                    <a:pt x="576" y="480"/>
                  </a:lnTo>
                  <a:lnTo>
                    <a:pt x="1152" y="192"/>
                  </a:lnTo>
                  <a:lnTo>
                    <a:pt x="96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36" name="Text Box 16"/>
            <p:cNvSpPr txBox="1">
              <a:spLocks noChangeArrowheads="1"/>
            </p:cNvSpPr>
            <p:nvPr/>
          </p:nvSpPr>
          <p:spPr bwMode="auto">
            <a:xfrm>
              <a:off x="672" y="2832"/>
              <a:ext cx="672" cy="333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Đo</a:t>
              </a:r>
              <a:r>
                <a:rPr lang="en-US" sz="2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U</a:t>
              </a:r>
            </a:p>
          </p:txBody>
        </p:sp>
      </p:grpSp>
      <p:sp>
        <p:nvSpPr>
          <p:cNvPr id="30739" name="AutoShape 19"/>
          <p:cNvSpPr>
            <a:spLocks noChangeArrowheads="1"/>
          </p:cNvSpPr>
          <p:nvPr/>
        </p:nvSpPr>
        <p:spPr bwMode="auto">
          <a:xfrm>
            <a:off x="2971800" y="2743200"/>
            <a:ext cx="3200400" cy="2438400"/>
          </a:xfrm>
          <a:prstGeom prst="star16">
            <a:avLst>
              <a:gd name="adj" fmla="val 375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3200400" y="3352800"/>
            <a:ext cx="2743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chiều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40"/>
          <p:cNvGrpSpPr>
            <a:grpSpLocks/>
          </p:cNvGrpSpPr>
          <p:nvPr/>
        </p:nvGrpSpPr>
        <p:grpSpPr bwMode="auto">
          <a:xfrm>
            <a:off x="3657600" y="5372100"/>
            <a:ext cx="3505200" cy="1168400"/>
            <a:chOff x="2304" y="3384"/>
            <a:chExt cx="2208" cy="736"/>
          </a:xfrm>
        </p:grpSpPr>
        <p:sp>
          <p:nvSpPr>
            <p:cNvPr id="30738" name="Text Box 18"/>
            <p:cNvSpPr txBox="1">
              <a:spLocks noChangeArrowheads="1"/>
            </p:cNvSpPr>
            <p:nvPr/>
          </p:nvSpPr>
          <p:spPr bwMode="auto">
            <a:xfrm>
              <a:off x="2784" y="3514"/>
              <a:ext cx="1152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Kí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hiệu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AC (hay ~)</a:t>
              </a:r>
            </a:p>
          </p:txBody>
        </p:sp>
        <p:sp>
          <p:nvSpPr>
            <p:cNvPr id="30753" name="Freeform 33"/>
            <p:cNvSpPr>
              <a:spLocks/>
            </p:cNvSpPr>
            <p:nvPr/>
          </p:nvSpPr>
          <p:spPr bwMode="auto">
            <a:xfrm>
              <a:off x="2304" y="3384"/>
              <a:ext cx="2208" cy="736"/>
            </a:xfrm>
            <a:custGeom>
              <a:avLst/>
              <a:gdLst/>
              <a:ahLst/>
              <a:cxnLst>
                <a:cxn ang="0">
                  <a:pos x="0" y="312"/>
                </a:cxn>
                <a:cxn ang="0">
                  <a:pos x="192" y="312"/>
                </a:cxn>
                <a:cxn ang="0">
                  <a:pos x="432" y="552"/>
                </a:cxn>
                <a:cxn ang="0">
                  <a:pos x="864" y="696"/>
                </a:cxn>
                <a:cxn ang="0">
                  <a:pos x="1440" y="648"/>
                </a:cxn>
                <a:cxn ang="0">
                  <a:pos x="1824" y="168"/>
                </a:cxn>
                <a:cxn ang="0">
                  <a:pos x="2208" y="0"/>
                </a:cxn>
              </a:cxnLst>
              <a:rect l="0" t="0" r="r" b="b"/>
              <a:pathLst>
                <a:path w="2208" h="736">
                  <a:moveTo>
                    <a:pt x="0" y="312"/>
                  </a:moveTo>
                  <a:cubicBezTo>
                    <a:pt x="60" y="292"/>
                    <a:pt x="120" y="272"/>
                    <a:pt x="192" y="312"/>
                  </a:cubicBezTo>
                  <a:cubicBezTo>
                    <a:pt x="264" y="352"/>
                    <a:pt x="320" y="488"/>
                    <a:pt x="432" y="552"/>
                  </a:cubicBezTo>
                  <a:cubicBezTo>
                    <a:pt x="544" y="616"/>
                    <a:pt x="696" y="680"/>
                    <a:pt x="864" y="696"/>
                  </a:cubicBezTo>
                  <a:cubicBezTo>
                    <a:pt x="1032" y="712"/>
                    <a:pt x="1280" y="736"/>
                    <a:pt x="1440" y="648"/>
                  </a:cubicBezTo>
                  <a:cubicBezTo>
                    <a:pt x="1600" y="560"/>
                    <a:pt x="1696" y="276"/>
                    <a:pt x="1824" y="168"/>
                  </a:cubicBezTo>
                  <a:cubicBezTo>
                    <a:pt x="1952" y="60"/>
                    <a:pt x="2128" y="35"/>
                    <a:pt x="2208" y="0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3505200" y="3124200"/>
            <a:ext cx="563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2303" name="Rectangle 225"/>
          <p:cNvSpPr>
            <a:spLocks noChangeArrowheads="1"/>
          </p:cNvSpPr>
          <p:nvPr/>
        </p:nvSpPr>
        <p:spPr bwMode="auto">
          <a:xfrm>
            <a:off x="228600" y="304800"/>
            <a:ext cx="8763000" cy="37856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endParaRPr lang="en-US" sz="24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endParaRPr lang="en-US" sz="24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endParaRPr lang="en-US" sz="24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3600" b="1" noProof="1" smtClean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 -</a:t>
            </a:r>
            <a:r>
              <a:rPr lang="en-US" altLang="en-US" sz="2400" b="1" noProof="1" smtClean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Dùng ampe kế hoặc vôn kế xoay chiều có kí hiệu AC (hay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~)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ampe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vôn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chốt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049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28600" y="457200"/>
            <a:ext cx="3048000" cy="52322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228601" y="1143000"/>
            <a:ext cx="8763000" cy="1815882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C3: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6V- 3W.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6V.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animBg="1"/>
      <p:bldP spid="21509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838200" y="1752600"/>
            <a:ext cx="7239000" cy="9525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PerspectiveTopRight">
              <a:rot lat="1200000" lon="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4557713" y="1581150"/>
            <a:ext cx="1371600" cy="762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PerspectiveTopRight">
              <a:rot lat="600000" lon="0" rev="0"/>
            </a:camera>
            <a:lightRig rig="legacyFlat3" dir="r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0484" name="AutoShape 4"/>
          <p:cNvSpPr>
            <a:spLocks noChangeArrowheads="1"/>
          </p:cNvSpPr>
          <p:nvPr/>
        </p:nvSpPr>
        <p:spPr bwMode="auto">
          <a:xfrm>
            <a:off x="2044700" y="1409700"/>
            <a:ext cx="76200" cy="152400"/>
          </a:xfrm>
          <a:prstGeom prst="plus">
            <a:avLst>
              <a:gd name="adj" fmla="val 25000"/>
            </a:avLst>
          </a:prstGeom>
          <a:gradFill rotWithShape="1">
            <a:gsLst>
              <a:gs pos="0">
                <a:srgbClr val="525252"/>
              </a:gs>
              <a:gs pos="50000">
                <a:srgbClr val="B2B2B2"/>
              </a:gs>
              <a:gs pos="100000">
                <a:srgbClr val="52525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1866900" y="1598613"/>
            <a:ext cx="762000" cy="9525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PerspectiveTopRight">
              <a:rot lat="0" lon="300000" rev="0"/>
            </a:camera>
            <a:lightRig rig="legacyFlat3" dir="r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 flipV="1">
            <a:off x="2000250" y="1522413"/>
            <a:ext cx="0" cy="762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scene3d>
            <a:camera prst="legacyPerspectiveTopRight">
              <a:rot lat="0" lon="899999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flatTx/>
          </a:bodyPr>
          <a:lstStyle/>
          <a:p>
            <a:endParaRPr lang="en-US"/>
          </a:p>
        </p:txBody>
      </p:sp>
      <p:sp>
        <p:nvSpPr>
          <p:cNvPr id="20487" name="AutoShape 7"/>
          <p:cNvSpPr>
            <a:spLocks noChangeArrowheads="1"/>
          </p:cNvSpPr>
          <p:nvPr/>
        </p:nvSpPr>
        <p:spPr bwMode="auto">
          <a:xfrm rot="5400000">
            <a:off x="2452688" y="1231900"/>
            <a:ext cx="114300" cy="428625"/>
          </a:xfrm>
          <a:prstGeom prst="can">
            <a:avLst>
              <a:gd name="adj" fmla="val 93750"/>
            </a:avLst>
          </a:prstGeom>
          <a:solidFill>
            <a:srgbClr val="E80E2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AutoShape 8"/>
          <p:cNvSpPr>
            <a:spLocks noChangeArrowheads="1"/>
          </p:cNvSpPr>
          <p:nvPr/>
        </p:nvSpPr>
        <p:spPr bwMode="auto">
          <a:xfrm rot="5400000">
            <a:off x="2338388" y="1270000"/>
            <a:ext cx="114300" cy="428625"/>
          </a:xfrm>
          <a:prstGeom prst="can">
            <a:avLst>
              <a:gd name="adj" fmla="val 93750"/>
            </a:avLst>
          </a:prstGeom>
          <a:solidFill>
            <a:srgbClr val="E80E2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AutoShape 9"/>
          <p:cNvSpPr>
            <a:spLocks noChangeArrowheads="1"/>
          </p:cNvSpPr>
          <p:nvPr/>
        </p:nvSpPr>
        <p:spPr bwMode="auto">
          <a:xfrm rot="5400000">
            <a:off x="2243138" y="1317625"/>
            <a:ext cx="114300" cy="428625"/>
          </a:xfrm>
          <a:prstGeom prst="can">
            <a:avLst>
              <a:gd name="adj" fmla="val 93750"/>
            </a:avLst>
          </a:prstGeom>
          <a:solidFill>
            <a:srgbClr val="E80E2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0" name="Oval 10"/>
          <p:cNvSpPr>
            <a:spLocks noChangeArrowheads="1"/>
          </p:cNvSpPr>
          <p:nvPr/>
        </p:nvSpPr>
        <p:spPr bwMode="auto">
          <a:xfrm>
            <a:off x="2533650" y="1455738"/>
            <a:ext cx="55563" cy="555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1" name="Oval 11"/>
          <p:cNvSpPr>
            <a:spLocks noChangeArrowheads="1"/>
          </p:cNvSpPr>
          <p:nvPr/>
        </p:nvSpPr>
        <p:spPr bwMode="auto">
          <a:xfrm>
            <a:off x="2647950" y="1417638"/>
            <a:ext cx="55563" cy="555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2" name="Oval 12"/>
          <p:cNvSpPr>
            <a:spLocks noChangeArrowheads="1"/>
          </p:cNvSpPr>
          <p:nvPr/>
        </p:nvSpPr>
        <p:spPr bwMode="auto">
          <a:xfrm>
            <a:off x="2438400" y="1503363"/>
            <a:ext cx="55563" cy="555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3" name="Line 13"/>
          <p:cNvSpPr>
            <a:spLocks noChangeShapeType="1"/>
          </p:cNvSpPr>
          <p:nvPr/>
        </p:nvSpPr>
        <p:spPr bwMode="auto">
          <a:xfrm flipV="1">
            <a:off x="2476500" y="1531938"/>
            <a:ext cx="0" cy="762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scene3d>
            <a:camera prst="legacyPerspectiveTopRight">
              <a:rot lat="0" lon="60000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flatTx/>
          </a:bodyPr>
          <a:lstStyle/>
          <a:p>
            <a:endParaRPr lang="en-US"/>
          </a:p>
        </p:txBody>
      </p:sp>
      <p:sp>
        <p:nvSpPr>
          <p:cNvPr id="20494" name="Oval 14"/>
          <p:cNvSpPr>
            <a:spLocks noChangeArrowheads="1"/>
          </p:cNvSpPr>
          <p:nvPr/>
        </p:nvSpPr>
        <p:spPr bwMode="auto">
          <a:xfrm>
            <a:off x="2686050" y="1531938"/>
            <a:ext cx="46038" cy="19050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5" name="Oval 15"/>
          <p:cNvSpPr>
            <a:spLocks noChangeArrowheads="1"/>
          </p:cNvSpPr>
          <p:nvPr/>
        </p:nvSpPr>
        <p:spPr bwMode="auto">
          <a:xfrm>
            <a:off x="3638550" y="1512888"/>
            <a:ext cx="46038" cy="46037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3619500" y="1076325"/>
            <a:ext cx="312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bg1"/>
                </a:solidFill>
              </a:rPr>
              <a:t>K</a:t>
            </a:r>
          </a:p>
        </p:txBody>
      </p:sp>
      <p:sp>
        <p:nvSpPr>
          <p:cNvPr id="20497" name="Rectangle 17"/>
          <p:cNvSpPr>
            <a:spLocks noChangeArrowheads="1"/>
          </p:cNvSpPr>
          <p:nvPr/>
        </p:nvSpPr>
        <p:spPr bwMode="auto">
          <a:xfrm>
            <a:off x="3276600" y="1589088"/>
            <a:ext cx="800100" cy="123825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PerspectiveTopRight">
              <a:rot lat="0" lon="300000" rev="0"/>
            </a:camera>
            <a:lightRig rig="legacyFlat3" dir="r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0498" name="Freeform 18"/>
          <p:cNvSpPr>
            <a:spLocks/>
          </p:cNvSpPr>
          <p:nvPr/>
        </p:nvSpPr>
        <p:spPr bwMode="auto">
          <a:xfrm>
            <a:off x="2695575" y="1504950"/>
            <a:ext cx="781050" cy="271463"/>
          </a:xfrm>
          <a:custGeom>
            <a:avLst/>
            <a:gdLst>
              <a:gd name="T0" fmla="*/ 0 w 492"/>
              <a:gd name="T1" fmla="*/ 11 h 171"/>
              <a:gd name="T2" fmla="*/ 60 w 492"/>
              <a:gd name="T3" fmla="*/ 138 h 171"/>
              <a:gd name="T4" fmla="*/ 186 w 492"/>
              <a:gd name="T5" fmla="*/ 108 h 171"/>
              <a:gd name="T6" fmla="*/ 294 w 492"/>
              <a:gd name="T7" fmla="*/ 167 h 171"/>
              <a:gd name="T8" fmla="*/ 408 w 492"/>
              <a:gd name="T9" fmla="*/ 132 h 171"/>
              <a:gd name="T10" fmla="*/ 492 w 492"/>
              <a:gd name="T11" fmla="*/ 0 h 17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92"/>
              <a:gd name="T19" fmla="*/ 0 h 171"/>
              <a:gd name="T20" fmla="*/ 492 w 492"/>
              <a:gd name="T21" fmla="*/ 171 h 17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92" h="171">
                <a:moveTo>
                  <a:pt x="0" y="11"/>
                </a:moveTo>
                <a:cubicBezTo>
                  <a:pt x="10" y="32"/>
                  <a:pt x="29" y="122"/>
                  <a:pt x="60" y="138"/>
                </a:cubicBezTo>
                <a:cubicBezTo>
                  <a:pt x="91" y="154"/>
                  <a:pt x="147" y="103"/>
                  <a:pt x="186" y="108"/>
                </a:cubicBezTo>
                <a:cubicBezTo>
                  <a:pt x="225" y="113"/>
                  <a:pt x="257" y="163"/>
                  <a:pt x="294" y="167"/>
                </a:cubicBezTo>
                <a:cubicBezTo>
                  <a:pt x="331" y="171"/>
                  <a:pt x="375" y="160"/>
                  <a:pt x="408" y="132"/>
                </a:cubicBezTo>
                <a:cubicBezTo>
                  <a:pt x="441" y="104"/>
                  <a:pt x="474" y="28"/>
                  <a:pt x="492" y="0"/>
                </a:cubicBezTo>
              </a:path>
            </a:pathLst>
          </a:custGeom>
          <a:noFill/>
          <a:ln w="127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9" name="Oval 19"/>
          <p:cNvSpPr>
            <a:spLocks noChangeArrowheads="1"/>
          </p:cNvSpPr>
          <p:nvPr/>
        </p:nvSpPr>
        <p:spPr bwMode="auto">
          <a:xfrm>
            <a:off x="3476625" y="1485900"/>
            <a:ext cx="46038" cy="460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0" name="Oval 20"/>
          <p:cNvSpPr>
            <a:spLocks noChangeArrowheads="1"/>
          </p:cNvSpPr>
          <p:nvPr/>
        </p:nvSpPr>
        <p:spPr bwMode="auto">
          <a:xfrm>
            <a:off x="3925888" y="1495425"/>
            <a:ext cx="46037" cy="460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1" name="Rectangle 21"/>
          <p:cNvSpPr>
            <a:spLocks noChangeArrowheads="1"/>
          </p:cNvSpPr>
          <p:nvPr/>
        </p:nvSpPr>
        <p:spPr bwMode="auto">
          <a:xfrm>
            <a:off x="4843463" y="498475"/>
            <a:ext cx="914400" cy="990600"/>
          </a:xfrm>
          <a:prstGeom prst="rect">
            <a:avLst/>
          </a:prstGeom>
          <a:solidFill>
            <a:srgbClr val="660066"/>
          </a:solidFill>
          <a:ln w="28575">
            <a:solidFill>
              <a:srgbClr val="DDDDDD"/>
            </a:solidFill>
            <a:miter lim="800000"/>
            <a:headEnd/>
            <a:tailEnd/>
          </a:ln>
          <a:effectLst>
            <a:prstShdw prst="shdw13" dist="35921" dir="189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2" name="Arc 22"/>
          <p:cNvSpPr>
            <a:spLocks/>
          </p:cNvSpPr>
          <p:nvPr/>
        </p:nvSpPr>
        <p:spPr bwMode="auto">
          <a:xfrm rot="-2700000">
            <a:off x="5051425" y="498475"/>
            <a:ext cx="533400" cy="533400"/>
          </a:xfrm>
          <a:custGeom>
            <a:avLst/>
            <a:gdLst>
              <a:gd name="T0" fmla="*/ 0 w 21600"/>
              <a:gd name="T1" fmla="*/ 0 h 21600"/>
              <a:gd name="T2" fmla="*/ 533400 w 21600"/>
              <a:gd name="T3" fmla="*/ 533400 h 21600"/>
              <a:gd name="T4" fmla="*/ 0 w 21600"/>
              <a:gd name="T5" fmla="*/ 5334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3" name="Rectangle 23"/>
          <p:cNvSpPr>
            <a:spLocks noChangeArrowheads="1"/>
          </p:cNvSpPr>
          <p:nvPr/>
        </p:nvSpPr>
        <p:spPr bwMode="auto">
          <a:xfrm>
            <a:off x="4843463" y="1069975"/>
            <a:ext cx="914400" cy="423863"/>
          </a:xfrm>
          <a:prstGeom prst="rect">
            <a:avLst/>
          </a:prstGeom>
          <a:solidFill>
            <a:srgbClr val="CC6600"/>
          </a:solidFill>
          <a:ln w="28575">
            <a:solidFill>
              <a:srgbClr val="DDDDDD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4" name="Oval 24"/>
          <p:cNvSpPr>
            <a:spLocks noChangeArrowheads="1"/>
          </p:cNvSpPr>
          <p:nvPr/>
        </p:nvSpPr>
        <p:spPr bwMode="auto">
          <a:xfrm>
            <a:off x="4957763" y="1336675"/>
            <a:ext cx="95250" cy="9525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5" name="Oval 25"/>
          <p:cNvSpPr>
            <a:spLocks noChangeArrowheads="1"/>
          </p:cNvSpPr>
          <p:nvPr/>
        </p:nvSpPr>
        <p:spPr bwMode="auto">
          <a:xfrm>
            <a:off x="5548313" y="1336675"/>
            <a:ext cx="95250" cy="9525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6" name="AutoShape 26"/>
          <p:cNvSpPr>
            <a:spLocks noChangeArrowheads="1"/>
          </p:cNvSpPr>
          <p:nvPr/>
        </p:nvSpPr>
        <p:spPr bwMode="auto">
          <a:xfrm>
            <a:off x="4881563" y="1416050"/>
            <a:ext cx="76200" cy="152400"/>
          </a:xfrm>
          <a:prstGeom prst="plus">
            <a:avLst>
              <a:gd name="adj" fmla="val 25000"/>
            </a:avLst>
          </a:prstGeom>
          <a:gradFill rotWithShape="1">
            <a:gsLst>
              <a:gs pos="0">
                <a:srgbClr val="525252"/>
              </a:gs>
              <a:gs pos="50000">
                <a:srgbClr val="B2B2B2"/>
              </a:gs>
              <a:gs pos="100000">
                <a:srgbClr val="52525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7" name="Text Box 27"/>
          <p:cNvSpPr txBox="1">
            <a:spLocks noChangeArrowheads="1"/>
          </p:cNvSpPr>
          <p:nvPr/>
        </p:nvSpPr>
        <p:spPr bwMode="auto">
          <a:xfrm>
            <a:off x="5167313" y="777875"/>
            <a:ext cx="3159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VNI-Avo" pitchFamily="2" charset="0"/>
              </a:rPr>
              <a:t>A</a:t>
            </a:r>
          </a:p>
        </p:txBody>
      </p:sp>
      <p:sp>
        <p:nvSpPr>
          <p:cNvPr id="20508" name="Line 28"/>
          <p:cNvSpPr>
            <a:spLocks noChangeShapeType="1"/>
          </p:cNvSpPr>
          <p:nvPr/>
        </p:nvSpPr>
        <p:spPr bwMode="auto">
          <a:xfrm>
            <a:off x="5319713" y="619125"/>
            <a:ext cx="0" cy="85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9" name="Line 29"/>
          <p:cNvSpPr>
            <a:spLocks noChangeShapeType="1"/>
          </p:cNvSpPr>
          <p:nvPr/>
        </p:nvSpPr>
        <p:spPr bwMode="auto">
          <a:xfrm>
            <a:off x="5068888" y="673100"/>
            <a:ext cx="5715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0" name="Line 30"/>
          <p:cNvSpPr>
            <a:spLocks noChangeShapeType="1"/>
          </p:cNvSpPr>
          <p:nvPr/>
        </p:nvSpPr>
        <p:spPr bwMode="auto">
          <a:xfrm flipH="1">
            <a:off x="5548313" y="692150"/>
            <a:ext cx="5715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 rot="-226911">
            <a:off x="4824413" y="658813"/>
            <a:ext cx="1009650" cy="1009650"/>
            <a:chOff x="3108" y="2208"/>
            <a:chExt cx="636" cy="636"/>
          </a:xfrm>
        </p:grpSpPr>
        <p:sp>
          <p:nvSpPr>
            <p:cNvPr id="20591" name="Line 32"/>
            <p:cNvSpPr>
              <a:spLocks noChangeShapeType="1"/>
            </p:cNvSpPr>
            <p:nvPr/>
          </p:nvSpPr>
          <p:spPr bwMode="auto">
            <a:xfrm rot="20010864" flipV="1">
              <a:off x="3360" y="2208"/>
              <a:ext cx="0" cy="29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2" name="Oval 33"/>
            <p:cNvSpPr>
              <a:spLocks noChangeArrowheads="1"/>
            </p:cNvSpPr>
            <p:nvPr/>
          </p:nvSpPr>
          <p:spPr bwMode="auto">
            <a:xfrm>
              <a:off x="3108" y="2208"/>
              <a:ext cx="636" cy="636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512" name="Oval 34"/>
          <p:cNvSpPr>
            <a:spLocks noChangeArrowheads="1"/>
          </p:cNvSpPr>
          <p:nvPr/>
        </p:nvSpPr>
        <p:spPr bwMode="auto">
          <a:xfrm rot="20010864" flipV="1">
            <a:off x="5287963" y="1089025"/>
            <a:ext cx="136525" cy="138113"/>
          </a:xfrm>
          <a:prstGeom prst="ellipse">
            <a:avLst/>
          </a:prstGeom>
          <a:solidFill>
            <a:srgbClr val="FF0066"/>
          </a:solidFill>
          <a:ln w="28575">
            <a:solidFill>
              <a:srgbClr val="66FFFF"/>
            </a:solidFill>
            <a:round/>
            <a:headEnd type="none" w="sm" len="sm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3" name="Oval 35"/>
          <p:cNvSpPr>
            <a:spLocks noChangeArrowheads="1"/>
          </p:cNvSpPr>
          <p:nvPr/>
        </p:nvSpPr>
        <p:spPr bwMode="auto">
          <a:xfrm>
            <a:off x="5310188" y="1109663"/>
            <a:ext cx="95250" cy="9525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4" name="Line 36"/>
          <p:cNvSpPr>
            <a:spLocks noChangeShapeType="1"/>
          </p:cNvSpPr>
          <p:nvPr/>
        </p:nvSpPr>
        <p:spPr bwMode="auto">
          <a:xfrm>
            <a:off x="5189538" y="628650"/>
            <a:ext cx="38100" cy="10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5" name="Line 37"/>
          <p:cNvSpPr>
            <a:spLocks noChangeShapeType="1"/>
          </p:cNvSpPr>
          <p:nvPr/>
        </p:nvSpPr>
        <p:spPr bwMode="auto">
          <a:xfrm flipH="1">
            <a:off x="5430838" y="628650"/>
            <a:ext cx="38100" cy="10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3267075" y="1184275"/>
            <a:ext cx="685800" cy="685800"/>
            <a:chOff x="1218" y="2010"/>
            <a:chExt cx="432" cy="432"/>
          </a:xfrm>
        </p:grpSpPr>
        <p:sp>
          <p:nvSpPr>
            <p:cNvPr id="20589" name="Line 39"/>
            <p:cNvSpPr>
              <a:spLocks noChangeShapeType="1"/>
            </p:cNvSpPr>
            <p:nvPr/>
          </p:nvSpPr>
          <p:spPr bwMode="auto">
            <a:xfrm flipV="1">
              <a:off x="1440" y="2064"/>
              <a:ext cx="144" cy="14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0" name="Oval 40"/>
            <p:cNvSpPr>
              <a:spLocks noChangeArrowheads="1"/>
            </p:cNvSpPr>
            <p:nvPr/>
          </p:nvSpPr>
          <p:spPr bwMode="auto">
            <a:xfrm>
              <a:off x="1218" y="2010"/>
              <a:ext cx="432" cy="43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517" name="AutoShape 41"/>
          <p:cNvSpPr>
            <a:spLocks noChangeArrowheads="1"/>
          </p:cNvSpPr>
          <p:nvPr/>
        </p:nvSpPr>
        <p:spPr bwMode="auto">
          <a:xfrm>
            <a:off x="3448050" y="1381125"/>
            <a:ext cx="76200" cy="152400"/>
          </a:xfrm>
          <a:prstGeom prst="plus">
            <a:avLst>
              <a:gd name="adj" fmla="val 25000"/>
            </a:avLst>
          </a:prstGeom>
          <a:gradFill rotWithShape="1">
            <a:gsLst>
              <a:gs pos="0">
                <a:srgbClr val="525252"/>
              </a:gs>
              <a:gs pos="50000">
                <a:srgbClr val="B2B2B2"/>
              </a:gs>
              <a:gs pos="100000">
                <a:srgbClr val="52525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8" name="AutoShape 42"/>
          <p:cNvSpPr>
            <a:spLocks noChangeArrowheads="1"/>
          </p:cNvSpPr>
          <p:nvPr/>
        </p:nvSpPr>
        <p:spPr bwMode="auto">
          <a:xfrm>
            <a:off x="2663825" y="1403350"/>
            <a:ext cx="76200" cy="152400"/>
          </a:xfrm>
          <a:prstGeom prst="plus">
            <a:avLst>
              <a:gd name="adj" fmla="val 25000"/>
            </a:avLst>
          </a:prstGeom>
          <a:gradFill rotWithShape="1">
            <a:gsLst>
              <a:gs pos="0">
                <a:srgbClr val="525252"/>
              </a:gs>
              <a:gs pos="50000">
                <a:srgbClr val="B2B2B2"/>
              </a:gs>
              <a:gs pos="100000">
                <a:srgbClr val="52525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9" name="Oval 43"/>
          <p:cNvSpPr>
            <a:spLocks noChangeArrowheads="1"/>
          </p:cNvSpPr>
          <p:nvPr/>
        </p:nvSpPr>
        <p:spPr bwMode="auto">
          <a:xfrm>
            <a:off x="3602038" y="1479550"/>
            <a:ext cx="46037" cy="460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0" name="Freeform 44"/>
          <p:cNvSpPr>
            <a:spLocks/>
          </p:cNvSpPr>
          <p:nvPr/>
        </p:nvSpPr>
        <p:spPr bwMode="auto">
          <a:xfrm>
            <a:off x="4076700" y="1484313"/>
            <a:ext cx="838200" cy="338137"/>
          </a:xfrm>
          <a:custGeom>
            <a:avLst/>
            <a:gdLst>
              <a:gd name="T0" fmla="*/ 0 w 528"/>
              <a:gd name="T1" fmla="*/ 0 h 213"/>
              <a:gd name="T2" fmla="*/ 24 w 528"/>
              <a:gd name="T3" fmla="*/ 151 h 213"/>
              <a:gd name="T4" fmla="*/ 144 w 528"/>
              <a:gd name="T5" fmla="*/ 211 h 213"/>
              <a:gd name="T6" fmla="*/ 234 w 528"/>
              <a:gd name="T7" fmla="*/ 163 h 213"/>
              <a:gd name="T8" fmla="*/ 408 w 528"/>
              <a:gd name="T9" fmla="*/ 121 h 213"/>
              <a:gd name="T10" fmla="*/ 528 w 528"/>
              <a:gd name="T11" fmla="*/ 49 h 2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28"/>
              <a:gd name="T19" fmla="*/ 0 h 213"/>
              <a:gd name="T20" fmla="*/ 528 w 528"/>
              <a:gd name="T21" fmla="*/ 213 h 2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28" h="213">
                <a:moveTo>
                  <a:pt x="0" y="0"/>
                </a:moveTo>
                <a:cubicBezTo>
                  <a:pt x="4" y="25"/>
                  <a:pt x="0" y="116"/>
                  <a:pt x="24" y="151"/>
                </a:cubicBezTo>
                <a:cubicBezTo>
                  <a:pt x="48" y="186"/>
                  <a:pt x="109" y="209"/>
                  <a:pt x="144" y="211"/>
                </a:cubicBezTo>
                <a:cubicBezTo>
                  <a:pt x="179" y="213"/>
                  <a:pt x="190" y="178"/>
                  <a:pt x="234" y="163"/>
                </a:cubicBezTo>
                <a:cubicBezTo>
                  <a:pt x="278" y="148"/>
                  <a:pt x="359" y="140"/>
                  <a:pt x="408" y="121"/>
                </a:cubicBezTo>
                <a:cubicBezTo>
                  <a:pt x="457" y="102"/>
                  <a:pt x="503" y="64"/>
                  <a:pt x="528" y="49"/>
                </a:cubicBezTo>
              </a:path>
            </a:pathLst>
          </a:custGeom>
          <a:noFill/>
          <a:ln w="127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1" name="AutoShape 45"/>
          <p:cNvSpPr>
            <a:spLocks noChangeArrowheads="1"/>
          </p:cNvSpPr>
          <p:nvPr/>
        </p:nvSpPr>
        <p:spPr bwMode="auto">
          <a:xfrm>
            <a:off x="4048125" y="1400175"/>
            <a:ext cx="76200" cy="152400"/>
          </a:xfrm>
          <a:prstGeom prst="plus">
            <a:avLst>
              <a:gd name="adj" fmla="val 25000"/>
            </a:avLst>
          </a:prstGeom>
          <a:gradFill rotWithShape="1">
            <a:gsLst>
              <a:gs pos="0">
                <a:srgbClr val="525252"/>
              </a:gs>
              <a:gs pos="50000">
                <a:srgbClr val="B2B2B2"/>
              </a:gs>
              <a:gs pos="100000">
                <a:srgbClr val="52525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2" name="AutoShape 46"/>
          <p:cNvSpPr>
            <a:spLocks noChangeArrowheads="1"/>
          </p:cNvSpPr>
          <p:nvPr/>
        </p:nvSpPr>
        <p:spPr bwMode="auto">
          <a:xfrm>
            <a:off x="5605463" y="1416050"/>
            <a:ext cx="76200" cy="152400"/>
          </a:xfrm>
          <a:prstGeom prst="plus">
            <a:avLst>
              <a:gd name="adj" fmla="val 25000"/>
            </a:avLst>
          </a:prstGeom>
          <a:gradFill rotWithShape="1">
            <a:gsLst>
              <a:gs pos="0">
                <a:srgbClr val="525252"/>
              </a:gs>
              <a:gs pos="50000">
                <a:srgbClr val="B2B2B2"/>
              </a:gs>
              <a:gs pos="100000">
                <a:srgbClr val="52525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3" name="Oval 47"/>
          <p:cNvSpPr>
            <a:spLocks noChangeArrowheads="1"/>
          </p:cNvSpPr>
          <p:nvPr/>
        </p:nvSpPr>
        <p:spPr bwMode="auto">
          <a:xfrm rot="20010864" flipV="1">
            <a:off x="4824413" y="620713"/>
            <a:ext cx="1063625" cy="1074737"/>
          </a:xfrm>
          <a:prstGeom prst="ellipse">
            <a:avLst/>
          </a:prstGeom>
          <a:noFill/>
          <a:ln w="19050">
            <a:noFill/>
            <a:round/>
            <a:headEnd type="none" w="sm" len="sm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104" name="Oval 48"/>
          <p:cNvSpPr>
            <a:spLocks noChangeArrowheads="1"/>
          </p:cNvSpPr>
          <p:nvPr/>
        </p:nvSpPr>
        <p:spPr bwMode="auto">
          <a:xfrm>
            <a:off x="5867400" y="-381000"/>
            <a:ext cx="2590800" cy="2438400"/>
          </a:xfrm>
          <a:prstGeom prst="ellipse">
            <a:avLst/>
          </a:prstGeom>
          <a:gradFill rotWithShape="1">
            <a:gsLst>
              <a:gs pos="0">
                <a:srgbClr val="E3E300"/>
              </a:gs>
              <a:gs pos="100000">
                <a:srgbClr val="FFFF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5" name="Litebulb"/>
          <p:cNvSpPr>
            <a:spLocks noEditPoints="1" noChangeArrowheads="1"/>
          </p:cNvSpPr>
          <p:nvPr/>
        </p:nvSpPr>
        <p:spPr bwMode="auto">
          <a:xfrm>
            <a:off x="6858000" y="457200"/>
            <a:ext cx="712788" cy="1023938"/>
          </a:xfrm>
          <a:custGeom>
            <a:avLst/>
            <a:gdLst>
              <a:gd name="T0" fmla="*/ 356394 w 21600"/>
              <a:gd name="T1" fmla="*/ 0 h 21600"/>
              <a:gd name="T2" fmla="*/ 712788 w 21600"/>
              <a:gd name="T3" fmla="*/ 368902 h 21600"/>
              <a:gd name="T4" fmla="*/ 0 w 21600"/>
              <a:gd name="T5" fmla="*/ 368902 h 21600"/>
              <a:gd name="T6" fmla="*/ 356394 w 21600"/>
              <a:gd name="T7" fmla="*/ 1023938 h 21600"/>
              <a:gd name="T8" fmla="*/ 0 60000 65536"/>
              <a:gd name="T9" fmla="*/ 0 60000 65536"/>
              <a:gd name="T10" fmla="*/ 0 60000 65536"/>
              <a:gd name="T11" fmla="*/ 0 60000 65536"/>
              <a:gd name="T12" fmla="*/ 3556 w 21600"/>
              <a:gd name="T13" fmla="*/ 2188 h 21600"/>
              <a:gd name="T14" fmla="*/ 18277 w 21600"/>
              <a:gd name="T15" fmla="*/ 928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chemeClr val="bg1"/>
          </a:solidFill>
          <a:ln w="3175">
            <a:solidFill>
              <a:srgbClr val="FFCC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50"/>
          <p:cNvGrpSpPr>
            <a:grpSpLocks/>
          </p:cNvGrpSpPr>
          <p:nvPr/>
        </p:nvGrpSpPr>
        <p:grpSpPr bwMode="auto">
          <a:xfrm>
            <a:off x="6858000" y="457200"/>
            <a:ext cx="712788" cy="1104900"/>
            <a:chOff x="1402" y="2202"/>
            <a:chExt cx="449" cy="696"/>
          </a:xfrm>
        </p:grpSpPr>
        <p:sp>
          <p:nvSpPr>
            <p:cNvPr id="20586" name="Litebulb"/>
            <p:cNvSpPr>
              <a:spLocks noEditPoints="1" noChangeArrowheads="1"/>
            </p:cNvSpPr>
            <p:nvPr/>
          </p:nvSpPr>
          <p:spPr bwMode="auto">
            <a:xfrm>
              <a:off x="1402" y="2202"/>
              <a:ext cx="449" cy="645"/>
            </a:xfrm>
            <a:custGeom>
              <a:avLst/>
              <a:gdLst>
                <a:gd name="T0" fmla="*/ 225 w 21600"/>
                <a:gd name="T1" fmla="*/ 0 h 21600"/>
                <a:gd name="T2" fmla="*/ 449 w 21600"/>
                <a:gd name="T3" fmla="*/ 232 h 21600"/>
                <a:gd name="T4" fmla="*/ 0 w 21600"/>
                <a:gd name="T5" fmla="*/ 232 h 21600"/>
                <a:gd name="T6" fmla="*/ 225 w 21600"/>
                <a:gd name="T7" fmla="*/ 645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560 w 21600"/>
                <a:gd name="T13" fmla="*/ 2177 h 21600"/>
                <a:gd name="T14" fmla="*/ 18281 w 21600"/>
                <a:gd name="T15" fmla="*/ 927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0825" y="21723"/>
                  </a:moveTo>
                  <a:lnTo>
                    <a:pt x="11215" y="21723"/>
                  </a:lnTo>
                  <a:lnTo>
                    <a:pt x="11552" y="21688"/>
                  </a:lnTo>
                  <a:lnTo>
                    <a:pt x="11916" y="21617"/>
                  </a:lnTo>
                  <a:lnTo>
                    <a:pt x="12253" y="21547"/>
                  </a:lnTo>
                  <a:lnTo>
                    <a:pt x="12617" y="21441"/>
                  </a:lnTo>
                  <a:lnTo>
                    <a:pt x="12902" y="21317"/>
                  </a:lnTo>
                  <a:lnTo>
                    <a:pt x="13162" y="21176"/>
                  </a:lnTo>
                  <a:lnTo>
                    <a:pt x="13396" y="21000"/>
                  </a:lnTo>
                  <a:lnTo>
                    <a:pt x="13655" y="20841"/>
                  </a:lnTo>
                  <a:lnTo>
                    <a:pt x="13863" y="20629"/>
                  </a:lnTo>
                  <a:lnTo>
                    <a:pt x="14045" y="20435"/>
                  </a:lnTo>
                  <a:lnTo>
                    <a:pt x="14200" y="20223"/>
                  </a:lnTo>
                  <a:lnTo>
                    <a:pt x="14356" y="19994"/>
                  </a:lnTo>
                  <a:lnTo>
                    <a:pt x="14460" y="19747"/>
                  </a:lnTo>
                  <a:lnTo>
                    <a:pt x="14512" y="19482"/>
                  </a:lnTo>
                  <a:lnTo>
                    <a:pt x="14512" y="19235"/>
                  </a:lnTo>
                  <a:lnTo>
                    <a:pt x="14512" y="19147"/>
                  </a:lnTo>
                  <a:lnTo>
                    <a:pt x="14512" y="18900"/>
                  </a:lnTo>
                  <a:lnTo>
                    <a:pt x="14512" y="18529"/>
                  </a:lnTo>
                  <a:lnTo>
                    <a:pt x="14512" y="18052"/>
                  </a:lnTo>
                  <a:lnTo>
                    <a:pt x="14512" y="17505"/>
                  </a:lnTo>
                  <a:lnTo>
                    <a:pt x="14512" y="16976"/>
                  </a:lnTo>
                  <a:lnTo>
                    <a:pt x="14512" y="16464"/>
                  </a:lnTo>
                  <a:lnTo>
                    <a:pt x="14512" y="15952"/>
                  </a:lnTo>
                  <a:lnTo>
                    <a:pt x="14512" y="15758"/>
                  </a:lnTo>
                  <a:lnTo>
                    <a:pt x="14616" y="15547"/>
                  </a:lnTo>
                  <a:lnTo>
                    <a:pt x="14694" y="15352"/>
                  </a:lnTo>
                  <a:lnTo>
                    <a:pt x="14798" y="15141"/>
                  </a:lnTo>
                  <a:lnTo>
                    <a:pt x="15161" y="14735"/>
                  </a:lnTo>
                  <a:lnTo>
                    <a:pt x="15602" y="14329"/>
                  </a:lnTo>
                  <a:lnTo>
                    <a:pt x="16745" y="13552"/>
                  </a:lnTo>
                  <a:lnTo>
                    <a:pt x="18043" y="12670"/>
                  </a:lnTo>
                  <a:lnTo>
                    <a:pt x="18744" y="12194"/>
                  </a:lnTo>
                  <a:lnTo>
                    <a:pt x="19341" y="11647"/>
                  </a:lnTo>
                  <a:lnTo>
                    <a:pt x="19938" y="11099"/>
                  </a:lnTo>
                  <a:lnTo>
                    <a:pt x="20483" y="10464"/>
                  </a:lnTo>
                  <a:lnTo>
                    <a:pt x="20743" y="10164"/>
                  </a:lnTo>
                  <a:lnTo>
                    <a:pt x="20950" y="9794"/>
                  </a:lnTo>
                  <a:lnTo>
                    <a:pt x="21132" y="9441"/>
                  </a:lnTo>
                  <a:lnTo>
                    <a:pt x="21288" y="9035"/>
                  </a:lnTo>
                  <a:lnTo>
                    <a:pt x="21444" y="8664"/>
                  </a:lnTo>
                  <a:lnTo>
                    <a:pt x="21548" y="8223"/>
                  </a:lnTo>
                  <a:lnTo>
                    <a:pt x="21600" y="7782"/>
                  </a:lnTo>
                  <a:lnTo>
                    <a:pt x="21600" y="7341"/>
                  </a:lnTo>
                  <a:lnTo>
                    <a:pt x="21600" y="6935"/>
                  </a:lnTo>
                  <a:lnTo>
                    <a:pt x="21548" y="6564"/>
                  </a:lnTo>
                  <a:lnTo>
                    <a:pt x="21496" y="6229"/>
                  </a:lnTo>
                  <a:lnTo>
                    <a:pt x="21392" y="5858"/>
                  </a:lnTo>
                  <a:lnTo>
                    <a:pt x="21288" y="5523"/>
                  </a:lnTo>
                  <a:lnTo>
                    <a:pt x="21132" y="5135"/>
                  </a:lnTo>
                  <a:lnTo>
                    <a:pt x="20950" y="4800"/>
                  </a:lnTo>
                  <a:lnTo>
                    <a:pt x="20743" y="4464"/>
                  </a:lnTo>
                  <a:lnTo>
                    <a:pt x="20535" y="4164"/>
                  </a:lnTo>
                  <a:lnTo>
                    <a:pt x="20301" y="3847"/>
                  </a:lnTo>
                  <a:lnTo>
                    <a:pt x="20042" y="3547"/>
                  </a:lnTo>
                  <a:lnTo>
                    <a:pt x="19782" y="3247"/>
                  </a:lnTo>
                  <a:lnTo>
                    <a:pt x="19133" y="2664"/>
                  </a:lnTo>
                  <a:lnTo>
                    <a:pt x="18458" y="2152"/>
                  </a:lnTo>
                  <a:lnTo>
                    <a:pt x="17705" y="1694"/>
                  </a:lnTo>
                  <a:lnTo>
                    <a:pt x="16849" y="1252"/>
                  </a:lnTo>
                  <a:lnTo>
                    <a:pt x="16407" y="1076"/>
                  </a:lnTo>
                  <a:lnTo>
                    <a:pt x="15940" y="900"/>
                  </a:lnTo>
                  <a:lnTo>
                    <a:pt x="15499" y="741"/>
                  </a:lnTo>
                  <a:lnTo>
                    <a:pt x="15057" y="600"/>
                  </a:lnTo>
                  <a:lnTo>
                    <a:pt x="14564" y="458"/>
                  </a:lnTo>
                  <a:lnTo>
                    <a:pt x="14045" y="335"/>
                  </a:lnTo>
                  <a:lnTo>
                    <a:pt x="13500" y="229"/>
                  </a:lnTo>
                  <a:lnTo>
                    <a:pt x="13006" y="158"/>
                  </a:lnTo>
                  <a:lnTo>
                    <a:pt x="12461" y="88"/>
                  </a:lnTo>
                  <a:lnTo>
                    <a:pt x="11968" y="52"/>
                  </a:lnTo>
                  <a:lnTo>
                    <a:pt x="11423" y="17"/>
                  </a:lnTo>
                  <a:lnTo>
                    <a:pt x="10825" y="17"/>
                  </a:lnTo>
                  <a:lnTo>
                    <a:pt x="10254" y="17"/>
                  </a:lnTo>
                  <a:lnTo>
                    <a:pt x="9709" y="52"/>
                  </a:lnTo>
                  <a:lnTo>
                    <a:pt x="9216" y="88"/>
                  </a:lnTo>
                  <a:lnTo>
                    <a:pt x="8671" y="158"/>
                  </a:lnTo>
                  <a:lnTo>
                    <a:pt x="8177" y="229"/>
                  </a:lnTo>
                  <a:lnTo>
                    <a:pt x="7632" y="335"/>
                  </a:lnTo>
                  <a:lnTo>
                    <a:pt x="7113" y="458"/>
                  </a:lnTo>
                  <a:lnTo>
                    <a:pt x="6620" y="600"/>
                  </a:lnTo>
                  <a:lnTo>
                    <a:pt x="6178" y="741"/>
                  </a:lnTo>
                  <a:lnTo>
                    <a:pt x="5737" y="900"/>
                  </a:lnTo>
                  <a:lnTo>
                    <a:pt x="5270" y="1076"/>
                  </a:lnTo>
                  <a:lnTo>
                    <a:pt x="4828" y="1252"/>
                  </a:lnTo>
                  <a:lnTo>
                    <a:pt x="3972" y="1694"/>
                  </a:lnTo>
                  <a:lnTo>
                    <a:pt x="3219" y="2152"/>
                  </a:lnTo>
                  <a:lnTo>
                    <a:pt x="2544" y="2664"/>
                  </a:lnTo>
                  <a:lnTo>
                    <a:pt x="1895" y="3247"/>
                  </a:lnTo>
                  <a:lnTo>
                    <a:pt x="1635" y="3547"/>
                  </a:lnTo>
                  <a:lnTo>
                    <a:pt x="1375" y="3847"/>
                  </a:lnTo>
                  <a:lnTo>
                    <a:pt x="1142" y="4164"/>
                  </a:lnTo>
                  <a:lnTo>
                    <a:pt x="934" y="4464"/>
                  </a:lnTo>
                  <a:lnTo>
                    <a:pt x="726" y="4800"/>
                  </a:lnTo>
                  <a:lnTo>
                    <a:pt x="545" y="5135"/>
                  </a:lnTo>
                  <a:lnTo>
                    <a:pt x="389" y="5523"/>
                  </a:lnTo>
                  <a:lnTo>
                    <a:pt x="285" y="5858"/>
                  </a:lnTo>
                  <a:lnTo>
                    <a:pt x="181" y="6229"/>
                  </a:lnTo>
                  <a:lnTo>
                    <a:pt x="129" y="6564"/>
                  </a:lnTo>
                  <a:lnTo>
                    <a:pt x="77" y="6935"/>
                  </a:lnTo>
                  <a:lnTo>
                    <a:pt x="77" y="7341"/>
                  </a:lnTo>
                  <a:lnTo>
                    <a:pt x="77" y="7782"/>
                  </a:lnTo>
                  <a:lnTo>
                    <a:pt x="129" y="8223"/>
                  </a:lnTo>
                  <a:lnTo>
                    <a:pt x="233" y="8664"/>
                  </a:lnTo>
                  <a:lnTo>
                    <a:pt x="389" y="9035"/>
                  </a:lnTo>
                  <a:lnTo>
                    <a:pt x="545" y="9441"/>
                  </a:lnTo>
                  <a:lnTo>
                    <a:pt x="726" y="9794"/>
                  </a:lnTo>
                  <a:lnTo>
                    <a:pt x="934" y="10164"/>
                  </a:lnTo>
                  <a:lnTo>
                    <a:pt x="1194" y="10464"/>
                  </a:lnTo>
                  <a:lnTo>
                    <a:pt x="1739" y="11099"/>
                  </a:lnTo>
                  <a:lnTo>
                    <a:pt x="2336" y="11647"/>
                  </a:lnTo>
                  <a:lnTo>
                    <a:pt x="2933" y="12194"/>
                  </a:lnTo>
                  <a:lnTo>
                    <a:pt x="3634" y="12670"/>
                  </a:lnTo>
                  <a:lnTo>
                    <a:pt x="4932" y="13552"/>
                  </a:lnTo>
                  <a:lnTo>
                    <a:pt x="6075" y="14329"/>
                  </a:lnTo>
                  <a:lnTo>
                    <a:pt x="6516" y="14735"/>
                  </a:lnTo>
                  <a:lnTo>
                    <a:pt x="6879" y="15141"/>
                  </a:lnTo>
                  <a:lnTo>
                    <a:pt x="6983" y="15352"/>
                  </a:lnTo>
                  <a:lnTo>
                    <a:pt x="7061" y="15547"/>
                  </a:lnTo>
                  <a:lnTo>
                    <a:pt x="7165" y="15758"/>
                  </a:lnTo>
                  <a:lnTo>
                    <a:pt x="7165" y="15952"/>
                  </a:lnTo>
                  <a:lnTo>
                    <a:pt x="7165" y="16464"/>
                  </a:lnTo>
                  <a:lnTo>
                    <a:pt x="7165" y="16976"/>
                  </a:lnTo>
                  <a:lnTo>
                    <a:pt x="7165" y="17505"/>
                  </a:lnTo>
                  <a:lnTo>
                    <a:pt x="7165" y="18052"/>
                  </a:lnTo>
                  <a:lnTo>
                    <a:pt x="7165" y="18529"/>
                  </a:lnTo>
                  <a:lnTo>
                    <a:pt x="7165" y="18900"/>
                  </a:lnTo>
                  <a:lnTo>
                    <a:pt x="7165" y="19147"/>
                  </a:lnTo>
                  <a:lnTo>
                    <a:pt x="7165" y="19235"/>
                  </a:lnTo>
                  <a:lnTo>
                    <a:pt x="7165" y="19482"/>
                  </a:lnTo>
                  <a:lnTo>
                    <a:pt x="7217" y="19747"/>
                  </a:lnTo>
                  <a:lnTo>
                    <a:pt x="7321" y="19994"/>
                  </a:lnTo>
                  <a:lnTo>
                    <a:pt x="7476" y="20223"/>
                  </a:lnTo>
                  <a:lnTo>
                    <a:pt x="7632" y="20435"/>
                  </a:lnTo>
                  <a:lnTo>
                    <a:pt x="7814" y="20629"/>
                  </a:lnTo>
                  <a:lnTo>
                    <a:pt x="8022" y="20841"/>
                  </a:lnTo>
                  <a:lnTo>
                    <a:pt x="8281" y="21000"/>
                  </a:lnTo>
                  <a:lnTo>
                    <a:pt x="8515" y="21176"/>
                  </a:lnTo>
                  <a:lnTo>
                    <a:pt x="8775" y="21317"/>
                  </a:lnTo>
                  <a:lnTo>
                    <a:pt x="9060" y="21441"/>
                  </a:lnTo>
                  <a:lnTo>
                    <a:pt x="9424" y="21547"/>
                  </a:lnTo>
                  <a:lnTo>
                    <a:pt x="9761" y="21617"/>
                  </a:lnTo>
                  <a:lnTo>
                    <a:pt x="10125" y="21688"/>
                  </a:lnTo>
                  <a:lnTo>
                    <a:pt x="10462" y="21723"/>
                  </a:lnTo>
                  <a:lnTo>
                    <a:pt x="10825" y="21723"/>
                  </a:lnTo>
                  <a:close/>
                </a:path>
                <a:path w="21600" h="21600" extrusionOk="0">
                  <a:moveTo>
                    <a:pt x="9242" y="14417"/>
                  </a:moveTo>
                  <a:lnTo>
                    <a:pt x="8541" y="12035"/>
                  </a:lnTo>
                  <a:lnTo>
                    <a:pt x="7295" y="10129"/>
                  </a:lnTo>
                  <a:lnTo>
                    <a:pt x="6905" y="9652"/>
                  </a:lnTo>
                  <a:lnTo>
                    <a:pt x="8541" y="10182"/>
                  </a:lnTo>
                  <a:lnTo>
                    <a:pt x="9787" y="9547"/>
                  </a:lnTo>
                  <a:lnTo>
                    <a:pt x="11189" y="10129"/>
                  </a:lnTo>
                  <a:lnTo>
                    <a:pt x="12279" y="9547"/>
                  </a:lnTo>
                  <a:lnTo>
                    <a:pt x="13370" y="10076"/>
                  </a:lnTo>
                  <a:lnTo>
                    <a:pt x="14850" y="9652"/>
                  </a:lnTo>
                  <a:lnTo>
                    <a:pt x="12902" y="12247"/>
                  </a:lnTo>
                  <a:lnTo>
                    <a:pt x="12357" y="14417"/>
                  </a:lnTo>
                  <a:moveTo>
                    <a:pt x="7191" y="15952"/>
                  </a:moveTo>
                  <a:lnTo>
                    <a:pt x="14512" y="15952"/>
                  </a:lnTo>
                  <a:lnTo>
                    <a:pt x="14512" y="17064"/>
                  </a:lnTo>
                  <a:lnTo>
                    <a:pt x="7191" y="17047"/>
                  </a:lnTo>
                  <a:lnTo>
                    <a:pt x="7191" y="18123"/>
                  </a:lnTo>
                  <a:lnTo>
                    <a:pt x="14512" y="18158"/>
                  </a:lnTo>
                  <a:lnTo>
                    <a:pt x="14538" y="19182"/>
                  </a:lnTo>
                  <a:lnTo>
                    <a:pt x="7217" y="19182"/>
                  </a:lnTo>
                </a:path>
              </a:pathLst>
            </a:custGeom>
            <a:solidFill>
              <a:schemeClr val="bg1"/>
            </a:solidFill>
            <a:ln w="3175">
              <a:solidFill>
                <a:srgbClr val="FFCC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7" name="Oval 52"/>
            <p:cNvSpPr>
              <a:spLocks noChangeArrowheads="1"/>
            </p:cNvSpPr>
            <p:nvPr/>
          </p:nvSpPr>
          <p:spPr bwMode="auto">
            <a:xfrm>
              <a:off x="1453" y="2774"/>
              <a:ext cx="350" cy="124"/>
            </a:xfrm>
            <a:prstGeom prst="ellipse">
              <a:avLst/>
            </a:prstGeom>
            <a:solidFill>
              <a:srgbClr val="0099FF"/>
            </a:solidFill>
            <a:ln w="9525">
              <a:round/>
              <a:headEnd/>
              <a:tailEnd/>
            </a:ln>
            <a:scene3d>
              <a:camera prst="legacyObliqueTopRight">
                <a:rot lat="16199997" lon="0" rev="0"/>
              </a:camera>
              <a:lightRig rig="legacyFlat1" dir="t"/>
            </a:scene3d>
            <a:sp3d extrusionH="100000" prstMaterial="legacyMetal">
              <a:bevelT w="13500" h="13500" prst="angle"/>
              <a:bevelB w="13500" h="13500" prst="angle"/>
              <a:extrusionClr>
                <a:srgbClr val="0099FF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45109" name="AutoShape 53"/>
            <p:cNvSpPr>
              <a:spLocks noChangeArrowheads="1"/>
            </p:cNvSpPr>
            <p:nvPr/>
          </p:nvSpPr>
          <p:spPr bwMode="auto">
            <a:xfrm rot="16200000">
              <a:off x="1541" y="2686"/>
              <a:ext cx="172" cy="162"/>
            </a:xfrm>
            <a:prstGeom prst="flowChartOnlineStorag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20527" name="Freeform 54"/>
          <p:cNvSpPr>
            <a:spLocks/>
          </p:cNvSpPr>
          <p:nvPr/>
        </p:nvSpPr>
        <p:spPr bwMode="auto">
          <a:xfrm>
            <a:off x="457200" y="1447800"/>
            <a:ext cx="8674100" cy="1143000"/>
          </a:xfrm>
          <a:custGeom>
            <a:avLst/>
            <a:gdLst>
              <a:gd name="T0" fmla="*/ 1008 w 5464"/>
              <a:gd name="T1" fmla="*/ 0 h 720"/>
              <a:gd name="T2" fmla="*/ 528 w 5464"/>
              <a:gd name="T3" fmla="*/ 144 h 720"/>
              <a:gd name="T4" fmla="*/ 720 w 5464"/>
              <a:gd name="T5" fmla="*/ 624 h 720"/>
              <a:gd name="T6" fmla="*/ 4848 w 5464"/>
              <a:gd name="T7" fmla="*/ 624 h 720"/>
              <a:gd name="T8" fmla="*/ 4416 w 5464"/>
              <a:gd name="T9" fmla="*/ 48 h 7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64"/>
              <a:gd name="T16" fmla="*/ 0 h 720"/>
              <a:gd name="T17" fmla="*/ 5464 w 5464"/>
              <a:gd name="T18" fmla="*/ 720 h 7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64" h="720">
                <a:moveTo>
                  <a:pt x="1008" y="0"/>
                </a:moveTo>
                <a:cubicBezTo>
                  <a:pt x="792" y="20"/>
                  <a:pt x="576" y="40"/>
                  <a:pt x="528" y="144"/>
                </a:cubicBezTo>
                <a:cubicBezTo>
                  <a:pt x="480" y="248"/>
                  <a:pt x="0" y="544"/>
                  <a:pt x="720" y="624"/>
                </a:cubicBezTo>
                <a:cubicBezTo>
                  <a:pt x="1440" y="704"/>
                  <a:pt x="4232" y="720"/>
                  <a:pt x="4848" y="624"/>
                </a:cubicBezTo>
                <a:cubicBezTo>
                  <a:pt x="5464" y="528"/>
                  <a:pt x="4488" y="144"/>
                  <a:pt x="4416" y="48"/>
                </a:cubicBezTo>
              </a:path>
            </a:pathLst>
          </a:custGeom>
          <a:noFill/>
          <a:ln w="127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8" name="Freeform 55"/>
          <p:cNvSpPr>
            <a:spLocks/>
          </p:cNvSpPr>
          <p:nvPr/>
        </p:nvSpPr>
        <p:spPr bwMode="auto">
          <a:xfrm>
            <a:off x="5638800" y="1447800"/>
            <a:ext cx="1295400" cy="241300"/>
          </a:xfrm>
          <a:custGeom>
            <a:avLst/>
            <a:gdLst>
              <a:gd name="T0" fmla="*/ 0 w 816"/>
              <a:gd name="T1" fmla="*/ 0 h 152"/>
              <a:gd name="T2" fmla="*/ 240 w 816"/>
              <a:gd name="T3" fmla="*/ 96 h 152"/>
              <a:gd name="T4" fmla="*/ 672 w 816"/>
              <a:gd name="T5" fmla="*/ 144 h 152"/>
              <a:gd name="T6" fmla="*/ 816 w 816"/>
              <a:gd name="T7" fmla="*/ 48 h 152"/>
              <a:gd name="T8" fmla="*/ 0 60000 65536"/>
              <a:gd name="T9" fmla="*/ 0 60000 65536"/>
              <a:gd name="T10" fmla="*/ 0 60000 65536"/>
              <a:gd name="T11" fmla="*/ 0 60000 65536"/>
              <a:gd name="T12" fmla="*/ 0 w 816"/>
              <a:gd name="T13" fmla="*/ 0 h 152"/>
              <a:gd name="T14" fmla="*/ 816 w 816"/>
              <a:gd name="T15" fmla="*/ 152 h 1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16" h="152">
                <a:moveTo>
                  <a:pt x="0" y="0"/>
                </a:moveTo>
                <a:cubicBezTo>
                  <a:pt x="64" y="36"/>
                  <a:pt x="128" y="72"/>
                  <a:pt x="240" y="96"/>
                </a:cubicBezTo>
                <a:cubicBezTo>
                  <a:pt x="352" y="120"/>
                  <a:pt x="576" y="152"/>
                  <a:pt x="672" y="144"/>
                </a:cubicBezTo>
                <a:cubicBezTo>
                  <a:pt x="768" y="136"/>
                  <a:pt x="792" y="92"/>
                  <a:pt x="816" y="48"/>
                </a:cubicBezTo>
              </a:path>
            </a:pathLst>
          </a:custGeom>
          <a:noFill/>
          <a:ln w="127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9" name="Rectangle 56"/>
          <p:cNvSpPr>
            <a:spLocks noChangeArrowheads="1"/>
          </p:cNvSpPr>
          <p:nvPr/>
        </p:nvSpPr>
        <p:spPr bwMode="auto">
          <a:xfrm>
            <a:off x="990600" y="4572000"/>
            <a:ext cx="7239000" cy="9525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PerspectiveTopRight">
              <a:rot lat="1200000" lon="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0530" name="Rectangle 57"/>
          <p:cNvSpPr>
            <a:spLocks noChangeArrowheads="1"/>
          </p:cNvSpPr>
          <p:nvPr/>
        </p:nvSpPr>
        <p:spPr bwMode="auto">
          <a:xfrm>
            <a:off x="4710113" y="4400550"/>
            <a:ext cx="1371600" cy="762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PerspectiveTopRight">
              <a:rot lat="600000" lon="0" rev="0"/>
            </a:camera>
            <a:lightRig rig="legacyFlat3" dir="r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0531" name="AutoShape 58"/>
          <p:cNvSpPr>
            <a:spLocks noChangeArrowheads="1"/>
          </p:cNvSpPr>
          <p:nvPr/>
        </p:nvSpPr>
        <p:spPr bwMode="auto">
          <a:xfrm>
            <a:off x="2197100" y="4229100"/>
            <a:ext cx="76200" cy="152400"/>
          </a:xfrm>
          <a:prstGeom prst="plus">
            <a:avLst>
              <a:gd name="adj" fmla="val 25000"/>
            </a:avLst>
          </a:prstGeom>
          <a:gradFill rotWithShape="1">
            <a:gsLst>
              <a:gs pos="0">
                <a:srgbClr val="525252"/>
              </a:gs>
              <a:gs pos="50000">
                <a:srgbClr val="B2B2B2"/>
              </a:gs>
              <a:gs pos="100000">
                <a:srgbClr val="52525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2" name="Rectangle 59"/>
          <p:cNvSpPr>
            <a:spLocks noChangeArrowheads="1"/>
          </p:cNvSpPr>
          <p:nvPr/>
        </p:nvSpPr>
        <p:spPr bwMode="auto">
          <a:xfrm>
            <a:off x="2019300" y="4418013"/>
            <a:ext cx="762000" cy="9525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PerspectiveTopRight">
              <a:rot lat="0" lon="300000" rev="0"/>
            </a:camera>
            <a:lightRig rig="legacyFlat3" dir="r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0533" name="Line 60"/>
          <p:cNvSpPr>
            <a:spLocks noChangeShapeType="1"/>
          </p:cNvSpPr>
          <p:nvPr/>
        </p:nvSpPr>
        <p:spPr bwMode="auto">
          <a:xfrm flipV="1">
            <a:off x="2152650" y="4341813"/>
            <a:ext cx="0" cy="762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scene3d>
            <a:camera prst="legacyPerspectiveTopRight">
              <a:rot lat="0" lon="899999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flatTx/>
          </a:bodyPr>
          <a:lstStyle/>
          <a:p>
            <a:endParaRPr lang="en-US"/>
          </a:p>
        </p:txBody>
      </p:sp>
      <p:sp>
        <p:nvSpPr>
          <p:cNvPr id="20534" name="Oval 61"/>
          <p:cNvSpPr>
            <a:spLocks noChangeArrowheads="1"/>
          </p:cNvSpPr>
          <p:nvPr/>
        </p:nvSpPr>
        <p:spPr bwMode="auto">
          <a:xfrm>
            <a:off x="2800350" y="4237038"/>
            <a:ext cx="55563" cy="555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5" name="Oval 62"/>
          <p:cNvSpPr>
            <a:spLocks noChangeArrowheads="1"/>
          </p:cNvSpPr>
          <p:nvPr/>
        </p:nvSpPr>
        <p:spPr bwMode="auto">
          <a:xfrm>
            <a:off x="2838450" y="4351338"/>
            <a:ext cx="46038" cy="19050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6" name="Oval 63"/>
          <p:cNvSpPr>
            <a:spLocks noChangeArrowheads="1"/>
          </p:cNvSpPr>
          <p:nvPr/>
        </p:nvSpPr>
        <p:spPr bwMode="auto">
          <a:xfrm>
            <a:off x="3790950" y="4332288"/>
            <a:ext cx="46038" cy="46037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7" name="Text Box 64"/>
          <p:cNvSpPr txBox="1">
            <a:spLocks noChangeArrowheads="1"/>
          </p:cNvSpPr>
          <p:nvPr/>
        </p:nvSpPr>
        <p:spPr bwMode="auto">
          <a:xfrm>
            <a:off x="3771900" y="3895725"/>
            <a:ext cx="312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bg1"/>
                </a:solidFill>
              </a:rPr>
              <a:t>K</a:t>
            </a:r>
          </a:p>
        </p:txBody>
      </p:sp>
      <p:sp>
        <p:nvSpPr>
          <p:cNvPr id="20538" name="Rectangle 65"/>
          <p:cNvSpPr>
            <a:spLocks noChangeArrowheads="1"/>
          </p:cNvSpPr>
          <p:nvPr/>
        </p:nvSpPr>
        <p:spPr bwMode="auto">
          <a:xfrm>
            <a:off x="3429000" y="4408488"/>
            <a:ext cx="800100" cy="123825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PerspectiveTopRight">
              <a:rot lat="0" lon="300000" rev="0"/>
            </a:camera>
            <a:lightRig rig="legacyFlat3" dir="r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0539" name="Freeform 66"/>
          <p:cNvSpPr>
            <a:spLocks/>
          </p:cNvSpPr>
          <p:nvPr/>
        </p:nvSpPr>
        <p:spPr bwMode="auto">
          <a:xfrm>
            <a:off x="2847975" y="4324350"/>
            <a:ext cx="781050" cy="271463"/>
          </a:xfrm>
          <a:custGeom>
            <a:avLst/>
            <a:gdLst>
              <a:gd name="T0" fmla="*/ 0 w 492"/>
              <a:gd name="T1" fmla="*/ 11 h 171"/>
              <a:gd name="T2" fmla="*/ 60 w 492"/>
              <a:gd name="T3" fmla="*/ 138 h 171"/>
              <a:gd name="T4" fmla="*/ 186 w 492"/>
              <a:gd name="T5" fmla="*/ 108 h 171"/>
              <a:gd name="T6" fmla="*/ 294 w 492"/>
              <a:gd name="T7" fmla="*/ 167 h 171"/>
              <a:gd name="T8" fmla="*/ 408 w 492"/>
              <a:gd name="T9" fmla="*/ 132 h 171"/>
              <a:gd name="T10" fmla="*/ 492 w 492"/>
              <a:gd name="T11" fmla="*/ 0 h 17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92"/>
              <a:gd name="T19" fmla="*/ 0 h 171"/>
              <a:gd name="T20" fmla="*/ 492 w 492"/>
              <a:gd name="T21" fmla="*/ 171 h 17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92" h="171">
                <a:moveTo>
                  <a:pt x="0" y="11"/>
                </a:moveTo>
                <a:cubicBezTo>
                  <a:pt x="10" y="32"/>
                  <a:pt x="29" y="122"/>
                  <a:pt x="60" y="138"/>
                </a:cubicBezTo>
                <a:cubicBezTo>
                  <a:pt x="91" y="154"/>
                  <a:pt x="147" y="103"/>
                  <a:pt x="186" y="108"/>
                </a:cubicBezTo>
                <a:cubicBezTo>
                  <a:pt x="225" y="113"/>
                  <a:pt x="257" y="163"/>
                  <a:pt x="294" y="167"/>
                </a:cubicBezTo>
                <a:cubicBezTo>
                  <a:pt x="331" y="171"/>
                  <a:pt x="375" y="160"/>
                  <a:pt x="408" y="132"/>
                </a:cubicBezTo>
                <a:cubicBezTo>
                  <a:pt x="441" y="104"/>
                  <a:pt x="474" y="28"/>
                  <a:pt x="492" y="0"/>
                </a:cubicBezTo>
              </a:path>
            </a:pathLst>
          </a:custGeom>
          <a:noFill/>
          <a:ln w="127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40" name="Oval 67"/>
          <p:cNvSpPr>
            <a:spLocks noChangeArrowheads="1"/>
          </p:cNvSpPr>
          <p:nvPr/>
        </p:nvSpPr>
        <p:spPr bwMode="auto">
          <a:xfrm>
            <a:off x="3629025" y="4305300"/>
            <a:ext cx="46038" cy="460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41" name="Oval 68"/>
          <p:cNvSpPr>
            <a:spLocks noChangeArrowheads="1"/>
          </p:cNvSpPr>
          <p:nvPr/>
        </p:nvSpPr>
        <p:spPr bwMode="auto">
          <a:xfrm>
            <a:off x="4078288" y="4314825"/>
            <a:ext cx="46037" cy="460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42" name="Rectangle 69"/>
          <p:cNvSpPr>
            <a:spLocks noChangeArrowheads="1"/>
          </p:cNvSpPr>
          <p:nvPr/>
        </p:nvSpPr>
        <p:spPr bwMode="auto">
          <a:xfrm>
            <a:off x="4995863" y="3317875"/>
            <a:ext cx="914400" cy="990600"/>
          </a:xfrm>
          <a:prstGeom prst="rect">
            <a:avLst/>
          </a:prstGeom>
          <a:solidFill>
            <a:srgbClr val="660066"/>
          </a:solidFill>
          <a:ln w="28575">
            <a:solidFill>
              <a:srgbClr val="DDDDDD"/>
            </a:solidFill>
            <a:miter lim="800000"/>
            <a:headEnd/>
            <a:tailEnd/>
          </a:ln>
          <a:effectLst>
            <a:prstShdw prst="shdw13" dist="35921" dir="189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3" name="Arc 70"/>
          <p:cNvSpPr>
            <a:spLocks/>
          </p:cNvSpPr>
          <p:nvPr/>
        </p:nvSpPr>
        <p:spPr bwMode="auto">
          <a:xfrm rot="-2700000">
            <a:off x="5203825" y="3317875"/>
            <a:ext cx="533400" cy="533400"/>
          </a:xfrm>
          <a:custGeom>
            <a:avLst/>
            <a:gdLst>
              <a:gd name="T0" fmla="*/ 0 w 21600"/>
              <a:gd name="T1" fmla="*/ 0 h 21600"/>
              <a:gd name="T2" fmla="*/ 533400 w 21600"/>
              <a:gd name="T3" fmla="*/ 533400 h 21600"/>
              <a:gd name="T4" fmla="*/ 0 w 21600"/>
              <a:gd name="T5" fmla="*/ 5334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44" name="Rectangle 71"/>
          <p:cNvSpPr>
            <a:spLocks noChangeArrowheads="1"/>
          </p:cNvSpPr>
          <p:nvPr/>
        </p:nvSpPr>
        <p:spPr bwMode="auto">
          <a:xfrm>
            <a:off x="4995863" y="3889375"/>
            <a:ext cx="914400" cy="423863"/>
          </a:xfrm>
          <a:prstGeom prst="rect">
            <a:avLst/>
          </a:prstGeom>
          <a:solidFill>
            <a:srgbClr val="CC6600"/>
          </a:solidFill>
          <a:ln w="28575">
            <a:solidFill>
              <a:srgbClr val="DDDDDD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45" name="Oval 72"/>
          <p:cNvSpPr>
            <a:spLocks noChangeArrowheads="1"/>
          </p:cNvSpPr>
          <p:nvPr/>
        </p:nvSpPr>
        <p:spPr bwMode="auto">
          <a:xfrm>
            <a:off x="5110163" y="4156075"/>
            <a:ext cx="95250" cy="9525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46" name="Oval 73"/>
          <p:cNvSpPr>
            <a:spLocks noChangeArrowheads="1"/>
          </p:cNvSpPr>
          <p:nvPr/>
        </p:nvSpPr>
        <p:spPr bwMode="auto">
          <a:xfrm>
            <a:off x="5700713" y="4156075"/>
            <a:ext cx="95250" cy="9525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47" name="AutoShape 74"/>
          <p:cNvSpPr>
            <a:spLocks noChangeArrowheads="1"/>
          </p:cNvSpPr>
          <p:nvPr/>
        </p:nvSpPr>
        <p:spPr bwMode="auto">
          <a:xfrm>
            <a:off x="5033963" y="4235450"/>
            <a:ext cx="76200" cy="152400"/>
          </a:xfrm>
          <a:prstGeom prst="plus">
            <a:avLst>
              <a:gd name="adj" fmla="val 25000"/>
            </a:avLst>
          </a:prstGeom>
          <a:gradFill rotWithShape="1">
            <a:gsLst>
              <a:gs pos="0">
                <a:srgbClr val="525252"/>
              </a:gs>
              <a:gs pos="50000">
                <a:srgbClr val="B2B2B2"/>
              </a:gs>
              <a:gs pos="100000">
                <a:srgbClr val="52525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48" name="Text Box 75"/>
          <p:cNvSpPr txBox="1">
            <a:spLocks noChangeArrowheads="1"/>
          </p:cNvSpPr>
          <p:nvPr/>
        </p:nvSpPr>
        <p:spPr bwMode="auto">
          <a:xfrm>
            <a:off x="5334000" y="3505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latin typeface="VNI-Avo" pitchFamily="2" charset="0"/>
              </a:rPr>
              <a:t>A</a:t>
            </a:r>
          </a:p>
        </p:txBody>
      </p:sp>
      <p:sp>
        <p:nvSpPr>
          <p:cNvPr id="20549" name="Line 76"/>
          <p:cNvSpPr>
            <a:spLocks noChangeShapeType="1"/>
          </p:cNvSpPr>
          <p:nvPr/>
        </p:nvSpPr>
        <p:spPr bwMode="auto">
          <a:xfrm>
            <a:off x="5472113" y="3438525"/>
            <a:ext cx="0" cy="85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50" name="Line 77"/>
          <p:cNvSpPr>
            <a:spLocks noChangeShapeType="1"/>
          </p:cNvSpPr>
          <p:nvPr/>
        </p:nvSpPr>
        <p:spPr bwMode="auto">
          <a:xfrm>
            <a:off x="5221288" y="3492500"/>
            <a:ext cx="5715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51" name="Line 78"/>
          <p:cNvSpPr>
            <a:spLocks noChangeShapeType="1"/>
          </p:cNvSpPr>
          <p:nvPr/>
        </p:nvSpPr>
        <p:spPr bwMode="auto">
          <a:xfrm flipH="1">
            <a:off x="5700713" y="3511550"/>
            <a:ext cx="5715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79"/>
          <p:cNvGrpSpPr>
            <a:grpSpLocks/>
          </p:cNvGrpSpPr>
          <p:nvPr/>
        </p:nvGrpSpPr>
        <p:grpSpPr bwMode="auto">
          <a:xfrm rot="-226911">
            <a:off x="4976813" y="3478213"/>
            <a:ext cx="1009650" cy="1009650"/>
            <a:chOff x="3108" y="2208"/>
            <a:chExt cx="636" cy="636"/>
          </a:xfrm>
        </p:grpSpPr>
        <p:sp>
          <p:nvSpPr>
            <p:cNvPr id="20584" name="Line 80"/>
            <p:cNvSpPr>
              <a:spLocks noChangeShapeType="1"/>
            </p:cNvSpPr>
            <p:nvPr/>
          </p:nvSpPr>
          <p:spPr bwMode="auto">
            <a:xfrm rot="20010864" flipV="1">
              <a:off x="3360" y="2208"/>
              <a:ext cx="0" cy="29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5" name="Oval 81"/>
            <p:cNvSpPr>
              <a:spLocks noChangeArrowheads="1"/>
            </p:cNvSpPr>
            <p:nvPr/>
          </p:nvSpPr>
          <p:spPr bwMode="auto">
            <a:xfrm>
              <a:off x="3108" y="2208"/>
              <a:ext cx="636" cy="636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553" name="Oval 82"/>
          <p:cNvSpPr>
            <a:spLocks noChangeArrowheads="1"/>
          </p:cNvSpPr>
          <p:nvPr/>
        </p:nvSpPr>
        <p:spPr bwMode="auto">
          <a:xfrm rot="20010864" flipV="1">
            <a:off x="5440363" y="3908425"/>
            <a:ext cx="136525" cy="138113"/>
          </a:xfrm>
          <a:prstGeom prst="ellipse">
            <a:avLst/>
          </a:prstGeom>
          <a:solidFill>
            <a:srgbClr val="FF0066"/>
          </a:solidFill>
          <a:ln w="28575">
            <a:solidFill>
              <a:srgbClr val="66FFFF"/>
            </a:solidFill>
            <a:round/>
            <a:headEnd type="none" w="sm" len="sm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54" name="Oval 83"/>
          <p:cNvSpPr>
            <a:spLocks noChangeArrowheads="1"/>
          </p:cNvSpPr>
          <p:nvPr/>
        </p:nvSpPr>
        <p:spPr bwMode="auto">
          <a:xfrm>
            <a:off x="5462588" y="3929063"/>
            <a:ext cx="95250" cy="9525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55" name="Line 84"/>
          <p:cNvSpPr>
            <a:spLocks noChangeShapeType="1"/>
          </p:cNvSpPr>
          <p:nvPr/>
        </p:nvSpPr>
        <p:spPr bwMode="auto">
          <a:xfrm>
            <a:off x="5341938" y="3448050"/>
            <a:ext cx="38100" cy="10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56" name="Line 85"/>
          <p:cNvSpPr>
            <a:spLocks noChangeShapeType="1"/>
          </p:cNvSpPr>
          <p:nvPr/>
        </p:nvSpPr>
        <p:spPr bwMode="auto">
          <a:xfrm flipH="1">
            <a:off x="5583238" y="3448050"/>
            <a:ext cx="38100" cy="10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6" name="Group 86"/>
          <p:cNvGrpSpPr>
            <a:grpSpLocks/>
          </p:cNvGrpSpPr>
          <p:nvPr/>
        </p:nvGrpSpPr>
        <p:grpSpPr bwMode="auto">
          <a:xfrm>
            <a:off x="3419475" y="4003675"/>
            <a:ext cx="685800" cy="685800"/>
            <a:chOff x="1218" y="2010"/>
            <a:chExt cx="432" cy="432"/>
          </a:xfrm>
        </p:grpSpPr>
        <p:sp>
          <p:nvSpPr>
            <p:cNvPr id="20582" name="Line 87"/>
            <p:cNvSpPr>
              <a:spLocks noChangeShapeType="1"/>
            </p:cNvSpPr>
            <p:nvPr/>
          </p:nvSpPr>
          <p:spPr bwMode="auto">
            <a:xfrm flipV="1">
              <a:off x="1440" y="2064"/>
              <a:ext cx="144" cy="14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3" name="Oval 88"/>
            <p:cNvSpPr>
              <a:spLocks noChangeArrowheads="1"/>
            </p:cNvSpPr>
            <p:nvPr/>
          </p:nvSpPr>
          <p:spPr bwMode="auto">
            <a:xfrm>
              <a:off x="1218" y="2010"/>
              <a:ext cx="432" cy="43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558" name="AutoShape 89"/>
          <p:cNvSpPr>
            <a:spLocks noChangeArrowheads="1"/>
          </p:cNvSpPr>
          <p:nvPr/>
        </p:nvSpPr>
        <p:spPr bwMode="auto">
          <a:xfrm>
            <a:off x="3600450" y="4200525"/>
            <a:ext cx="76200" cy="152400"/>
          </a:xfrm>
          <a:prstGeom prst="plus">
            <a:avLst>
              <a:gd name="adj" fmla="val 25000"/>
            </a:avLst>
          </a:prstGeom>
          <a:gradFill rotWithShape="1">
            <a:gsLst>
              <a:gs pos="0">
                <a:srgbClr val="525252"/>
              </a:gs>
              <a:gs pos="50000">
                <a:srgbClr val="B2B2B2"/>
              </a:gs>
              <a:gs pos="100000">
                <a:srgbClr val="52525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59" name="AutoShape 90"/>
          <p:cNvSpPr>
            <a:spLocks noChangeArrowheads="1"/>
          </p:cNvSpPr>
          <p:nvPr/>
        </p:nvSpPr>
        <p:spPr bwMode="auto">
          <a:xfrm>
            <a:off x="2816225" y="4222750"/>
            <a:ext cx="76200" cy="152400"/>
          </a:xfrm>
          <a:prstGeom prst="plus">
            <a:avLst>
              <a:gd name="adj" fmla="val 25000"/>
            </a:avLst>
          </a:prstGeom>
          <a:gradFill rotWithShape="1">
            <a:gsLst>
              <a:gs pos="0">
                <a:srgbClr val="525252"/>
              </a:gs>
              <a:gs pos="50000">
                <a:srgbClr val="B2B2B2"/>
              </a:gs>
              <a:gs pos="100000">
                <a:srgbClr val="52525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60" name="Oval 91"/>
          <p:cNvSpPr>
            <a:spLocks noChangeArrowheads="1"/>
          </p:cNvSpPr>
          <p:nvPr/>
        </p:nvSpPr>
        <p:spPr bwMode="auto">
          <a:xfrm>
            <a:off x="3754438" y="4298950"/>
            <a:ext cx="46037" cy="460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61" name="Freeform 92"/>
          <p:cNvSpPr>
            <a:spLocks/>
          </p:cNvSpPr>
          <p:nvPr/>
        </p:nvSpPr>
        <p:spPr bwMode="auto">
          <a:xfrm>
            <a:off x="4229100" y="4303713"/>
            <a:ext cx="838200" cy="338137"/>
          </a:xfrm>
          <a:custGeom>
            <a:avLst/>
            <a:gdLst>
              <a:gd name="T0" fmla="*/ 0 w 528"/>
              <a:gd name="T1" fmla="*/ 0 h 213"/>
              <a:gd name="T2" fmla="*/ 24 w 528"/>
              <a:gd name="T3" fmla="*/ 151 h 213"/>
              <a:gd name="T4" fmla="*/ 144 w 528"/>
              <a:gd name="T5" fmla="*/ 211 h 213"/>
              <a:gd name="T6" fmla="*/ 234 w 528"/>
              <a:gd name="T7" fmla="*/ 163 h 213"/>
              <a:gd name="T8" fmla="*/ 408 w 528"/>
              <a:gd name="T9" fmla="*/ 121 h 213"/>
              <a:gd name="T10" fmla="*/ 528 w 528"/>
              <a:gd name="T11" fmla="*/ 49 h 2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28"/>
              <a:gd name="T19" fmla="*/ 0 h 213"/>
              <a:gd name="T20" fmla="*/ 528 w 528"/>
              <a:gd name="T21" fmla="*/ 213 h 2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28" h="213">
                <a:moveTo>
                  <a:pt x="0" y="0"/>
                </a:moveTo>
                <a:cubicBezTo>
                  <a:pt x="4" y="25"/>
                  <a:pt x="0" y="116"/>
                  <a:pt x="24" y="151"/>
                </a:cubicBezTo>
                <a:cubicBezTo>
                  <a:pt x="48" y="186"/>
                  <a:pt x="109" y="209"/>
                  <a:pt x="144" y="211"/>
                </a:cubicBezTo>
                <a:cubicBezTo>
                  <a:pt x="179" y="213"/>
                  <a:pt x="190" y="178"/>
                  <a:pt x="234" y="163"/>
                </a:cubicBezTo>
                <a:cubicBezTo>
                  <a:pt x="278" y="148"/>
                  <a:pt x="359" y="140"/>
                  <a:pt x="408" y="121"/>
                </a:cubicBezTo>
                <a:cubicBezTo>
                  <a:pt x="457" y="102"/>
                  <a:pt x="503" y="64"/>
                  <a:pt x="528" y="49"/>
                </a:cubicBezTo>
              </a:path>
            </a:pathLst>
          </a:custGeom>
          <a:noFill/>
          <a:ln w="127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62" name="AutoShape 93"/>
          <p:cNvSpPr>
            <a:spLocks noChangeArrowheads="1"/>
          </p:cNvSpPr>
          <p:nvPr/>
        </p:nvSpPr>
        <p:spPr bwMode="auto">
          <a:xfrm>
            <a:off x="4200525" y="4219575"/>
            <a:ext cx="76200" cy="152400"/>
          </a:xfrm>
          <a:prstGeom prst="plus">
            <a:avLst>
              <a:gd name="adj" fmla="val 25000"/>
            </a:avLst>
          </a:prstGeom>
          <a:gradFill rotWithShape="1">
            <a:gsLst>
              <a:gs pos="0">
                <a:srgbClr val="525252"/>
              </a:gs>
              <a:gs pos="50000">
                <a:srgbClr val="B2B2B2"/>
              </a:gs>
              <a:gs pos="100000">
                <a:srgbClr val="52525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63" name="AutoShape 94"/>
          <p:cNvSpPr>
            <a:spLocks noChangeArrowheads="1"/>
          </p:cNvSpPr>
          <p:nvPr/>
        </p:nvSpPr>
        <p:spPr bwMode="auto">
          <a:xfrm>
            <a:off x="5757863" y="4235450"/>
            <a:ext cx="76200" cy="152400"/>
          </a:xfrm>
          <a:prstGeom prst="plus">
            <a:avLst>
              <a:gd name="adj" fmla="val 25000"/>
            </a:avLst>
          </a:prstGeom>
          <a:gradFill rotWithShape="1">
            <a:gsLst>
              <a:gs pos="0">
                <a:srgbClr val="525252"/>
              </a:gs>
              <a:gs pos="50000">
                <a:srgbClr val="B2B2B2"/>
              </a:gs>
              <a:gs pos="100000">
                <a:srgbClr val="52525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64" name="Oval 95"/>
          <p:cNvSpPr>
            <a:spLocks noChangeArrowheads="1"/>
          </p:cNvSpPr>
          <p:nvPr/>
        </p:nvSpPr>
        <p:spPr bwMode="auto">
          <a:xfrm rot="20010864" flipV="1">
            <a:off x="4976813" y="3440113"/>
            <a:ext cx="1063625" cy="1074737"/>
          </a:xfrm>
          <a:prstGeom prst="ellipse">
            <a:avLst/>
          </a:prstGeom>
          <a:noFill/>
          <a:ln w="19050">
            <a:noFill/>
            <a:round/>
            <a:headEnd type="none" w="sm" len="sm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152" name="Oval 96"/>
          <p:cNvSpPr>
            <a:spLocks noChangeArrowheads="1"/>
          </p:cNvSpPr>
          <p:nvPr/>
        </p:nvSpPr>
        <p:spPr bwMode="auto">
          <a:xfrm>
            <a:off x="6019800" y="2438400"/>
            <a:ext cx="2667000" cy="2438400"/>
          </a:xfrm>
          <a:prstGeom prst="ellipse">
            <a:avLst/>
          </a:prstGeom>
          <a:gradFill rotWithShape="1">
            <a:gsLst>
              <a:gs pos="0">
                <a:srgbClr val="E3E300"/>
              </a:gs>
              <a:gs pos="100000">
                <a:srgbClr val="FFFF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66" name="Litebulb"/>
          <p:cNvSpPr>
            <a:spLocks noEditPoints="1" noChangeArrowheads="1"/>
          </p:cNvSpPr>
          <p:nvPr/>
        </p:nvSpPr>
        <p:spPr bwMode="auto">
          <a:xfrm>
            <a:off x="7010400" y="3276600"/>
            <a:ext cx="712788" cy="1023938"/>
          </a:xfrm>
          <a:custGeom>
            <a:avLst/>
            <a:gdLst>
              <a:gd name="T0" fmla="*/ 356394 w 21600"/>
              <a:gd name="T1" fmla="*/ 0 h 21600"/>
              <a:gd name="T2" fmla="*/ 712788 w 21600"/>
              <a:gd name="T3" fmla="*/ 368902 h 21600"/>
              <a:gd name="T4" fmla="*/ 0 w 21600"/>
              <a:gd name="T5" fmla="*/ 368902 h 21600"/>
              <a:gd name="T6" fmla="*/ 356394 w 21600"/>
              <a:gd name="T7" fmla="*/ 1023938 h 21600"/>
              <a:gd name="T8" fmla="*/ 0 60000 65536"/>
              <a:gd name="T9" fmla="*/ 0 60000 65536"/>
              <a:gd name="T10" fmla="*/ 0 60000 65536"/>
              <a:gd name="T11" fmla="*/ 0 60000 65536"/>
              <a:gd name="T12" fmla="*/ 3556 w 21600"/>
              <a:gd name="T13" fmla="*/ 2188 h 21600"/>
              <a:gd name="T14" fmla="*/ 18277 w 21600"/>
              <a:gd name="T15" fmla="*/ 928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chemeClr val="bg1"/>
          </a:solidFill>
          <a:ln w="3175">
            <a:solidFill>
              <a:srgbClr val="FFCC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98"/>
          <p:cNvGrpSpPr>
            <a:grpSpLocks/>
          </p:cNvGrpSpPr>
          <p:nvPr/>
        </p:nvGrpSpPr>
        <p:grpSpPr bwMode="auto">
          <a:xfrm>
            <a:off x="7010400" y="3276600"/>
            <a:ext cx="712788" cy="1104900"/>
            <a:chOff x="1402" y="2202"/>
            <a:chExt cx="449" cy="696"/>
          </a:xfrm>
        </p:grpSpPr>
        <p:sp>
          <p:nvSpPr>
            <p:cNvPr id="20579" name="Litebulb"/>
            <p:cNvSpPr>
              <a:spLocks noEditPoints="1" noChangeArrowheads="1"/>
            </p:cNvSpPr>
            <p:nvPr/>
          </p:nvSpPr>
          <p:spPr bwMode="auto">
            <a:xfrm>
              <a:off x="1402" y="2202"/>
              <a:ext cx="449" cy="645"/>
            </a:xfrm>
            <a:custGeom>
              <a:avLst/>
              <a:gdLst>
                <a:gd name="T0" fmla="*/ 225 w 21600"/>
                <a:gd name="T1" fmla="*/ 0 h 21600"/>
                <a:gd name="T2" fmla="*/ 449 w 21600"/>
                <a:gd name="T3" fmla="*/ 232 h 21600"/>
                <a:gd name="T4" fmla="*/ 0 w 21600"/>
                <a:gd name="T5" fmla="*/ 232 h 21600"/>
                <a:gd name="T6" fmla="*/ 225 w 21600"/>
                <a:gd name="T7" fmla="*/ 645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560 w 21600"/>
                <a:gd name="T13" fmla="*/ 2177 h 21600"/>
                <a:gd name="T14" fmla="*/ 18281 w 21600"/>
                <a:gd name="T15" fmla="*/ 927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0825" y="21723"/>
                  </a:moveTo>
                  <a:lnTo>
                    <a:pt x="11215" y="21723"/>
                  </a:lnTo>
                  <a:lnTo>
                    <a:pt x="11552" y="21688"/>
                  </a:lnTo>
                  <a:lnTo>
                    <a:pt x="11916" y="21617"/>
                  </a:lnTo>
                  <a:lnTo>
                    <a:pt x="12253" y="21547"/>
                  </a:lnTo>
                  <a:lnTo>
                    <a:pt x="12617" y="21441"/>
                  </a:lnTo>
                  <a:lnTo>
                    <a:pt x="12902" y="21317"/>
                  </a:lnTo>
                  <a:lnTo>
                    <a:pt x="13162" y="21176"/>
                  </a:lnTo>
                  <a:lnTo>
                    <a:pt x="13396" y="21000"/>
                  </a:lnTo>
                  <a:lnTo>
                    <a:pt x="13655" y="20841"/>
                  </a:lnTo>
                  <a:lnTo>
                    <a:pt x="13863" y="20629"/>
                  </a:lnTo>
                  <a:lnTo>
                    <a:pt x="14045" y="20435"/>
                  </a:lnTo>
                  <a:lnTo>
                    <a:pt x="14200" y="20223"/>
                  </a:lnTo>
                  <a:lnTo>
                    <a:pt x="14356" y="19994"/>
                  </a:lnTo>
                  <a:lnTo>
                    <a:pt x="14460" y="19747"/>
                  </a:lnTo>
                  <a:lnTo>
                    <a:pt x="14512" y="19482"/>
                  </a:lnTo>
                  <a:lnTo>
                    <a:pt x="14512" y="19235"/>
                  </a:lnTo>
                  <a:lnTo>
                    <a:pt x="14512" y="19147"/>
                  </a:lnTo>
                  <a:lnTo>
                    <a:pt x="14512" y="18900"/>
                  </a:lnTo>
                  <a:lnTo>
                    <a:pt x="14512" y="18529"/>
                  </a:lnTo>
                  <a:lnTo>
                    <a:pt x="14512" y="18052"/>
                  </a:lnTo>
                  <a:lnTo>
                    <a:pt x="14512" y="17505"/>
                  </a:lnTo>
                  <a:lnTo>
                    <a:pt x="14512" y="16976"/>
                  </a:lnTo>
                  <a:lnTo>
                    <a:pt x="14512" y="16464"/>
                  </a:lnTo>
                  <a:lnTo>
                    <a:pt x="14512" y="15952"/>
                  </a:lnTo>
                  <a:lnTo>
                    <a:pt x="14512" y="15758"/>
                  </a:lnTo>
                  <a:lnTo>
                    <a:pt x="14616" y="15547"/>
                  </a:lnTo>
                  <a:lnTo>
                    <a:pt x="14694" y="15352"/>
                  </a:lnTo>
                  <a:lnTo>
                    <a:pt x="14798" y="15141"/>
                  </a:lnTo>
                  <a:lnTo>
                    <a:pt x="15161" y="14735"/>
                  </a:lnTo>
                  <a:lnTo>
                    <a:pt x="15602" y="14329"/>
                  </a:lnTo>
                  <a:lnTo>
                    <a:pt x="16745" y="13552"/>
                  </a:lnTo>
                  <a:lnTo>
                    <a:pt x="18043" y="12670"/>
                  </a:lnTo>
                  <a:lnTo>
                    <a:pt x="18744" y="12194"/>
                  </a:lnTo>
                  <a:lnTo>
                    <a:pt x="19341" y="11647"/>
                  </a:lnTo>
                  <a:lnTo>
                    <a:pt x="19938" y="11099"/>
                  </a:lnTo>
                  <a:lnTo>
                    <a:pt x="20483" y="10464"/>
                  </a:lnTo>
                  <a:lnTo>
                    <a:pt x="20743" y="10164"/>
                  </a:lnTo>
                  <a:lnTo>
                    <a:pt x="20950" y="9794"/>
                  </a:lnTo>
                  <a:lnTo>
                    <a:pt x="21132" y="9441"/>
                  </a:lnTo>
                  <a:lnTo>
                    <a:pt x="21288" y="9035"/>
                  </a:lnTo>
                  <a:lnTo>
                    <a:pt x="21444" y="8664"/>
                  </a:lnTo>
                  <a:lnTo>
                    <a:pt x="21548" y="8223"/>
                  </a:lnTo>
                  <a:lnTo>
                    <a:pt x="21600" y="7782"/>
                  </a:lnTo>
                  <a:lnTo>
                    <a:pt x="21600" y="7341"/>
                  </a:lnTo>
                  <a:lnTo>
                    <a:pt x="21600" y="6935"/>
                  </a:lnTo>
                  <a:lnTo>
                    <a:pt x="21548" y="6564"/>
                  </a:lnTo>
                  <a:lnTo>
                    <a:pt x="21496" y="6229"/>
                  </a:lnTo>
                  <a:lnTo>
                    <a:pt x="21392" y="5858"/>
                  </a:lnTo>
                  <a:lnTo>
                    <a:pt x="21288" y="5523"/>
                  </a:lnTo>
                  <a:lnTo>
                    <a:pt x="21132" y="5135"/>
                  </a:lnTo>
                  <a:lnTo>
                    <a:pt x="20950" y="4800"/>
                  </a:lnTo>
                  <a:lnTo>
                    <a:pt x="20743" y="4464"/>
                  </a:lnTo>
                  <a:lnTo>
                    <a:pt x="20535" y="4164"/>
                  </a:lnTo>
                  <a:lnTo>
                    <a:pt x="20301" y="3847"/>
                  </a:lnTo>
                  <a:lnTo>
                    <a:pt x="20042" y="3547"/>
                  </a:lnTo>
                  <a:lnTo>
                    <a:pt x="19782" y="3247"/>
                  </a:lnTo>
                  <a:lnTo>
                    <a:pt x="19133" y="2664"/>
                  </a:lnTo>
                  <a:lnTo>
                    <a:pt x="18458" y="2152"/>
                  </a:lnTo>
                  <a:lnTo>
                    <a:pt x="17705" y="1694"/>
                  </a:lnTo>
                  <a:lnTo>
                    <a:pt x="16849" y="1252"/>
                  </a:lnTo>
                  <a:lnTo>
                    <a:pt x="16407" y="1076"/>
                  </a:lnTo>
                  <a:lnTo>
                    <a:pt x="15940" y="900"/>
                  </a:lnTo>
                  <a:lnTo>
                    <a:pt x="15499" y="741"/>
                  </a:lnTo>
                  <a:lnTo>
                    <a:pt x="15057" y="600"/>
                  </a:lnTo>
                  <a:lnTo>
                    <a:pt x="14564" y="458"/>
                  </a:lnTo>
                  <a:lnTo>
                    <a:pt x="14045" y="335"/>
                  </a:lnTo>
                  <a:lnTo>
                    <a:pt x="13500" y="229"/>
                  </a:lnTo>
                  <a:lnTo>
                    <a:pt x="13006" y="158"/>
                  </a:lnTo>
                  <a:lnTo>
                    <a:pt x="12461" y="88"/>
                  </a:lnTo>
                  <a:lnTo>
                    <a:pt x="11968" y="52"/>
                  </a:lnTo>
                  <a:lnTo>
                    <a:pt x="11423" y="17"/>
                  </a:lnTo>
                  <a:lnTo>
                    <a:pt x="10825" y="17"/>
                  </a:lnTo>
                  <a:lnTo>
                    <a:pt x="10254" y="17"/>
                  </a:lnTo>
                  <a:lnTo>
                    <a:pt x="9709" y="52"/>
                  </a:lnTo>
                  <a:lnTo>
                    <a:pt x="9216" y="88"/>
                  </a:lnTo>
                  <a:lnTo>
                    <a:pt x="8671" y="158"/>
                  </a:lnTo>
                  <a:lnTo>
                    <a:pt x="8177" y="229"/>
                  </a:lnTo>
                  <a:lnTo>
                    <a:pt x="7632" y="335"/>
                  </a:lnTo>
                  <a:lnTo>
                    <a:pt x="7113" y="458"/>
                  </a:lnTo>
                  <a:lnTo>
                    <a:pt x="6620" y="600"/>
                  </a:lnTo>
                  <a:lnTo>
                    <a:pt x="6178" y="741"/>
                  </a:lnTo>
                  <a:lnTo>
                    <a:pt x="5737" y="900"/>
                  </a:lnTo>
                  <a:lnTo>
                    <a:pt x="5270" y="1076"/>
                  </a:lnTo>
                  <a:lnTo>
                    <a:pt x="4828" y="1252"/>
                  </a:lnTo>
                  <a:lnTo>
                    <a:pt x="3972" y="1694"/>
                  </a:lnTo>
                  <a:lnTo>
                    <a:pt x="3219" y="2152"/>
                  </a:lnTo>
                  <a:lnTo>
                    <a:pt x="2544" y="2664"/>
                  </a:lnTo>
                  <a:lnTo>
                    <a:pt x="1895" y="3247"/>
                  </a:lnTo>
                  <a:lnTo>
                    <a:pt x="1635" y="3547"/>
                  </a:lnTo>
                  <a:lnTo>
                    <a:pt x="1375" y="3847"/>
                  </a:lnTo>
                  <a:lnTo>
                    <a:pt x="1142" y="4164"/>
                  </a:lnTo>
                  <a:lnTo>
                    <a:pt x="934" y="4464"/>
                  </a:lnTo>
                  <a:lnTo>
                    <a:pt x="726" y="4800"/>
                  </a:lnTo>
                  <a:lnTo>
                    <a:pt x="545" y="5135"/>
                  </a:lnTo>
                  <a:lnTo>
                    <a:pt x="389" y="5523"/>
                  </a:lnTo>
                  <a:lnTo>
                    <a:pt x="285" y="5858"/>
                  </a:lnTo>
                  <a:lnTo>
                    <a:pt x="181" y="6229"/>
                  </a:lnTo>
                  <a:lnTo>
                    <a:pt x="129" y="6564"/>
                  </a:lnTo>
                  <a:lnTo>
                    <a:pt x="77" y="6935"/>
                  </a:lnTo>
                  <a:lnTo>
                    <a:pt x="77" y="7341"/>
                  </a:lnTo>
                  <a:lnTo>
                    <a:pt x="77" y="7782"/>
                  </a:lnTo>
                  <a:lnTo>
                    <a:pt x="129" y="8223"/>
                  </a:lnTo>
                  <a:lnTo>
                    <a:pt x="233" y="8664"/>
                  </a:lnTo>
                  <a:lnTo>
                    <a:pt x="389" y="9035"/>
                  </a:lnTo>
                  <a:lnTo>
                    <a:pt x="545" y="9441"/>
                  </a:lnTo>
                  <a:lnTo>
                    <a:pt x="726" y="9794"/>
                  </a:lnTo>
                  <a:lnTo>
                    <a:pt x="934" y="10164"/>
                  </a:lnTo>
                  <a:lnTo>
                    <a:pt x="1194" y="10464"/>
                  </a:lnTo>
                  <a:lnTo>
                    <a:pt x="1739" y="11099"/>
                  </a:lnTo>
                  <a:lnTo>
                    <a:pt x="2336" y="11647"/>
                  </a:lnTo>
                  <a:lnTo>
                    <a:pt x="2933" y="12194"/>
                  </a:lnTo>
                  <a:lnTo>
                    <a:pt x="3634" y="12670"/>
                  </a:lnTo>
                  <a:lnTo>
                    <a:pt x="4932" y="13552"/>
                  </a:lnTo>
                  <a:lnTo>
                    <a:pt x="6075" y="14329"/>
                  </a:lnTo>
                  <a:lnTo>
                    <a:pt x="6516" y="14735"/>
                  </a:lnTo>
                  <a:lnTo>
                    <a:pt x="6879" y="15141"/>
                  </a:lnTo>
                  <a:lnTo>
                    <a:pt x="6983" y="15352"/>
                  </a:lnTo>
                  <a:lnTo>
                    <a:pt x="7061" y="15547"/>
                  </a:lnTo>
                  <a:lnTo>
                    <a:pt x="7165" y="15758"/>
                  </a:lnTo>
                  <a:lnTo>
                    <a:pt x="7165" y="15952"/>
                  </a:lnTo>
                  <a:lnTo>
                    <a:pt x="7165" y="16464"/>
                  </a:lnTo>
                  <a:lnTo>
                    <a:pt x="7165" y="16976"/>
                  </a:lnTo>
                  <a:lnTo>
                    <a:pt x="7165" y="17505"/>
                  </a:lnTo>
                  <a:lnTo>
                    <a:pt x="7165" y="18052"/>
                  </a:lnTo>
                  <a:lnTo>
                    <a:pt x="7165" y="18529"/>
                  </a:lnTo>
                  <a:lnTo>
                    <a:pt x="7165" y="18900"/>
                  </a:lnTo>
                  <a:lnTo>
                    <a:pt x="7165" y="19147"/>
                  </a:lnTo>
                  <a:lnTo>
                    <a:pt x="7165" y="19235"/>
                  </a:lnTo>
                  <a:lnTo>
                    <a:pt x="7165" y="19482"/>
                  </a:lnTo>
                  <a:lnTo>
                    <a:pt x="7217" y="19747"/>
                  </a:lnTo>
                  <a:lnTo>
                    <a:pt x="7321" y="19994"/>
                  </a:lnTo>
                  <a:lnTo>
                    <a:pt x="7476" y="20223"/>
                  </a:lnTo>
                  <a:lnTo>
                    <a:pt x="7632" y="20435"/>
                  </a:lnTo>
                  <a:lnTo>
                    <a:pt x="7814" y="20629"/>
                  </a:lnTo>
                  <a:lnTo>
                    <a:pt x="8022" y="20841"/>
                  </a:lnTo>
                  <a:lnTo>
                    <a:pt x="8281" y="21000"/>
                  </a:lnTo>
                  <a:lnTo>
                    <a:pt x="8515" y="21176"/>
                  </a:lnTo>
                  <a:lnTo>
                    <a:pt x="8775" y="21317"/>
                  </a:lnTo>
                  <a:lnTo>
                    <a:pt x="9060" y="21441"/>
                  </a:lnTo>
                  <a:lnTo>
                    <a:pt x="9424" y="21547"/>
                  </a:lnTo>
                  <a:lnTo>
                    <a:pt x="9761" y="21617"/>
                  </a:lnTo>
                  <a:lnTo>
                    <a:pt x="10125" y="21688"/>
                  </a:lnTo>
                  <a:lnTo>
                    <a:pt x="10462" y="21723"/>
                  </a:lnTo>
                  <a:lnTo>
                    <a:pt x="10825" y="21723"/>
                  </a:lnTo>
                  <a:close/>
                </a:path>
                <a:path w="21600" h="21600" extrusionOk="0">
                  <a:moveTo>
                    <a:pt x="9242" y="14417"/>
                  </a:moveTo>
                  <a:lnTo>
                    <a:pt x="8541" y="12035"/>
                  </a:lnTo>
                  <a:lnTo>
                    <a:pt x="7295" y="10129"/>
                  </a:lnTo>
                  <a:lnTo>
                    <a:pt x="6905" y="9652"/>
                  </a:lnTo>
                  <a:lnTo>
                    <a:pt x="8541" y="10182"/>
                  </a:lnTo>
                  <a:lnTo>
                    <a:pt x="9787" y="9547"/>
                  </a:lnTo>
                  <a:lnTo>
                    <a:pt x="11189" y="10129"/>
                  </a:lnTo>
                  <a:lnTo>
                    <a:pt x="12279" y="9547"/>
                  </a:lnTo>
                  <a:lnTo>
                    <a:pt x="13370" y="10076"/>
                  </a:lnTo>
                  <a:lnTo>
                    <a:pt x="14850" y="9652"/>
                  </a:lnTo>
                  <a:lnTo>
                    <a:pt x="12902" y="12247"/>
                  </a:lnTo>
                  <a:lnTo>
                    <a:pt x="12357" y="14417"/>
                  </a:lnTo>
                  <a:moveTo>
                    <a:pt x="7191" y="15952"/>
                  </a:moveTo>
                  <a:lnTo>
                    <a:pt x="14512" y="15952"/>
                  </a:lnTo>
                  <a:lnTo>
                    <a:pt x="14512" y="17064"/>
                  </a:lnTo>
                  <a:lnTo>
                    <a:pt x="7191" y="17047"/>
                  </a:lnTo>
                  <a:lnTo>
                    <a:pt x="7191" y="18123"/>
                  </a:lnTo>
                  <a:lnTo>
                    <a:pt x="14512" y="18158"/>
                  </a:lnTo>
                  <a:lnTo>
                    <a:pt x="14538" y="19182"/>
                  </a:lnTo>
                  <a:lnTo>
                    <a:pt x="7217" y="19182"/>
                  </a:lnTo>
                </a:path>
              </a:pathLst>
            </a:custGeom>
            <a:solidFill>
              <a:schemeClr val="bg1"/>
            </a:solidFill>
            <a:ln w="3175">
              <a:solidFill>
                <a:srgbClr val="FFCC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0" name="Oval 100"/>
            <p:cNvSpPr>
              <a:spLocks noChangeArrowheads="1"/>
            </p:cNvSpPr>
            <p:nvPr/>
          </p:nvSpPr>
          <p:spPr bwMode="auto">
            <a:xfrm>
              <a:off x="1453" y="2774"/>
              <a:ext cx="350" cy="124"/>
            </a:xfrm>
            <a:prstGeom prst="ellipse">
              <a:avLst/>
            </a:prstGeom>
            <a:solidFill>
              <a:srgbClr val="0099FF"/>
            </a:solidFill>
            <a:ln w="9525">
              <a:round/>
              <a:headEnd/>
              <a:tailEnd/>
            </a:ln>
            <a:scene3d>
              <a:camera prst="legacyObliqueTopRight">
                <a:rot lat="16199997" lon="0" rev="0"/>
              </a:camera>
              <a:lightRig rig="legacyFlat1" dir="t"/>
            </a:scene3d>
            <a:sp3d extrusionH="100000" prstMaterial="legacyMetal">
              <a:bevelT w="13500" h="13500" prst="angle"/>
              <a:bevelB w="13500" h="13500" prst="angle"/>
              <a:extrusionClr>
                <a:srgbClr val="0099FF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45157" name="AutoShape 101"/>
            <p:cNvSpPr>
              <a:spLocks noChangeArrowheads="1"/>
            </p:cNvSpPr>
            <p:nvPr/>
          </p:nvSpPr>
          <p:spPr bwMode="auto">
            <a:xfrm rot="16200000">
              <a:off x="1541" y="2686"/>
              <a:ext cx="172" cy="162"/>
            </a:xfrm>
            <a:prstGeom prst="flowChartOnlineStorag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20568" name="Freeform 102"/>
          <p:cNvSpPr>
            <a:spLocks/>
          </p:cNvSpPr>
          <p:nvPr/>
        </p:nvSpPr>
        <p:spPr bwMode="auto">
          <a:xfrm>
            <a:off x="609600" y="4267200"/>
            <a:ext cx="8674100" cy="1143000"/>
          </a:xfrm>
          <a:custGeom>
            <a:avLst/>
            <a:gdLst>
              <a:gd name="T0" fmla="*/ 1008 w 5464"/>
              <a:gd name="T1" fmla="*/ 0 h 720"/>
              <a:gd name="T2" fmla="*/ 528 w 5464"/>
              <a:gd name="T3" fmla="*/ 144 h 720"/>
              <a:gd name="T4" fmla="*/ 720 w 5464"/>
              <a:gd name="T5" fmla="*/ 624 h 720"/>
              <a:gd name="T6" fmla="*/ 4848 w 5464"/>
              <a:gd name="T7" fmla="*/ 624 h 720"/>
              <a:gd name="T8" fmla="*/ 4416 w 5464"/>
              <a:gd name="T9" fmla="*/ 48 h 7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64"/>
              <a:gd name="T16" fmla="*/ 0 h 720"/>
              <a:gd name="T17" fmla="*/ 5464 w 5464"/>
              <a:gd name="T18" fmla="*/ 720 h 7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64" h="720">
                <a:moveTo>
                  <a:pt x="1008" y="0"/>
                </a:moveTo>
                <a:cubicBezTo>
                  <a:pt x="792" y="20"/>
                  <a:pt x="576" y="40"/>
                  <a:pt x="528" y="144"/>
                </a:cubicBezTo>
                <a:cubicBezTo>
                  <a:pt x="480" y="248"/>
                  <a:pt x="0" y="544"/>
                  <a:pt x="720" y="624"/>
                </a:cubicBezTo>
                <a:cubicBezTo>
                  <a:pt x="1440" y="704"/>
                  <a:pt x="4232" y="720"/>
                  <a:pt x="4848" y="624"/>
                </a:cubicBezTo>
                <a:cubicBezTo>
                  <a:pt x="5464" y="528"/>
                  <a:pt x="4488" y="144"/>
                  <a:pt x="4416" y="48"/>
                </a:cubicBezTo>
              </a:path>
            </a:pathLst>
          </a:custGeom>
          <a:noFill/>
          <a:ln w="127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69" name="Freeform 103"/>
          <p:cNvSpPr>
            <a:spLocks/>
          </p:cNvSpPr>
          <p:nvPr/>
        </p:nvSpPr>
        <p:spPr bwMode="auto">
          <a:xfrm>
            <a:off x="5791200" y="4267200"/>
            <a:ext cx="1295400" cy="241300"/>
          </a:xfrm>
          <a:custGeom>
            <a:avLst/>
            <a:gdLst>
              <a:gd name="T0" fmla="*/ 0 w 816"/>
              <a:gd name="T1" fmla="*/ 0 h 152"/>
              <a:gd name="T2" fmla="*/ 240 w 816"/>
              <a:gd name="T3" fmla="*/ 96 h 152"/>
              <a:gd name="T4" fmla="*/ 672 w 816"/>
              <a:gd name="T5" fmla="*/ 144 h 152"/>
              <a:gd name="T6" fmla="*/ 816 w 816"/>
              <a:gd name="T7" fmla="*/ 48 h 152"/>
              <a:gd name="T8" fmla="*/ 0 60000 65536"/>
              <a:gd name="T9" fmla="*/ 0 60000 65536"/>
              <a:gd name="T10" fmla="*/ 0 60000 65536"/>
              <a:gd name="T11" fmla="*/ 0 60000 65536"/>
              <a:gd name="T12" fmla="*/ 0 w 816"/>
              <a:gd name="T13" fmla="*/ 0 h 152"/>
              <a:gd name="T14" fmla="*/ 816 w 816"/>
              <a:gd name="T15" fmla="*/ 152 h 1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16" h="152">
                <a:moveTo>
                  <a:pt x="0" y="0"/>
                </a:moveTo>
                <a:cubicBezTo>
                  <a:pt x="64" y="36"/>
                  <a:pt x="128" y="72"/>
                  <a:pt x="240" y="96"/>
                </a:cubicBezTo>
                <a:cubicBezTo>
                  <a:pt x="352" y="120"/>
                  <a:pt x="576" y="152"/>
                  <a:pt x="672" y="144"/>
                </a:cubicBezTo>
                <a:cubicBezTo>
                  <a:pt x="768" y="136"/>
                  <a:pt x="792" y="92"/>
                  <a:pt x="816" y="48"/>
                </a:cubicBezTo>
              </a:path>
            </a:pathLst>
          </a:custGeom>
          <a:noFill/>
          <a:ln w="127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70" name="Text Box 104"/>
          <p:cNvSpPr txBox="1">
            <a:spLocks noChangeArrowheads="1"/>
          </p:cNvSpPr>
          <p:nvPr/>
        </p:nvSpPr>
        <p:spPr bwMode="auto">
          <a:xfrm>
            <a:off x="1752600" y="19050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6600"/>
                </a:solidFill>
              </a:rPr>
              <a:t>U = 6V</a:t>
            </a:r>
          </a:p>
        </p:txBody>
      </p:sp>
      <p:sp>
        <p:nvSpPr>
          <p:cNvPr id="20571" name="Text Box 105"/>
          <p:cNvSpPr txBox="1">
            <a:spLocks noChangeArrowheads="1"/>
          </p:cNvSpPr>
          <p:nvPr/>
        </p:nvSpPr>
        <p:spPr bwMode="auto">
          <a:xfrm>
            <a:off x="1905000" y="4738688"/>
            <a:ext cx="1295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6600"/>
                </a:solidFill>
              </a:rPr>
              <a:t>U = 6V</a:t>
            </a:r>
          </a:p>
        </p:txBody>
      </p:sp>
      <p:sp>
        <p:nvSpPr>
          <p:cNvPr id="20572" name="Text Box 106"/>
          <p:cNvSpPr txBox="1">
            <a:spLocks noChangeArrowheads="1"/>
          </p:cNvSpPr>
          <p:nvPr/>
        </p:nvSpPr>
        <p:spPr bwMode="auto">
          <a:xfrm>
            <a:off x="6400800" y="19812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6600"/>
                </a:solidFill>
              </a:rPr>
              <a:t>( 6V- 3 W )</a:t>
            </a:r>
          </a:p>
        </p:txBody>
      </p:sp>
      <p:sp>
        <p:nvSpPr>
          <p:cNvPr id="20573" name="Text Box 107"/>
          <p:cNvSpPr txBox="1">
            <a:spLocks noChangeArrowheads="1"/>
          </p:cNvSpPr>
          <p:nvPr/>
        </p:nvSpPr>
        <p:spPr bwMode="auto">
          <a:xfrm>
            <a:off x="6553200" y="47244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6600"/>
                </a:solidFill>
              </a:rPr>
              <a:t>( 6V- 3 W )</a:t>
            </a:r>
          </a:p>
        </p:txBody>
      </p:sp>
      <p:sp>
        <p:nvSpPr>
          <p:cNvPr id="20575" name="AutoShape 109"/>
          <p:cNvSpPr>
            <a:spLocks noChangeArrowheads="1"/>
          </p:cNvSpPr>
          <p:nvPr/>
        </p:nvSpPr>
        <p:spPr bwMode="auto">
          <a:xfrm>
            <a:off x="2209800" y="4038600"/>
            <a:ext cx="609600" cy="381000"/>
          </a:xfrm>
          <a:prstGeom prst="cube">
            <a:avLst>
              <a:gd name="adj" fmla="val 25000"/>
            </a:avLst>
          </a:prstGeom>
          <a:solidFill>
            <a:srgbClr val="80808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76" name="Text Box 110"/>
          <p:cNvSpPr txBox="1">
            <a:spLocks noChangeArrowheads="1"/>
          </p:cNvSpPr>
          <p:nvPr/>
        </p:nvSpPr>
        <p:spPr bwMode="auto">
          <a:xfrm>
            <a:off x="2286000" y="4114800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AC</a:t>
            </a:r>
          </a:p>
        </p:txBody>
      </p:sp>
      <p:sp>
        <p:nvSpPr>
          <p:cNvPr id="20577" name="Text Box 111"/>
          <p:cNvSpPr txBox="1">
            <a:spLocks noChangeArrowheads="1"/>
          </p:cNvSpPr>
          <p:nvPr/>
        </p:nvSpPr>
        <p:spPr bwMode="auto">
          <a:xfrm>
            <a:off x="2209800" y="1066800"/>
            <a:ext cx="685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DC</a:t>
            </a:r>
          </a:p>
        </p:txBody>
      </p:sp>
      <p:sp>
        <p:nvSpPr>
          <p:cNvPr id="20578" name="Text Box 112"/>
          <p:cNvSpPr txBox="1">
            <a:spLocks noChangeArrowheads="1"/>
          </p:cNvSpPr>
          <p:nvPr/>
        </p:nvSpPr>
        <p:spPr bwMode="auto">
          <a:xfrm>
            <a:off x="5334000" y="3651250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Wide Latin" pitchFamily="18" charset="0"/>
              </a:rPr>
              <a:t>˜</a:t>
            </a:r>
          </a:p>
        </p:txBody>
      </p:sp>
      <p:sp>
        <p:nvSpPr>
          <p:cNvPr id="113" name="Rectangle 112"/>
          <p:cNvSpPr/>
          <p:nvPr/>
        </p:nvSpPr>
        <p:spPr>
          <a:xfrm>
            <a:off x="228600" y="5486400"/>
            <a:ext cx="8763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noProof="1" smtClean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 </a:t>
            </a:r>
            <a:r>
              <a:rPr lang="en-US" altLang="en-US" sz="2400" b="1" noProof="1" smtClean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C3: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đương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6V.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300000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300000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04" grpId="0" animBg="1"/>
      <p:bldP spid="4515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1295400"/>
            <a:ext cx="9144000" cy="27432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35: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 DỤNG CỦA DÒNG ĐIỆN XOAY CHIỀU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ĐO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CƯỜNG ĐỘ DÒNG ĐIỆN VÀ HIỆU ĐIỆN THẾ XOAY CHIỀU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066800"/>
            <a:ext cx="7162800" cy="35814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  <a:ln w="9525">
            <a:solidFill>
              <a:srgbClr val="FF00FF"/>
            </a:solidFill>
            <a:miter lim="800000"/>
            <a:headEnd/>
            <a:tailEnd/>
          </a:ln>
        </p:spPr>
      </p:pic>
      <p:sp>
        <p:nvSpPr>
          <p:cNvPr id="46083" name="Oval 3"/>
          <p:cNvSpPr>
            <a:spLocks noChangeArrowheads="1"/>
          </p:cNvSpPr>
          <p:nvPr/>
        </p:nvSpPr>
        <p:spPr bwMode="auto">
          <a:xfrm>
            <a:off x="457200" y="381000"/>
            <a:ext cx="685800" cy="685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CC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C4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152400" y="4724400"/>
            <a:ext cx="8991600" cy="1815882"/>
          </a:xfrm>
          <a:prstGeom prst="rect">
            <a:avLst/>
          </a:prstGeom>
          <a:gradFill rotWithShape="1">
            <a:gsLst>
              <a:gs pos="0">
                <a:srgbClr val="F6EEBC"/>
              </a:gs>
              <a:gs pos="50000">
                <a:srgbClr val="FFFFFF"/>
              </a:gs>
              <a:gs pos="100000">
                <a:srgbClr val="F6EEB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latin typeface="Times New Roman" pitchFamily="18" charset="0"/>
              </a:rPr>
              <a:t>C4: </a:t>
            </a:r>
            <a:r>
              <a:rPr lang="en-US" sz="2800" b="1" dirty="0" err="1" smtClean="0">
                <a:latin typeface="Times New Roman" pitchFamily="18" charset="0"/>
              </a:rPr>
              <a:t>Đặt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nam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châm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điện</a:t>
            </a:r>
            <a:r>
              <a:rPr lang="en-US" sz="2800" b="1" dirty="0">
                <a:latin typeface="Times New Roman" pitchFamily="18" charset="0"/>
              </a:rPr>
              <a:t> A </a:t>
            </a:r>
            <a:r>
              <a:rPr lang="en-US" sz="2800" b="1" dirty="0" err="1">
                <a:latin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dòng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điện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xoay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chiều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chạy</a:t>
            </a:r>
            <a:r>
              <a:rPr lang="en-US" sz="2800" b="1" dirty="0">
                <a:latin typeface="Times New Roman" pitchFamily="18" charset="0"/>
              </a:rPr>
              <a:t> qua </a:t>
            </a:r>
            <a:r>
              <a:rPr lang="en-US" sz="2800" b="1" dirty="0" err="1">
                <a:latin typeface="Times New Roman" pitchFamily="18" charset="0"/>
              </a:rPr>
              <a:t>trước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cuộn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dây</a:t>
            </a:r>
            <a:r>
              <a:rPr lang="en-US" sz="2800" b="1" dirty="0">
                <a:latin typeface="Times New Roman" pitchFamily="18" charset="0"/>
              </a:rPr>
              <a:t>  </a:t>
            </a:r>
            <a:r>
              <a:rPr lang="en-US" sz="2800" b="1" dirty="0" err="1">
                <a:latin typeface="Times New Roman" pitchFamily="18" charset="0"/>
              </a:rPr>
              <a:t>dẫn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kín</a:t>
            </a:r>
            <a:r>
              <a:rPr lang="en-US" sz="2800" b="1" dirty="0">
                <a:latin typeface="Times New Roman" pitchFamily="18" charset="0"/>
              </a:rPr>
              <a:t> B </a:t>
            </a:r>
            <a:r>
              <a:rPr lang="en-US" sz="2800" b="1" dirty="0" err="1">
                <a:latin typeface="Times New Roman" pitchFamily="18" charset="0"/>
              </a:rPr>
              <a:t>như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</a:rPr>
              <a:t> 35.6 .</a:t>
            </a:r>
            <a:r>
              <a:rPr lang="en-US" sz="2800" b="1" dirty="0" err="1">
                <a:latin typeface="Times New Roman" pitchFamily="18" charset="0"/>
              </a:rPr>
              <a:t>Sau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khi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đóng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công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tắcK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thì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cuộn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dây</a:t>
            </a:r>
            <a:r>
              <a:rPr lang="en-US" sz="2800" b="1" dirty="0">
                <a:latin typeface="Times New Roman" pitchFamily="18" charset="0"/>
              </a:rPr>
              <a:t> B </a:t>
            </a:r>
            <a:r>
              <a:rPr lang="en-US" sz="2800" b="1" dirty="0" err="1">
                <a:latin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xuất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hiện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dòng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điện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cảm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ứng</a:t>
            </a:r>
            <a:r>
              <a:rPr lang="en-US" sz="2800" b="1" dirty="0">
                <a:latin typeface="Times New Roman" pitchFamily="18" charset="0"/>
              </a:rPr>
              <a:t> hay </a:t>
            </a:r>
            <a:r>
              <a:rPr lang="en-US" sz="2800" b="1" dirty="0" err="1">
                <a:latin typeface="Times New Roman" pitchFamily="18" charset="0"/>
              </a:rPr>
              <a:t>không?Vì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sao</a:t>
            </a:r>
            <a:r>
              <a:rPr lang="en-US" sz="2800" b="1" dirty="0">
                <a:latin typeface="Times New Roman" pitchFamily="18" charset="0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animBg="1"/>
      <p:bldP spid="4608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04800" y="304800"/>
            <a:ext cx="8534400" cy="655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1" name="AutoShape 3"/>
          <p:cNvSpPr>
            <a:spLocks noChangeArrowheads="1"/>
          </p:cNvSpPr>
          <p:nvPr/>
        </p:nvSpPr>
        <p:spPr bwMode="auto">
          <a:xfrm>
            <a:off x="2098675" y="3276600"/>
            <a:ext cx="2133600" cy="685800"/>
          </a:xfrm>
          <a:prstGeom prst="parallelogram">
            <a:avLst>
              <a:gd name="adj" fmla="val 98519"/>
            </a:avLst>
          </a:prstGeom>
          <a:gradFill rotWithShape="1">
            <a:gsLst>
              <a:gs pos="0">
                <a:srgbClr val="FFFFFF"/>
              </a:gs>
              <a:gs pos="100000">
                <a:srgbClr val="00CC99"/>
              </a:gs>
            </a:gsLst>
            <a:lin ang="5400000" scaled="1"/>
          </a:gradFill>
          <a:ln w="57150" algn="ctr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2532" name="Picture 4" descr="cuondaykhongloi"/>
          <p:cNvPicPr>
            <a:picLocks noChangeAspect="1" noChangeArrowheads="1"/>
          </p:cNvPicPr>
          <p:nvPr/>
        </p:nvPicPr>
        <p:blipFill>
          <a:blip r:embed="rId2"/>
          <a:srcRect l="14818" t="28242" r="4111" b="23222"/>
          <a:stretch>
            <a:fillRect/>
          </a:stretch>
        </p:blipFill>
        <p:spPr bwMode="auto">
          <a:xfrm rot="10667629" flipV="1">
            <a:off x="2971800" y="990600"/>
            <a:ext cx="2435225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791200" y="228600"/>
            <a:ext cx="914400" cy="1828800"/>
            <a:chOff x="2880" y="480"/>
            <a:chExt cx="576" cy="1152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976" y="864"/>
              <a:ext cx="347" cy="768"/>
              <a:chOff x="1168" y="2618"/>
              <a:chExt cx="347" cy="467"/>
            </a:xfrm>
          </p:grpSpPr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1168" y="2618"/>
                <a:ext cx="113" cy="467"/>
                <a:chOff x="3448" y="4896"/>
                <a:chExt cx="1001" cy="3254"/>
              </a:xfrm>
            </p:grpSpPr>
            <p:grpSp>
              <p:nvGrpSpPr>
                <p:cNvPr id="5" name="Group 8"/>
                <p:cNvGrpSpPr>
                  <a:grpSpLocks/>
                </p:cNvGrpSpPr>
                <p:nvPr/>
              </p:nvGrpSpPr>
              <p:grpSpPr bwMode="auto">
                <a:xfrm>
                  <a:off x="3448" y="4896"/>
                  <a:ext cx="450" cy="3254"/>
                  <a:chOff x="3448" y="4896"/>
                  <a:chExt cx="450" cy="3254"/>
                </a:xfrm>
              </p:grpSpPr>
              <p:sp>
                <p:nvSpPr>
                  <p:cNvPr id="22610" name="Arc 9"/>
                  <p:cNvSpPr>
                    <a:spLocks/>
                  </p:cNvSpPr>
                  <p:nvPr/>
                </p:nvSpPr>
                <p:spPr bwMode="auto">
                  <a:xfrm flipH="1" flipV="1">
                    <a:off x="3448" y="7535"/>
                    <a:ext cx="95" cy="6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95 w 21600"/>
                      <a:gd name="T3" fmla="*/ 615 h 21600"/>
                      <a:gd name="T4" fmla="*/ 0 w 21600"/>
                      <a:gd name="T5" fmla="*/ 615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FF3300"/>
                  </a:solidFill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611" name="Arc 10"/>
                  <p:cNvSpPr>
                    <a:spLocks/>
                  </p:cNvSpPr>
                  <p:nvPr/>
                </p:nvSpPr>
                <p:spPr bwMode="auto">
                  <a:xfrm flipV="1">
                    <a:off x="3544" y="7520"/>
                    <a:ext cx="96" cy="6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96 w 21600"/>
                      <a:gd name="T3" fmla="*/ 615 h 21600"/>
                      <a:gd name="T4" fmla="*/ 0 w 21600"/>
                      <a:gd name="T5" fmla="*/ 615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FF3300"/>
                  </a:solidFill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612" name="Arc 11"/>
                  <p:cNvSpPr>
                    <a:spLocks/>
                  </p:cNvSpPr>
                  <p:nvPr/>
                </p:nvSpPr>
                <p:spPr bwMode="auto">
                  <a:xfrm flipH="1">
                    <a:off x="3640" y="6239"/>
                    <a:ext cx="137" cy="1277"/>
                  </a:xfrm>
                  <a:custGeom>
                    <a:avLst/>
                    <a:gdLst>
                      <a:gd name="T0" fmla="*/ 99 w 21600"/>
                      <a:gd name="T1" fmla="*/ 0 h 14959"/>
                      <a:gd name="T2" fmla="*/ 137 w 21600"/>
                      <a:gd name="T3" fmla="*/ 1277 h 14959"/>
                      <a:gd name="T4" fmla="*/ 0 w 21600"/>
                      <a:gd name="T5" fmla="*/ 1277 h 14959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14959"/>
                      <a:gd name="T11" fmla="*/ 21600 w 21600"/>
                      <a:gd name="T12" fmla="*/ 14959 h 1495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14959" fill="none" extrusionOk="0">
                        <a:moveTo>
                          <a:pt x="15581" y="0"/>
                        </a:moveTo>
                        <a:cubicBezTo>
                          <a:pt x="19443" y="4022"/>
                          <a:pt x="21600" y="9382"/>
                          <a:pt x="21600" y="14959"/>
                        </a:cubicBezTo>
                      </a:path>
                      <a:path w="21600" h="14959" stroke="0" extrusionOk="0">
                        <a:moveTo>
                          <a:pt x="15581" y="0"/>
                        </a:moveTo>
                        <a:cubicBezTo>
                          <a:pt x="19443" y="4022"/>
                          <a:pt x="21600" y="9382"/>
                          <a:pt x="21600" y="14959"/>
                        </a:cubicBezTo>
                        <a:lnTo>
                          <a:pt x="0" y="14959"/>
                        </a:lnTo>
                        <a:close/>
                      </a:path>
                    </a:pathLst>
                  </a:custGeom>
                  <a:solidFill>
                    <a:srgbClr val="FF3300"/>
                  </a:solidFill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613" name="Arc 12"/>
                  <p:cNvSpPr>
                    <a:spLocks/>
                  </p:cNvSpPr>
                  <p:nvPr/>
                </p:nvSpPr>
                <p:spPr bwMode="auto">
                  <a:xfrm flipH="1">
                    <a:off x="3661" y="4909"/>
                    <a:ext cx="137" cy="1537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137 w 21600"/>
                      <a:gd name="T3" fmla="*/ 1537 h 21600"/>
                      <a:gd name="T4" fmla="*/ 0 w 21600"/>
                      <a:gd name="T5" fmla="*/ 1537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FF3300"/>
                  </a:solidFill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614" name="Arc 13"/>
                  <p:cNvSpPr>
                    <a:spLocks/>
                  </p:cNvSpPr>
                  <p:nvPr/>
                </p:nvSpPr>
                <p:spPr bwMode="auto">
                  <a:xfrm>
                    <a:off x="3803" y="4896"/>
                    <a:ext cx="95" cy="6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95 w 21600"/>
                      <a:gd name="T3" fmla="*/ 615 h 21600"/>
                      <a:gd name="T4" fmla="*/ 0 w 21600"/>
                      <a:gd name="T5" fmla="*/ 615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FF3300"/>
                  </a:solidFill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" name="Group 14"/>
                <p:cNvGrpSpPr>
                  <a:grpSpLocks/>
                </p:cNvGrpSpPr>
                <p:nvPr/>
              </p:nvGrpSpPr>
              <p:grpSpPr bwMode="auto">
                <a:xfrm>
                  <a:off x="3999" y="4896"/>
                  <a:ext cx="450" cy="3254"/>
                  <a:chOff x="3448" y="4896"/>
                  <a:chExt cx="450" cy="3254"/>
                </a:xfrm>
              </p:grpSpPr>
              <p:sp>
                <p:nvSpPr>
                  <p:cNvPr id="22605" name="Arc 15"/>
                  <p:cNvSpPr>
                    <a:spLocks/>
                  </p:cNvSpPr>
                  <p:nvPr/>
                </p:nvSpPr>
                <p:spPr bwMode="auto">
                  <a:xfrm flipH="1" flipV="1">
                    <a:off x="3448" y="7535"/>
                    <a:ext cx="95" cy="6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95 w 21600"/>
                      <a:gd name="T3" fmla="*/ 615 h 21600"/>
                      <a:gd name="T4" fmla="*/ 0 w 21600"/>
                      <a:gd name="T5" fmla="*/ 615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FF3300"/>
                  </a:solidFill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606" name="Arc 16"/>
                  <p:cNvSpPr>
                    <a:spLocks/>
                  </p:cNvSpPr>
                  <p:nvPr/>
                </p:nvSpPr>
                <p:spPr bwMode="auto">
                  <a:xfrm flipV="1">
                    <a:off x="3544" y="7520"/>
                    <a:ext cx="96" cy="6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96 w 21600"/>
                      <a:gd name="T3" fmla="*/ 615 h 21600"/>
                      <a:gd name="T4" fmla="*/ 0 w 21600"/>
                      <a:gd name="T5" fmla="*/ 615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FF3300"/>
                  </a:solidFill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607" name="Arc 17"/>
                  <p:cNvSpPr>
                    <a:spLocks/>
                  </p:cNvSpPr>
                  <p:nvPr/>
                </p:nvSpPr>
                <p:spPr bwMode="auto">
                  <a:xfrm flipH="1">
                    <a:off x="3640" y="6239"/>
                    <a:ext cx="137" cy="1277"/>
                  </a:xfrm>
                  <a:custGeom>
                    <a:avLst/>
                    <a:gdLst>
                      <a:gd name="T0" fmla="*/ 99 w 21600"/>
                      <a:gd name="T1" fmla="*/ 0 h 14959"/>
                      <a:gd name="T2" fmla="*/ 137 w 21600"/>
                      <a:gd name="T3" fmla="*/ 1277 h 14959"/>
                      <a:gd name="T4" fmla="*/ 0 w 21600"/>
                      <a:gd name="T5" fmla="*/ 1277 h 14959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14959"/>
                      <a:gd name="T11" fmla="*/ 21600 w 21600"/>
                      <a:gd name="T12" fmla="*/ 14959 h 1495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14959" fill="none" extrusionOk="0">
                        <a:moveTo>
                          <a:pt x="15581" y="0"/>
                        </a:moveTo>
                        <a:cubicBezTo>
                          <a:pt x="19443" y="4022"/>
                          <a:pt x="21600" y="9382"/>
                          <a:pt x="21600" y="14959"/>
                        </a:cubicBezTo>
                      </a:path>
                      <a:path w="21600" h="14959" stroke="0" extrusionOk="0">
                        <a:moveTo>
                          <a:pt x="15581" y="0"/>
                        </a:moveTo>
                        <a:cubicBezTo>
                          <a:pt x="19443" y="4022"/>
                          <a:pt x="21600" y="9382"/>
                          <a:pt x="21600" y="14959"/>
                        </a:cubicBezTo>
                        <a:lnTo>
                          <a:pt x="0" y="14959"/>
                        </a:lnTo>
                        <a:close/>
                      </a:path>
                    </a:pathLst>
                  </a:custGeom>
                  <a:solidFill>
                    <a:srgbClr val="FF3300"/>
                  </a:solidFill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608" name="Arc 18"/>
                  <p:cNvSpPr>
                    <a:spLocks/>
                  </p:cNvSpPr>
                  <p:nvPr/>
                </p:nvSpPr>
                <p:spPr bwMode="auto">
                  <a:xfrm flipH="1">
                    <a:off x="3661" y="4909"/>
                    <a:ext cx="137" cy="1537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137 w 21600"/>
                      <a:gd name="T3" fmla="*/ 1537 h 21600"/>
                      <a:gd name="T4" fmla="*/ 0 w 21600"/>
                      <a:gd name="T5" fmla="*/ 1537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FF3300"/>
                  </a:solidFill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609" name="Arc 19"/>
                  <p:cNvSpPr>
                    <a:spLocks/>
                  </p:cNvSpPr>
                  <p:nvPr/>
                </p:nvSpPr>
                <p:spPr bwMode="auto">
                  <a:xfrm>
                    <a:off x="3803" y="4896"/>
                    <a:ext cx="95" cy="6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95 w 21600"/>
                      <a:gd name="T3" fmla="*/ 615 h 21600"/>
                      <a:gd name="T4" fmla="*/ 0 w 21600"/>
                      <a:gd name="T5" fmla="*/ 615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FF3300"/>
                  </a:solidFill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7" name="Group 20"/>
              <p:cNvGrpSpPr>
                <a:grpSpLocks/>
              </p:cNvGrpSpPr>
              <p:nvPr/>
            </p:nvGrpSpPr>
            <p:grpSpPr bwMode="auto">
              <a:xfrm>
                <a:off x="1284" y="2618"/>
                <a:ext cx="113" cy="467"/>
                <a:chOff x="3448" y="4896"/>
                <a:chExt cx="1001" cy="3254"/>
              </a:xfrm>
            </p:grpSpPr>
            <p:grpSp>
              <p:nvGrpSpPr>
                <p:cNvPr id="8" name="Group 21"/>
                <p:cNvGrpSpPr>
                  <a:grpSpLocks/>
                </p:cNvGrpSpPr>
                <p:nvPr/>
              </p:nvGrpSpPr>
              <p:grpSpPr bwMode="auto">
                <a:xfrm>
                  <a:off x="3448" y="4896"/>
                  <a:ext cx="450" cy="3254"/>
                  <a:chOff x="3448" y="4896"/>
                  <a:chExt cx="450" cy="3254"/>
                </a:xfrm>
              </p:grpSpPr>
              <p:sp>
                <p:nvSpPr>
                  <p:cNvPr id="22598" name="Arc 22"/>
                  <p:cNvSpPr>
                    <a:spLocks/>
                  </p:cNvSpPr>
                  <p:nvPr/>
                </p:nvSpPr>
                <p:spPr bwMode="auto">
                  <a:xfrm flipH="1" flipV="1">
                    <a:off x="3448" y="7535"/>
                    <a:ext cx="95" cy="6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95 w 21600"/>
                      <a:gd name="T3" fmla="*/ 615 h 21600"/>
                      <a:gd name="T4" fmla="*/ 0 w 21600"/>
                      <a:gd name="T5" fmla="*/ 615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FF3300"/>
                  </a:solidFill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599" name="Arc 23"/>
                  <p:cNvSpPr>
                    <a:spLocks/>
                  </p:cNvSpPr>
                  <p:nvPr/>
                </p:nvSpPr>
                <p:spPr bwMode="auto">
                  <a:xfrm flipV="1">
                    <a:off x="3544" y="7520"/>
                    <a:ext cx="96" cy="6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96 w 21600"/>
                      <a:gd name="T3" fmla="*/ 615 h 21600"/>
                      <a:gd name="T4" fmla="*/ 0 w 21600"/>
                      <a:gd name="T5" fmla="*/ 615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FF3300"/>
                  </a:solidFill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600" name="Arc 24"/>
                  <p:cNvSpPr>
                    <a:spLocks/>
                  </p:cNvSpPr>
                  <p:nvPr/>
                </p:nvSpPr>
                <p:spPr bwMode="auto">
                  <a:xfrm flipH="1">
                    <a:off x="3640" y="6239"/>
                    <a:ext cx="137" cy="1277"/>
                  </a:xfrm>
                  <a:custGeom>
                    <a:avLst/>
                    <a:gdLst>
                      <a:gd name="T0" fmla="*/ 99 w 21600"/>
                      <a:gd name="T1" fmla="*/ 0 h 14959"/>
                      <a:gd name="T2" fmla="*/ 137 w 21600"/>
                      <a:gd name="T3" fmla="*/ 1277 h 14959"/>
                      <a:gd name="T4" fmla="*/ 0 w 21600"/>
                      <a:gd name="T5" fmla="*/ 1277 h 14959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14959"/>
                      <a:gd name="T11" fmla="*/ 21600 w 21600"/>
                      <a:gd name="T12" fmla="*/ 14959 h 1495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14959" fill="none" extrusionOk="0">
                        <a:moveTo>
                          <a:pt x="15581" y="0"/>
                        </a:moveTo>
                        <a:cubicBezTo>
                          <a:pt x="19443" y="4022"/>
                          <a:pt x="21600" y="9382"/>
                          <a:pt x="21600" y="14959"/>
                        </a:cubicBezTo>
                      </a:path>
                      <a:path w="21600" h="14959" stroke="0" extrusionOk="0">
                        <a:moveTo>
                          <a:pt x="15581" y="0"/>
                        </a:moveTo>
                        <a:cubicBezTo>
                          <a:pt x="19443" y="4022"/>
                          <a:pt x="21600" y="9382"/>
                          <a:pt x="21600" y="14959"/>
                        </a:cubicBezTo>
                        <a:lnTo>
                          <a:pt x="0" y="14959"/>
                        </a:lnTo>
                        <a:close/>
                      </a:path>
                    </a:pathLst>
                  </a:custGeom>
                  <a:solidFill>
                    <a:srgbClr val="FF3300"/>
                  </a:solidFill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601" name="Arc 25"/>
                  <p:cNvSpPr>
                    <a:spLocks/>
                  </p:cNvSpPr>
                  <p:nvPr/>
                </p:nvSpPr>
                <p:spPr bwMode="auto">
                  <a:xfrm flipH="1">
                    <a:off x="3661" y="4909"/>
                    <a:ext cx="137" cy="1537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137 w 21600"/>
                      <a:gd name="T3" fmla="*/ 1537 h 21600"/>
                      <a:gd name="T4" fmla="*/ 0 w 21600"/>
                      <a:gd name="T5" fmla="*/ 1537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FF3300"/>
                  </a:solidFill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602" name="Arc 26"/>
                  <p:cNvSpPr>
                    <a:spLocks/>
                  </p:cNvSpPr>
                  <p:nvPr/>
                </p:nvSpPr>
                <p:spPr bwMode="auto">
                  <a:xfrm>
                    <a:off x="3803" y="4896"/>
                    <a:ext cx="95" cy="6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95 w 21600"/>
                      <a:gd name="T3" fmla="*/ 615 h 21600"/>
                      <a:gd name="T4" fmla="*/ 0 w 21600"/>
                      <a:gd name="T5" fmla="*/ 615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FF3300"/>
                  </a:solidFill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" name="Group 27"/>
                <p:cNvGrpSpPr>
                  <a:grpSpLocks/>
                </p:cNvGrpSpPr>
                <p:nvPr/>
              </p:nvGrpSpPr>
              <p:grpSpPr bwMode="auto">
                <a:xfrm>
                  <a:off x="3999" y="4896"/>
                  <a:ext cx="450" cy="3254"/>
                  <a:chOff x="3448" y="4896"/>
                  <a:chExt cx="450" cy="3254"/>
                </a:xfrm>
              </p:grpSpPr>
              <p:sp>
                <p:nvSpPr>
                  <p:cNvPr id="22593" name="Arc 28"/>
                  <p:cNvSpPr>
                    <a:spLocks/>
                  </p:cNvSpPr>
                  <p:nvPr/>
                </p:nvSpPr>
                <p:spPr bwMode="auto">
                  <a:xfrm flipH="1" flipV="1">
                    <a:off x="3448" y="7535"/>
                    <a:ext cx="95" cy="6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95 w 21600"/>
                      <a:gd name="T3" fmla="*/ 615 h 21600"/>
                      <a:gd name="T4" fmla="*/ 0 w 21600"/>
                      <a:gd name="T5" fmla="*/ 615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FF3300"/>
                  </a:solidFill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594" name="Arc 29"/>
                  <p:cNvSpPr>
                    <a:spLocks/>
                  </p:cNvSpPr>
                  <p:nvPr/>
                </p:nvSpPr>
                <p:spPr bwMode="auto">
                  <a:xfrm flipV="1">
                    <a:off x="3544" y="7520"/>
                    <a:ext cx="96" cy="6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96 w 21600"/>
                      <a:gd name="T3" fmla="*/ 615 h 21600"/>
                      <a:gd name="T4" fmla="*/ 0 w 21600"/>
                      <a:gd name="T5" fmla="*/ 615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FF3300"/>
                  </a:solidFill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595" name="Arc 30"/>
                  <p:cNvSpPr>
                    <a:spLocks/>
                  </p:cNvSpPr>
                  <p:nvPr/>
                </p:nvSpPr>
                <p:spPr bwMode="auto">
                  <a:xfrm flipH="1">
                    <a:off x="3640" y="6239"/>
                    <a:ext cx="137" cy="1277"/>
                  </a:xfrm>
                  <a:custGeom>
                    <a:avLst/>
                    <a:gdLst>
                      <a:gd name="T0" fmla="*/ 99 w 21600"/>
                      <a:gd name="T1" fmla="*/ 0 h 14959"/>
                      <a:gd name="T2" fmla="*/ 137 w 21600"/>
                      <a:gd name="T3" fmla="*/ 1277 h 14959"/>
                      <a:gd name="T4" fmla="*/ 0 w 21600"/>
                      <a:gd name="T5" fmla="*/ 1277 h 14959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14959"/>
                      <a:gd name="T11" fmla="*/ 21600 w 21600"/>
                      <a:gd name="T12" fmla="*/ 14959 h 1495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14959" fill="none" extrusionOk="0">
                        <a:moveTo>
                          <a:pt x="15581" y="0"/>
                        </a:moveTo>
                        <a:cubicBezTo>
                          <a:pt x="19443" y="4022"/>
                          <a:pt x="21600" y="9382"/>
                          <a:pt x="21600" y="14959"/>
                        </a:cubicBezTo>
                      </a:path>
                      <a:path w="21600" h="14959" stroke="0" extrusionOk="0">
                        <a:moveTo>
                          <a:pt x="15581" y="0"/>
                        </a:moveTo>
                        <a:cubicBezTo>
                          <a:pt x="19443" y="4022"/>
                          <a:pt x="21600" y="9382"/>
                          <a:pt x="21600" y="14959"/>
                        </a:cubicBezTo>
                        <a:lnTo>
                          <a:pt x="0" y="14959"/>
                        </a:lnTo>
                        <a:close/>
                      </a:path>
                    </a:pathLst>
                  </a:custGeom>
                  <a:solidFill>
                    <a:srgbClr val="FF3300"/>
                  </a:solidFill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596" name="Arc 31"/>
                  <p:cNvSpPr>
                    <a:spLocks/>
                  </p:cNvSpPr>
                  <p:nvPr/>
                </p:nvSpPr>
                <p:spPr bwMode="auto">
                  <a:xfrm flipH="1">
                    <a:off x="3661" y="4909"/>
                    <a:ext cx="137" cy="1537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137 w 21600"/>
                      <a:gd name="T3" fmla="*/ 1537 h 21600"/>
                      <a:gd name="T4" fmla="*/ 0 w 21600"/>
                      <a:gd name="T5" fmla="*/ 1537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FF3300"/>
                  </a:solidFill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597" name="Arc 32"/>
                  <p:cNvSpPr>
                    <a:spLocks/>
                  </p:cNvSpPr>
                  <p:nvPr/>
                </p:nvSpPr>
                <p:spPr bwMode="auto">
                  <a:xfrm>
                    <a:off x="3803" y="4896"/>
                    <a:ext cx="95" cy="6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95 w 21600"/>
                      <a:gd name="T3" fmla="*/ 615 h 21600"/>
                      <a:gd name="T4" fmla="*/ 0 w 21600"/>
                      <a:gd name="T5" fmla="*/ 615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FF3300"/>
                  </a:solidFill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0" name="Group 33"/>
              <p:cNvGrpSpPr>
                <a:grpSpLocks/>
              </p:cNvGrpSpPr>
              <p:nvPr/>
            </p:nvGrpSpPr>
            <p:grpSpPr bwMode="auto">
              <a:xfrm>
                <a:off x="1402" y="2618"/>
                <a:ext cx="51" cy="467"/>
                <a:chOff x="3448" y="4896"/>
                <a:chExt cx="450" cy="3254"/>
              </a:xfrm>
            </p:grpSpPr>
            <p:sp>
              <p:nvSpPr>
                <p:cNvPr id="22586" name="Arc 34"/>
                <p:cNvSpPr>
                  <a:spLocks/>
                </p:cNvSpPr>
                <p:nvPr/>
              </p:nvSpPr>
              <p:spPr bwMode="auto">
                <a:xfrm flipH="1" flipV="1">
                  <a:off x="3448" y="7535"/>
                  <a:ext cx="95" cy="615"/>
                </a:xfrm>
                <a:custGeom>
                  <a:avLst/>
                  <a:gdLst>
                    <a:gd name="T0" fmla="*/ 0 w 21600"/>
                    <a:gd name="T1" fmla="*/ 0 h 21600"/>
                    <a:gd name="T2" fmla="*/ 95 w 21600"/>
                    <a:gd name="T3" fmla="*/ 615 h 21600"/>
                    <a:gd name="T4" fmla="*/ 0 w 21600"/>
                    <a:gd name="T5" fmla="*/ 615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87" name="Arc 35"/>
                <p:cNvSpPr>
                  <a:spLocks/>
                </p:cNvSpPr>
                <p:nvPr/>
              </p:nvSpPr>
              <p:spPr bwMode="auto">
                <a:xfrm flipV="1">
                  <a:off x="3544" y="7520"/>
                  <a:ext cx="96" cy="615"/>
                </a:xfrm>
                <a:custGeom>
                  <a:avLst/>
                  <a:gdLst>
                    <a:gd name="T0" fmla="*/ 0 w 21600"/>
                    <a:gd name="T1" fmla="*/ 0 h 21600"/>
                    <a:gd name="T2" fmla="*/ 96 w 21600"/>
                    <a:gd name="T3" fmla="*/ 615 h 21600"/>
                    <a:gd name="T4" fmla="*/ 0 w 21600"/>
                    <a:gd name="T5" fmla="*/ 615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88" name="Arc 36"/>
                <p:cNvSpPr>
                  <a:spLocks/>
                </p:cNvSpPr>
                <p:nvPr/>
              </p:nvSpPr>
              <p:spPr bwMode="auto">
                <a:xfrm flipH="1">
                  <a:off x="3640" y="6239"/>
                  <a:ext cx="137" cy="1277"/>
                </a:xfrm>
                <a:custGeom>
                  <a:avLst/>
                  <a:gdLst>
                    <a:gd name="T0" fmla="*/ 99 w 21600"/>
                    <a:gd name="T1" fmla="*/ 0 h 14959"/>
                    <a:gd name="T2" fmla="*/ 137 w 21600"/>
                    <a:gd name="T3" fmla="*/ 1277 h 14959"/>
                    <a:gd name="T4" fmla="*/ 0 w 21600"/>
                    <a:gd name="T5" fmla="*/ 1277 h 14959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14959"/>
                    <a:gd name="T11" fmla="*/ 21600 w 21600"/>
                    <a:gd name="T12" fmla="*/ 14959 h 1495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14959" fill="none" extrusionOk="0">
                      <a:moveTo>
                        <a:pt x="15581" y="0"/>
                      </a:moveTo>
                      <a:cubicBezTo>
                        <a:pt x="19443" y="4022"/>
                        <a:pt x="21600" y="9382"/>
                        <a:pt x="21600" y="14959"/>
                      </a:cubicBezTo>
                    </a:path>
                    <a:path w="21600" h="14959" stroke="0" extrusionOk="0">
                      <a:moveTo>
                        <a:pt x="15581" y="0"/>
                      </a:moveTo>
                      <a:cubicBezTo>
                        <a:pt x="19443" y="4022"/>
                        <a:pt x="21600" y="9382"/>
                        <a:pt x="21600" y="14959"/>
                      </a:cubicBezTo>
                      <a:lnTo>
                        <a:pt x="0" y="14959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89" name="Arc 37"/>
                <p:cNvSpPr>
                  <a:spLocks/>
                </p:cNvSpPr>
                <p:nvPr/>
              </p:nvSpPr>
              <p:spPr bwMode="auto">
                <a:xfrm flipH="1">
                  <a:off x="3661" y="4909"/>
                  <a:ext cx="137" cy="1537"/>
                </a:xfrm>
                <a:custGeom>
                  <a:avLst/>
                  <a:gdLst>
                    <a:gd name="T0" fmla="*/ 0 w 21600"/>
                    <a:gd name="T1" fmla="*/ 0 h 21600"/>
                    <a:gd name="T2" fmla="*/ 137 w 21600"/>
                    <a:gd name="T3" fmla="*/ 1537 h 21600"/>
                    <a:gd name="T4" fmla="*/ 0 w 21600"/>
                    <a:gd name="T5" fmla="*/ 1537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90" name="Arc 38"/>
                <p:cNvSpPr>
                  <a:spLocks/>
                </p:cNvSpPr>
                <p:nvPr/>
              </p:nvSpPr>
              <p:spPr bwMode="auto">
                <a:xfrm>
                  <a:off x="3803" y="4896"/>
                  <a:ext cx="95" cy="615"/>
                </a:xfrm>
                <a:custGeom>
                  <a:avLst/>
                  <a:gdLst>
                    <a:gd name="T0" fmla="*/ 0 w 21600"/>
                    <a:gd name="T1" fmla="*/ 0 h 21600"/>
                    <a:gd name="T2" fmla="*/ 95 w 21600"/>
                    <a:gd name="T3" fmla="*/ 615 h 21600"/>
                    <a:gd name="T4" fmla="*/ 0 w 21600"/>
                    <a:gd name="T5" fmla="*/ 615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39"/>
              <p:cNvGrpSpPr>
                <a:grpSpLocks/>
              </p:cNvGrpSpPr>
              <p:nvPr/>
            </p:nvGrpSpPr>
            <p:grpSpPr bwMode="auto">
              <a:xfrm>
                <a:off x="1464" y="2618"/>
                <a:ext cx="51" cy="467"/>
                <a:chOff x="3448" y="4896"/>
                <a:chExt cx="450" cy="3254"/>
              </a:xfrm>
            </p:grpSpPr>
            <p:sp>
              <p:nvSpPr>
                <p:cNvPr id="22581" name="Arc 40"/>
                <p:cNvSpPr>
                  <a:spLocks/>
                </p:cNvSpPr>
                <p:nvPr/>
              </p:nvSpPr>
              <p:spPr bwMode="auto">
                <a:xfrm flipH="1" flipV="1">
                  <a:off x="3448" y="7535"/>
                  <a:ext cx="95" cy="615"/>
                </a:xfrm>
                <a:custGeom>
                  <a:avLst/>
                  <a:gdLst>
                    <a:gd name="T0" fmla="*/ 0 w 21600"/>
                    <a:gd name="T1" fmla="*/ 0 h 21600"/>
                    <a:gd name="T2" fmla="*/ 95 w 21600"/>
                    <a:gd name="T3" fmla="*/ 615 h 21600"/>
                    <a:gd name="T4" fmla="*/ 0 w 21600"/>
                    <a:gd name="T5" fmla="*/ 615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82" name="Arc 41"/>
                <p:cNvSpPr>
                  <a:spLocks/>
                </p:cNvSpPr>
                <p:nvPr/>
              </p:nvSpPr>
              <p:spPr bwMode="auto">
                <a:xfrm flipV="1">
                  <a:off x="3544" y="7520"/>
                  <a:ext cx="96" cy="615"/>
                </a:xfrm>
                <a:custGeom>
                  <a:avLst/>
                  <a:gdLst>
                    <a:gd name="T0" fmla="*/ 0 w 21600"/>
                    <a:gd name="T1" fmla="*/ 0 h 21600"/>
                    <a:gd name="T2" fmla="*/ 96 w 21600"/>
                    <a:gd name="T3" fmla="*/ 615 h 21600"/>
                    <a:gd name="T4" fmla="*/ 0 w 21600"/>
                    <a:gd name="T5" fmla="*/ 615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83" name="Arc 42"/>
                <p:cNvSpPr>
                  <a:spLocks/>
                </p:cNvSpPr>
                <p:nvPr/>
              </p:nvSpPr>
              <p:spPr bwMode="auto">
                <a:xfrm flipH="1">
                  <a:off x="3640" y="6239"/>
                  <a:ext cx="137" cy="1277"/>
                </a:xfrm>
                <a:custGeom>
                  <a:avLst/>
                  <a:gdLst>
                    <a:gd name="T0" fmla="*/ 99 w 21600"/>
                    <a:gd name="T1" fmla="*/ 0 h 14959"/>
                    <a:gd name="T2" fmla="*/ 137 w 21600"/>
                    <a:gd name="T3" fmla="*/ 1277 h 14959"/>
                    <a:gd name="T4" fmla="*/ 0 w 21600"/>
                    <a:gd name="T5" fmla="*/ 1277 h 14959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14959"/>
                    <a:gd name="T11" fmla="*/ 21600 w 21600"/>
                    <a:gd name="T12" fmla="*/ 14959 h 1495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14959" fill="none" extrusionOk="0">
                      <a:moveTo>
                        <a:pt x="15581" y="0"/>
                      </a:moveTo>
                      <a:cubicBezTo>
                        <a:pt x="19443" y="4022"/>
                        <a:pt x="21600" y="9382"/>
                        <a:pt x="21600" y="14959"/>
                      </a:cubicBezTo>
                    </a:path>
                    <a:path w="21600" h="14959" stroke="0" extrusionOk="0">
                      <a:moveTo>
                        <a:pt x="15581" y="0"/>
                      </a:moveTo>
                      <a:cubicBezTo>
                        <a:pt x="19443" y="4022"/>
                        <a:pt x="21600" y="9382"/>
                        <a:pt x="21600" y="14959"/>
                      </a:cubicBezTo>
                      <a:lnTo>
                        <a:pt x="0" y="14959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84" name="Arc 43"/>
                <p:cNvSpPr>
                  <a:spLocks/>
                </p:cNvSpPr>
                <p:nvPr/>
              </p:nvSpPr>
              <p:spPr bwMode="auto">
                <a:xfrm flipH="1">
                  <a:off x="3661" y="4909"/>
                  <a:ext cx="137" cy="1537"/>
                </a:xfrm>
                <a:custGeom>
                  <a:avLst/>
                  <a:gdLst>
                    <a:gd name="T0" fmla="*/ 0 w 21600"/>
                    <a:gd name="T1" fmla="*/ 0 h 21600"/>
                    <a:gd name="T2" fmla="*/ 137 w 21600"/>
                    <a:gd name="T3" fmla="*/ 1537 h 21600"/>
                    <a:gd name="T4" fmla="*/ 0 w 21600"/>
                    <a:gd name="T5" fmla="*/ 1537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85" name="Arc 44"/>
                <p:cNvSpPr>
                  <a:spLocks/>
                </p:cNvSpPr>
                <p:nvPr/>
              </p:nvSpPr>
              <p:spPr bwMode="auto">
                <a:xfrm>
                  <a:off x="3803" y="4896"/>
                  <a:ext cx="95" cy="615"/>
                </a:xfrm>
                <a:custGeom>
                  <a:avLst/>
                  <a:gdLst>
                    <a:gd name="T0" fmla="*/ 0 w 21600"/>
                    <a:gd name="T1" fmla="*/ 0 h 21600"/>
                    <a:gd name="T2" fmla="*/ 95 w 21600"/>
                    <a:gd name="T3" fmla="*/ 615 h 21600"/>
                    <a:gd name="T4" fmla="*/ 0 w 21600"/>
                    <a:gd name="T5" fmla="*/ 615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2572" name="Line 45"/>
            <p:cNvSpPr>
              <a:spLocks noChangeShapeType="1"/>
            </p:cNvSpPr>
            <p:nvPr/>
          </p:nvSpPr>
          <p:spPr bwMode="auto">
            <a:xfrm>
              <a:off x="2880" y="480"/>
              <a:ext cx="57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73" name="Line 46"/>
            <p:cNvSpPr>
              <a:spLocks noChangeShapeType="1"/>
            </p:cNvSpPr>
            <p:nvPr/>
          </p:nvSpPr>
          <p:spPr bwMode="auto">
            <a:xfrm>
              <a:off x="2880" y="480"/>
              <a:ext cx="0" cy="3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74" name="Line 47"/>
            <p:cNvSpPr>
              <a:spLocks noChangeShapeType="1"/>
            </p:cNvSpPr>
            <p:nvPr/>
          </p:nvSpPr>
          <p:spPr bwMode="auto">
            <a:xfrm>
              <a:off x="3450" y="480"/>
              <a:ext cx="0" cy="3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75" name="Line 48"/>
            <p:cNvSpPr>
              <a:spLocks noChangeShapeType="1"/>
            </p:cNvSpPr>
            <p:nvPr/>
          </p:nvSpPr>
          <p:spPr bwMode="auto">
            <a:xfrm>
              <a:off x="2880" y="816"/>
              <a:ext cx="144" cy="1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76" name="Line 49"/>
            <p:cNvSpPr>
              <a:spLocks noChangeShapeType="1"/>
            </p:cNvSpPr>
            <p:nvPr/>
          </p:nvSpPr>
          <p:spPr bwMode="auto">
            <a:xfrm flipH="1">
              <a:off x="3312" y="816"/>
              <a:ext cx="144" cy="1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50"/>
          <p:cNvGrpSpPr>
            <a:grpSpLocks/>
          </p:cNvGrpSpPr>
          <p:nvPr/>
        </p:nvGrpSpPr>
        <p:grpSpPr bwMode="auto">
          <a:xfrm>
            <a:off x="838200" y="457200"/>
            <a:ext cx="6248400" cy="1828800"/>
            <a:chOff x="1175" y="8941"/>
            <a:chExt cx="9648" cy="4140"/>
          </a:xfrm>
        </p:grpSpPr>
        <p:grpSp>
          <p:nvGrpSpPr>
            <p:cNvPr id="13" name="Group 51"/>
            <p:cNvGrpSpPr>
              <a:grpSpLocks/>
            </p:cNvGrpSpPr>
            <p:nvPr/>
          </p:nvGrpSpPr>
          <p:grpSpPr bwMode="auto">
            <a:xfrm>
              <a:off x="1845" y="11281"/>
              <a:ext cx="8441" cy="1800"/>
              <a:chOff x="1778" y="10921"/>
              <a:chExt cx="8487" cy="1651"/>
            </a:xfrm>
          </p:grpSpPr>
          <p:sp>
            <p:nvSpPr>
              <p:cNvPr id="22569" name="Arc 52"/>
              <p:cNvSpPr>
                <a:spLocks/>
              </p:cNvSpPr>
              <p:nvPr/>
            </p:nvSpPr>
            <p:spPr bwMode="auto">
              <a:xfrm flipH="1" flipV="1">
                <a:off x="1778" y="10921"/>
                <a:ext cx="3551" cy="1651"/>
              </a:xfrm>
              <a:custGeom>
                <a:avLst/>
                <a:gdLst>
                  <a:gd name="T0" fmla="*/ 1592 w 21600"/>
                  <a:gd name="T1" fmla="*/ 0 h 40222"/>
                  <a:gd name="T2" fmla="*/ 888 w 21600"/>
                  <a:gd name="T3" fmla="*/ 1651 h 40222"/>
                  <a:gd name="T4" fmla="*/ 0 w 21600"/>
                  <a:gd name="T5" fmla="*/ 793 h 4022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0222"/>
                  <a:gd name="T11" fmla="*/ 21600 w 21600"/>
                  <a:gd name="T12" fmla="*/ 40222 h 4022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0222" fill="none" extrusionOk="0">
                    <a:moveTo>
                      <a:pt x="9683" y="-1"/>
                    </a:moveTo>
                    <a:cubicBezTo>
                      <a:pt x="16987" y="3663"/>
                      <a:pt x="21600" y="11135"/>
                      <a:pt x="21600" y="19308"/>
                    </a:cubicBezTo>
                    <a:cubicBezTo>
                      <a:pt x="21600" y="29156"/>
                      <a:pt x="14937" y="37758"/>
                      <a:pt x="5401" y="40221"/>
                    </a:cubicBezTo>
                  </a:path>
                  <a:path w="21600" h="40222" stroke="0" extrusionOk="0">
                    <a:moveTo>
                      <a:pt x="9683" y="-1"/>
                    </a:moveTo>
                    <a:cubicBezTo>
                      <a:pt x="16987" y="3663"/>
                      <a:pt x="21600" y="11135"/>
                      <a:pt x="21600" y="19308"/>
                    </a:cubicBezTo>
                    <a:cubicBezTo>
                      <a:pt x="21600" y="29156"/>
                      <a:pt x="14937" y="37758"/>
                      <a:pt x="5401" y="40221"/>
                    </a:cubicBezTo>
                    <a:lnTo>
                      <a:pt x="0" y="19308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70" name="Arc 53"/>
              <p:cNvSpPr>
                <a:spLocks/>
              </p:cNvSpPr>
              <p:nvPr/>
            </p:nvSpPr>
            <p:spPr bwMode="auto">
              <a:xfrm flipH="1" flipV="1">
                <a:off x="5798" y="10921"/>
                <a:ext cx="4467" cy="1551"/>
              </a:xfrm>
              <a:custGeom>
                <a:avLst/>
                <a:gdLst>
                  <a:gd name="T0" fmla="*/ 2143 w 21600"/>
                  <a:gd name="T1" fmla="*/ 1551 h 37792"/>
                  <a:gd name="T2" fmla="*/ 2480 w 21600"/>
                  <a:gd name="T3" fmla="*/ 0 h 37792"/>
                  <a:gd name="T4" fmla="*/ 4467 w 21600"/>
                  <a:gd name="T5" fmla="*/ 794 h 3779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37792"/>
                  <a:gd name="T11" fmla="*/ 21600 w 21600"/>
                  <a:gd name="T12" fmla="*/ 37792 h 377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37792" fill="none" extrusionOk="0">
                    <a:moveTo>
                      <a:pt x="10361" y="37792"/>
                    </a:moveTo>
                    <a:cubicBezTo>
                      <a:pt x="3926" y="33871"/>
                      <a:pt x="0" y="26881"/>
                      <a:pt x="0" y="19346"/>
                    </a:cubicBezTo>
                    <a:cubicBezTo>
                      <a:pt x="-1" y="11142"/>
                      <a:pt x="4646" y="3647"/>
                      <a:pt x="11993" y="-1"/>
                    </a:cubicBezTo>
                  </a:path>
                  <a:path w="21600" h="37792" stroke="0" extrusionOk="0">
                    <a:moveTo>
                      <a:pt x="10361" y="37792"/>
                    </a:moveTo>
                    <a:cubicBezTo>
                      <a:pt x="3926" y="33871"/>
                      <a:pt x="0" y="26881"/>
                      <a:pt x="0" y="19346"/>
                    </a:cubicBezTo>
                    <a:cubicBezTo>
                      <a:pt x="-1" y="11142"/>
                      <a:pt x="4646" y="3647"/>
                      <a:pt x="11993" y="-1"/>
                    </a:cubicBezTo>
                    <a:lnTo>
                      <a:pt x="21600" y="19346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54"/>
            <p:cNvGrpSpPr>
              <a:grpSpLocks/>
            </p:cNvGrpSpPr>
            <p:nvPr/>
          </p:nvGrpSpPr>
          <p:grpSpPr bwMode="auto">
            <a:xfrm flipV="1">
              <a:off x="1845" y="8941"/>
              <a:ext cx="8441" cy="1860"/>
              <a:chOff x="1778" y="10921"/>
              <a:chExt cx="8487" cy="1651"/>
            </a:xfrm>
          </p:grpSpPr>
          <p:sp>
            <p:nvSpPr>
              <p:cNvPr id="22567" name="Arc 55"/>
              <p:cNvSpPr>
                <a:spLocks/>
              </p:cNvSpPr>
              <p:nvPr/>
            </p:nvSpPr>
            <p:spPr bwMode="auto">
              <a:xfrm flipH="1" flipV="1">
                <a:off x="1778" y="10921"/>
                <a:ext cx="3551" cy="1651"/>
              </a:xfrm>
              <a:custGeom>
                <a:avLst/>
                <a:gdLst>
                  <a:gd name="T0" fmla="*/ 1592 w 21600"/>
                  <a:gd name="T1" fmla="*/ 0 h 40222"/>
                  <a:gd name="T2" fmla="*/ 888 w 21600"/>
                  <a:gd name="T3" fmla="*/ 1651 h 40222"/>
                  <a:gd name="T4" fmla="*/ 0 w 21600"/>
                  <a:gd name="T5" fmla="*/ 793 h 4022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0222"/>
                  <a:gd name="T11" fmla="*/ 21600 w 21600"/>
                  <a:gd name="T12" fmla="*/ 40222 h 4022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0222" fill="none" extrusionOk="0">
                    <a:moveTo>
                      <a:pt x="9683" y="-1"/>
                    </a:moveTo>
                    <a:cubicBezTo>
                      <a:pt x="16987" y="3663"/>
                      <a:pt x="21600" y="11135"/>
                      <a:pt x="21600" y="19308"/>
                    </a:cubicBezTo>
                    <a:cubicBezTo>
                      <a:pt x="21600" y="29156"/>
                      <a:pt x="14937" y="37758"/>
                      <a:pt x="5401" y="40221"/>
                    </a:cubicBezTo>
                  </a:path>
                  <a:path w="21600" h="40222" stroke="0" extrusionOk="0">
                    <a:moveTo>
                      <a:pt x="9683" y="-1"/>
                    </a:moveTo>
                    <a:cubicBezTo>
                      <a:pt x="16987" y="3663"/>
                      <a:pt x="21600" y="11135"/>
                      <a:pt x="21600" y="19308"/>
                    </a:cubicBezTo>
                    <a:cubicBezTo>
                      <a:pt x="21600" y="29156"/>
                      <a:pt x="14937" y="37758"/>
                      <a:pt x="5401" y="40221"/>
                    </a:cubicBezTo>
                    <a:lnTo>
                      <a:pt x="0" y="19308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8" name="Arc 56"/>
              <p:cNvSpPr>
                <a:spLocks/>
              </p:cNvSpPr>
              <p:nvPr/>
            </p:nvSpPr>
            <p:spPr bwMode="auto">
              <a:xfrm flipH="1" flipV="1">
                <a:off x="5798" y="10921"/>
                <a:ext cx="4467" cy="1551"/>
              </a:xfrm>
              <a:custGeom>
                <a:avLst/>
                <a:gdLst>
                  <a:gd name="T0" fmla="*/ 2143 w 21600"/>
                  <a:gd name="T1" fmla="*/ 1551 h 37792"/>
                  <a:gd name="T2" fmla="*/ 2480 w 21600"/>
                  <a:gd name="T3" fmla="*/ 0 h 37792"/>
                  <a:gd name="T4" fmla="*/ 4467 w 21600"/>
                  <a:gd name="T5" fmla="*/ 794 h 3779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37792"/>
                  <a:gd name="T11" fmla="*/ 21600 w 21600"/>
                  <a:gd name="T12" fmla="*/ 37792 h 377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37792" fill="none" extrusionOk="0">
                    <a:moveTo>
                      <a:pt x="10361" y="37792"/>
                    </a:moveTo>
                    <a:cubicBezTo>
                      <a:pt x="3926" y="33871"/>
                      <a:pt x="0" y="26881"/>
                      <a:pt x="0" y="19346"/>
                    </a:cubicBezTo>
                    <a:cubicBezTo>
                      <a:pt x="-1" y="11142"/>
                      <a:pt x="4646" y="3647"/>
                      <a:pt x="11993" y="-1"/>
                    </a:cubicBezTo>
                  </a:path>
                  <a:path w="21600" h="37792" stroke="0" extrusionOk="0">
                    <a:moveTo>
                      <a:pt x="10361" y="37792"/>
                    </a:moveTo>
                    <a:cubicBezTo>
                      <a:pt x="3926" y="33871"/>
                      <a:pt x="0" y="26881"/>
                      <a:pt x="0" y="19346"/>
                    </a:cubicBezTo>
                    <a:cubicBezTo>
                      <a:pt x="-1" y="11142"/>
                      <a:pt x="4646" y="3647"/>
                      <a:pt x="11993" y="-1"/>
                    </a:cubicBezTo>
                    <a:lnTo>
                      <a:pt x="21600" y="19346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57"/>
            <p:cNvGrpSpPr>
              <a:grpSpLocks/>
            </p:cNvGrpSpPr>
            <p:nvPr/>
          </p:nvGrpSpPr>
          <p:grpSpPr bwMode="auto">
            <a:xfrm>
              <a:off x="2984" y="9301"/>
              <a:ext cx="6767" cy="1318"/>
              <a:chOff x="2984" y="9301"/>
              <a:chExt cx="6767" cy="1318"/>
            </a:xfrm>
          </p:grpSpPr>
          <p:sp>
            <p:nvSpPr>
              <p:cNvPr id="22565" name="Arc 58"/>
              <p:cNvSpPr>
                <a:spLocks/>
              </p:cNvSpPr>
              <p:nvPr/>
            </p:nvSpPr>
            <p:spPr bwMode="auto">
              <a:xfrm flipV="1">
                <a:off x="2984" y="9301"/>
                <a:ext cx="6767" cy="1318"/>
              </a:xfrm>
              <a:custGeom>
                <a:avLst/>
                <a:gdLst>
                  <a:gd name="T0" fmla="*/ 5172 w 43200"/>
                  <a:gd name="T1" fmla="*/ 0 h 39934"/>
                  <a:gd name="T2" fmla="*/ 1489 w 43200"/>
                  <a:gd name="T3" fmla="*/ 14 h 39934"/>
                  <a:gd name="T4" fmla="*/ 3384 w 43200"/>
                  <a:gd name="T5" fmla="*/ 605 h 39934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39934"/>
                  <a:gd name="T11" fmla="*/ 43200 w 43200"/>
                  <a:gd name="T12" fmla="*/ 39934 h 3993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39934" fill="none" extrusionOk="0">
                    <a:moveTo>
                      <a:pt x="33020" y="-1"/>
                    </a:moveTo>
                    <a:cubicBezTo>
                      <a:pt x="39351" y="3943"/>
                      <a:pt x="43200" y="10874"/>
                      <a:pt x="43200" y="18334"/>
                    </a:cubicBezTo>
                    <a:cubicBezTo>
                      <a:pt x="43200" y="30263"/>
                      <a:pt x="33529" y="39934"/>
                      <a:pt x="21600" y="39934"/>
                    </a:cubicBezTo>
                    <a:cubicBezTo>
                      <a:pt x="9670" y="39934"/>
                      <a:pt x="0" y="30263"/>
                      <a:pt x="0" y="18334"/>
                    </a:cubicBezTo>
                    <a:cubicBezTo>
                      <a:pt x="-1" y="11160"/>
                      <a:pt x="3560" y="4455"/>
                      <a:pt x="9503" y="438"/>
                    </a:cubicBezTo>
                  </a:path>
                  <a:path w="43200" h="39934" stroke="0" extrusionOk="0">
                    <a:moveTo>
                      <a:pt x="33020" y="-1"/>
                    </a:moveTo>
                    <a:cubicBezTo>
                      <a:pt x="39351" y="3943"/>
                      <a:pt x="43200" y="10874"/>
                      <a:pt x="43200" y="18334"/>
                    </a:cubicBezTo>
                    <a:cubicBezTo>
                      <a:pt x="43200" y="30263"/>
                      <a:pt x="33529" y="39934"/>
                      <a:pt x="21600" y="39934"/>
                    </a:cubicBezTo>
                    <a:cubicBezTo>
                      <a:pt x="9670" y="39934"/>
                      <a:pt x="0" y="30263"/>
                      <a:pt x="0" y="18334"/>
                    </a:cubicBezTo>
                    <a:cubicBezTo>
                      <a:pt x="-1" y="11160"/>
                      <a:pt x="3560" y="4455"/>
                      <a:pt x="9503" y="438"/>
                    </a:cubicBezTo>
                    <a:lnTo>
                      <a:pt x="21600" y="18334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6" name="Arc 59"/>
              <p:cNvSpPr>
                <a:spLocks/>
              </p:cNvSpPr>
              <p:nvPr/>
            </p:nvSpPr>
            <p:spPr bwMode="auto">
              <a:xfrm flipV="1">
                <a:off x="3319" y="9661"/>
                <a:ext cx="5829" cy="712"/>
              </a:xfrm>
              <a:custGeom>
                <a:avLst/>
                <a:gdLst>
                  <a:gd name="T0" fmla="*/ 4691 w 43200"/>
                  <a:gd name="T1" fmla="*/ 14 h 39495"/>
                  <a:gd name="T2" fmla="*/ 1282 w 43200"/>
                  <a:gd name="T3" fmla="*/ 0 h 39495"/>
                  <a:gd name="T4" fmla="*/ 2915 w 43200"/>
                  <a:gd name="T5" fmla="*/ 323 h 394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39495"/>
                  <a:gd name="T11" fmla="*/ 43200 w 43200"/>
                  <a:gd name="T12" fmla="*/ 39495 h 394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39495" fill="none" extrusionOk="0">
                    <a:moveTo>
                      <a:pt x="34765" y="771"/>
                    </a:moveTo>
                    <a:cubicBezTo>
                      <a:pt x="40083" y="4859"/>
                      <a:pt x="43200" y="11187"/>
                      <a:pt x="43200" y="17895"/>
                    </a:cubicBezTo>
                    <a:cubicBezTo>
                      <a:pt x="43200" y="29824"/>
                      <a:pt x="33529" y="39495"/>
                      <a:pt x="21600" y="39495"/>
                    </a:cubicBezTo>
                    <a:cubicBezTo>
                      <a:pt x="9670" y="39495"/>
                      <a:pt x="0" y="29824"/>
                      <a:pt x="0" y="17895"/>
                    </a:cubicBezTo>
                    <a:cubicBezTo>
                      <a:pt x="-1" y="10721"/>
                      <a:pt x="3560" y="4016"/>
                      <a:pt x="9503" y="-1"/>
                    </a:cubicBezTo>
                  </a:path>
                  <a:path w="43200" h="39495" stroke="0" extrusionOk="0">
                    <a:moveTo>
                      <a:pt x="34765" y="771"/>
                    </a:moveTo>
                    <a:cubicBezTo>
                      <a:pt x="40083" y="4859"/>
                      <a:pt x="43200" y="11187"/>
                      <a:pt x="43200" y="17895"/>
                    </a:cubicBezTo>
                    <a:cubicBezTo>
                      <a:pt x="43200" y="29824"/>
                      <a:pt x="33529" y="39495"/>
                      <a:pt x="21600" y="39495"/>
                    </a:cubicBezTo>
                    <a:cubicBezTo>
                      <a:pt x="9670" y="39495"/>
                      <a:pt x="0" y="29824"/>
                      <a:pt x="0" y="17895"/>
                    </a:cubicBezTo>
                    <a:cubicBezTo>
                      <a:pt x="-1" y="10721"/>
                      <a:pt x="3560" y="4016"/>
                      <a:pt x="9503" y="-1"/>
                    </a:cubicBezTo>
                    <a:lnTo>
                      <a:pt x="21600" y="17895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60"/>
            <p:cNvGrpSpPr>
              <a:grpSpLocks/>
            </p:cNvGrpSpPr>
            <p:nvPr/>
          </p:nvGrpSpPr>
          <p:grpSpPr bwMode="auto">
            <a:xfrm flipV="1">
              <a:off x="2984" y="11461"/>
              <a:ext cx="6767" cy="1322"/>
              <a:chOff x="2984" y="9301"/>
              <a:chExt cx="6767" cy="1318"/>
            </a:xfrm>
          </p:grpSpPr>
          <p:sp>
            <p:nvSpPr>
              <p:cNvPr id="22563" name="Arc 61"/>
              <p:cNvSpPr>
                <a:spLocks/>
              </p:cNvSpPr>
              <p:nvPr/>
            </p:nvSpPr>
            <p:spPr bwMode="auto">
              <a:xfrm flipV="1">
                <a:off x="2984" y="9301"/>
                <a:ext cx="6767" cy="1318"/>
              </a:xfrm>
              <a:custGeom>
                <a:avLst/>
                <a:gdLst>
                  <a:gd name="T0" fmla="*/ 5172 w 43200"/>
                  <a:gd name="T1" fmla="*/ 0 h 39934"/>
                  <a:gd name="T2" fmla="*/ 1489 w 43200"/>
                  <a:gd name="T3" fmla="*/ 14 h 39934"/>
                  <a:gd name="T4" fmla="*/ 3384 w 43200"/>
                  <a:gd name="T5" fmla="*/ 605 h 39934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39934"/>
                  <a:gd name="T11" fmla="*/ 43200 w 43200"/>
                  <a:gd name="T12" fmla="*/ 39934 h 3993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39934" fill="none" extrusionOk="0">
                    <a:moveTo>
                      <a:pt x="33020" y="-1"/>
                    </a:moveTo>
                    <a:cubicBezTo>
                      <a:pt x="39351" y="3943"/>
                      <a:pt x="43200" y="10874"/>
                      <a:pt x="43200" y="18334"/>
                    </a:cubicBezTo>
                    <a:cubicBezTo>
                      <a:pt x="43200" y="30263"/>
                      <a:pt x="33529" y="39934"/>
                      <a:pt x="21600" y="39934"/>
                    </a:cubicBezTo>
                    <a:cubicBezTo>
                      <a:pt x="9670" y="39934"/>
                      <a:pt x="0" y="30263"/>
                      <a:pt x="0" y="18334"/>
                    </a:cubicBezTo>
                    <a:cubicBezTo>
                      <a:pt x="-1" y="11160"/>
                      <a:pt x="3560" y="4455"/>
                      <a:pt x="9503" y="438"/>
                    </a:cubicBezTo>
                  </a:path>
                  <a:path w="43200" h="39934" stroke="0" extrusionOk="0">
                    <a:moveTo>
                      <a:pt x="33020" y="-1"/>
                    </a:moveTo>
                    <a:cubicBezTo>
                      <a:pt x="39351" y="3943"/>
                      <a:pt x="43200" y="10874"/>
                      <a:pt x="43200" y="18334"/>
                    </a:cubicBezTo>
                    <a:cubicBezTo>
                      <a:pt x="43200" y="30263"/>
                      <a:pt x="33529" y="39934"/>
                      <a:pt x="21600" y="39934"/>
                    </a:cubicBezTo>
                    <a:cubicBezTo>
                      <a:pt x="9670" y="39934"/>
                      <a:pt x="0" y="30263"/>
                      <a:pt x="0" y="18334"/>
                    </a:cubicBezTo>
                    <a:cubicBezTo>
                      <a:pt x="-1" y="11160"/>
                      <a:pt x="3560" y="4455"/>
                      <a:pt x="9503" y="438"/>
                    </a:cubicBezTo>
                    <a:lnTo>
                      <a:pt x="21600" y="18334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4" name="Arc 62"/>
              <p:cNvSpPr>
                <a:spLocks/>
              </p:cNvSpPr>
              <p:nvPr/>
            </p:nvSpPr>
            <p:spPr bwMode="auto">
              <a:xfrm flipV="1">
                <a:off x="3319" y="9661"/>
                <a:ext cx="5829" cy="712"/>
              </a:xfrm>
              <a:custGeom>
                <a:avLst/>
                <a:gdLst>
                  <a:gd name="T0" fmla="*/ 4691 w 43200"/>
                  <a:gd name="T1" fmla="*/ 14 h 39495"/>
                  <a:gd name="T2" fmla="*/ 1282 w 43200"/>
                  <a:gd name="T3" fmla="*/ 0 h 39495"/>
                  <a:gd name="T4" fmla="*/ 2915 w 43200"/>
                  <a:gd name="T5" fmla="*/ 323 h 394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39495"/>
                  <a:gd name="T11" fmla="*/ 43200 w 43200"/>
                  <a:gd name="T12" fmla="*/ 39495 h 394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39495" fill="none" extrusionOk="0">
                    <a:moveTo>
                      <a:pt x="34765" y="771"/>
                    </a:moveTo>
                    <a:cubicBezTo>
                      <a:pt x="40083" y="4859"/>
                      <a:pt x="43200" y="11187"/>
                      <a:pt x="43200" y="17895"/>
                    </a:cubicBezTo>
                    <a:cubicBezTo>
                      <a:pt x="43200" y="29824"/>
                      <a:pt x="33529" y="39495"/>
                      <a:pt x="21600" y="39495"/>
                    </a:cubicBezTo>
                    <a:cubicBezTo>
                      <a:pt x="9670" y="39495"/>
                      <a:pt x="0" y="29824"/>
                      <a:pt x="0" y="17895"/>
                    </a:cubicBezTo>
                    <a:cubicBezTo>
                      <a:pt x="-1" y="10721"/>
                      <a:pt x="3560" y="4016"/>
                      <a:pt x="9503" y="-1"/>
                    </a:cubicBezTo>
                  </a:path>
                  <a:path w="43200" h="39495" stroke="0" extrusionOk="0">
                    <a:moveTo>
                      <a:pt x="34765" y="771"/>
                    </a:moveTo>
                    <a:cubicBezTo>
                      <a:pt x="40083" y="4859"/>
                      <a:pt x="43200" y="11187"/>
                      <a:pt x="43200" y="17895"/>
                    </a:cubicBezTo>
                    <a:cubicBezTo>
                      <a:pt x="43200" y="29824"/>
                      <a:pt x="33529" y="39495"/>
                      <a:pt x="21600" y="39495"/>
                    </a:cubicBezTo>
                    <a:cubicBezTo>
                      <a:pt x="9670" y="39495"/>
                      <a:pt x="0" y="29824"/>
                      <a:pt x="0" y="17895"/>
                    </a:cubicBezTo>
                    <a:cubicBezTo>
                      <a:pt x="-1" y="10721"/>
                      <a:pt x="3560" y="4016"/>
                      <a:pt x="9503" y="-1"/>
                    </a:cubicBezTo>
                    <a:lnTo>
                      <a:pt x="21600" y="17895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" name="Group 63"/>
            <p:cNvGrpSpPr>
              <a:grpSpLocks/>
            </p:cNvGrpSpPr>
            <p:nvPr/>
          </p:nvGrpSpPr>
          <p:grpSpPr bwMode="auto">
            <a:xfrm>
              <a:off x="8076" y="10381"/>
              <a:ext cx="2747" cy="1620"/>
              <a:chOff x="8076" y="10381"/>
              <a:chExt cx="2747" cy="1620"/>
            </a:xfrm>
          </p:grpSpPr>
          <p:sp>
            <p:nvSpPr>
              <p:cNvPr id="22561" name="Arc 64"/>
              <p:cNvSpPr>
                <a:spLocks/>
              </p:cNvSpPr>
              <p:nvPr/>
            </p:nvSpPr>
            <p:spPr bwMode="auto">
              <a:xfrm>
                <a:off x="8076" y="11101"/>
                <a:ext cx="2747" cy="900"/>
              </a:xfrm>
              <a:custGeom>
                <a:avLst/>
                <a:gdLst>
                  <a:gd name="T0" fmla="*/ 0 w 21600"/>
                  <a:gd name="T1" fmla="*/ 0 h 21600"/>
                  <a:gd name="T2" fmla="*/ 2747 w 21600"/>
                  <a:gd name="T3" fmla="*/ 900 h 21600"/>
                  <a:gd name="T4" fmla="*/ 0 w 21600"/>
                  <a:gd name="T5" fmla="*/ 90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2" name="Arc 65"/>
              <p:cNvSpPr>
                <a:spLocks/>
              </p:cNvSpPr>
              <p:nvPr/>
            </p:nvSpPr>
            <p:spPr bwMode="auto">
              <a:xfrm flipV="1">
                <a:off x="8076" y="10381"/>
                <a:ext cx="2747" cy="600"/>
              </a:xfrm>
              <a:custGeom>
                <a:avLst/>
                <a:gdLst>
                  <a:gd name="T0" fmla="*/ 0 w 21600"/>
                  <a:gd name="T1" fmla="*/ 0 h 21600"/>
                  <a:gd name="T2" fmla="*/ 2747 w 21600"/>
                  <a:gd name="T3" fmla="*/ 600 h 21600"/>
                  <a:gd name="T4" fmla="*/ 0 w 21600"/>
                  <a:gd name="T5" fmla="*/ 60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" name="Group 66"/>
            <p:cNvGrpSpPr>
              <a:grpSpLocks/>
            </p:cNvGrpSpPr>
            <p:nvPr/>
          </p:nvGrpSpPr>
          <p:grpSpPr bwMode="auto">
            <a:xfrm flipH="1">
              <a:off x="1175" y="10381"/>
              <a:ext cx="3322" cy="1620"/>
              <a:chOff x="8076" y="10381"/>
              <a:chExt cx="2747" cy="1620"/>
            </a:xfrm>
          </p:grpSpPr>
          <p:sp>
            <p:nvSpPr>
              <p:cNvPr id="22559" name="Arc 67"/>
              <p:cNvSpPr>
                <a:spLocks/>
              </p:cNvSpPr>
              <p:nvPr/>
            </p:nvSpPr>
            <p:spPr bwMode="auto">
              <a:xfrm>
                <a:off x="8076" y="11101"/>
                <a:ext cx="2747" cy="900"/>
              </a:xfrm>
              <a:custGeom>
                <a:avLst/>
                <a:gdLst>
                  <a:gd name="T0" fmla="*/ 0 w 21600"/>
                  <a:gd name="T1" fmla="*/ 0 h 21600"/>
                  <a:gd name="T2" fmla="*/ 2747 w 21600"/>
                  <a:gd name="T3" fmla="*/ 900 h 21600"/>
                  <a:gd name="T4" fmla="*/ 0 w 21600"/>
                  <a:gd name="T5" fmla="*/ 90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0" name="Arc 68"/>
              <p:cNvSpPr>
                <a:spLocks/>
              </p:cNvSpPr>
              <p:nvPr/>
            </p:nvSpPr>
            <p:spPr bwMode="auto">
              <a:xfrm flipV="1">
                <a:off x="8076" y="10381"/>
                <a:ext cx="2747" cy="600"/>
              </a:xfrm>
              <a:custGeom>
                <a:avLst/>
                <a:gdLst>
                  <a:gd name="T0" fmla="*/ 0 w 21600"/>
                  <a:gd name="T1" fmla="*/ 0 h 21600"/>
                  <a:gd name="T2" fmla="*/ 2747 w 21600"/>
                  <a:gd name="T3" fmla="*/ 600 h 21600"/>
                  <a:gd name="T4" fmla="*/ 0 w 21600"/>
                  <a:gd name="T5" fmla="*/ 60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2535" name="AutoShape 69"/>
          <p:cNvSpPr>
            <a:spLocks noChangeArrowheads="1"/>
          </p:cNvSpPr>
          <p:nvPr/>
        </p:nvSpPr>
        <p:spPr bwMode="auto">
          <a:xfrm>
            <a:off x="4337050" y="3409950"/>
            <a:ext cx="762000" cy="76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round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2536" name="Text Box 70"/>
          <p:cNvSpPr txBox="1">
            <a:spLocks noChangeArrowheads="1"/>
          </p:cNvSpPr>
          <p:nvPr/>
        </p:nvSpPr>
        <p:spPr bwMode="auto">
          <a:xfrm>
            <a:off x="4610100" y="2728913"/>
            <a:ext cx="396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Tahoma" pitchFamily="34" charset="0"/>
              </a:rPr>
              <a:t>K</a:t>
            </a:r>
          </a:p>
        </p:txBody>
      </p:sp>
      <p:sp>
        <p:nvSpPr>
          <p:cNvPr id="22537" name="Oval 71"/>
          <p:cNvSpPr>
            <a:spLocks noChangeArrowheads="1"/>
          </p:cNvSpPr>
          <p:nvPr/>
        </p:nvSpPr>
        <p:spPr bwMode="auto">
          <a:xfrm>
            <a:off x="4975225" y="3305175"/>
            <a:ext cx="55563" cy="55563"/>
          </a:xfrm>
          <a:prstGeom prst="ellipse">
            <a:avLst/>
          </a:prstGeom>
          <a:solidFill>
            <a:srgbClr val="0000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" name="Group 72"/>
          <p:cNvGrpSpPr>
            <a:grpSpLocks/>
          </p:cNvGrpSpPr>
          <p:nvPr/>
        </p:nvGrpSpPr>
        <p:grpSpPr bwMode="auto">
          <a:xfrm rot="-1759037">
            <a:off x="4114800" y="2819400"/>
            <a:ext cx="971550" cy="971550"/>
            <a:chOff x="1008" y="2304"/>
            <a:chExt cx="612" cy="612"/>
          </a:xfrm>
        </p:grpSpPr>
        <p:sp>
          <p:nvSpPr>
            <p:cNvPr id="22551" name="Rectangle 73"/>
            <p:cNvSpPr>
              <a:spLocks noChangeArrowheads="1"/>
            </p:cNvSpPr>
            <p:nvPr/>
          </p:nvSpPr>
          <p:spPr bwMode="auto">
            <a:xfrm>
              <a:off x="1296" y="2592"/>
              <a:ext cx="288" cy="4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66FF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2" name="Oval 74"/>
            <p:cNvSpPr>
              <a:spLocks noChangeArrowheads="1"/>
            </p:cNvSpPr>
            <p:nvPr/>
          </p:nvSpPr>
          <p:spPr bwMode="auto">
            <a:xfrm>
              <a:off x="1008" y="2304"/>
              <a:ext cx="612" cy="61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539" name="Oval 75"/>
          <p:cNvSpPr>
            <a:spLocks noChangeArrowheads="1"/>
          </p:cNvSpPr>
          <p:nvPr/>
        </p:nvSpPr>
        <p:spPr bwMode="auto">
          <a:xfrm>
            <a:off x="4592638" y="3287713"/>
            <a:ext cx="46037" cy="460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80" name="AutoShape 76"/>
          <p:cNvSpPr>
            <a:spLocks noChangeArrowheads="1"/>
          </p:cNvSpPr>
          <p:nvPr/>
        </p:nvSpPr>
        <p:spPr bwMode="auto">
          <a:xfrm>
            <a:off x="5080000" y="3219450"/>
            <a:ext cx="76200" cy="152400"/>
          </a:xfrm>
          <a:prstGeom prst="plus">
            <a:avLst>
              <a:gd name="adj" fmla="val 25000"/>
            </a:avLst>
          </a:prstGeom>
          <a:gradFill rotWithShape="1">
            <a:gsLst>
              <a:gs pos="0">
                <a:schemeClr val="bg2">
                  <a:gamma/>
                  <a:shade val="46275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47181" name="AutoShape 77"/>
          <p:cNvSpPr>
            <a:spLocks noChangeArrowheads="1"/>
          </p:cNvSpPr>
          <p:nvPr/>
        </p:nvSpPr>
        <p:spPr bwMode="auto">
          <a:xfrm>
            <a:off x="4479925" y="3190875"/>
            <a:ext cx="76200" cy="152400"/>
          </a:xfrm>
          <a:prstGeom prst="plus">
            <a:avLst>
              <a:gd name="adj" fmla="val 25000"/>
            </a:avLst>
          </a:prstGeom>
          <a:gradFill rotWithShape="1">
            <a:gsLst>
              <a:gs pos="0">
                <a:schemeClr val="bg2">
                  <a:gamma/>
                  <a:shade val="46275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2542" name="Freeform 78"/>
          <p:cNvSpPr>
            <a:spLocks/>
          </p:cNvSpPr>
          <p:nvPr/>
        </p:nvSpPr>
        <p:spPr bwMode="auto">
          <a:xfrm rot="581843">
            <a:off x="3429000" y="3352800"/>
            <a:ext cx="1219200" cy="508000"/>
          </a:xfrm>
          <a:custGeom>
            <a:avLst/>
            <a:gdLst>
              <a:gd name="T0" fmla="*/ 0 w 592"/>
              <a:gd name="T1" fmla="*/ 432 h 560"/>
              <a:gd name="T2" fmla="*/ 144 w 592"/>
              <a:gd name="T3" fmla="*/ 528 h 560"/>
              <a:gd name="T4" fmla="*/ 528 w 592"/>
              <a:gd name="T5" fmla="*/ 240 h 560"/>
              <a:gd name="T6" fmla="*/ 528 w 592"/>
              <a:gd name="T7" fmla="*/ 0 h 560"/>
              <a:gd name="T8" fmla="*/ 0 60000 65536"/>
              <a:gd name="T9" fmla="*/ 0 60000 65536"/>
              <a:gd name="T10" fmla="*/ 0 60000 65536"/>
              <a:gd name="T11" fmla="*/ 0 60000 65536"/>
              <a:gd name="T12" fmla="*/ 0 w 592"/>
              <a:gd name="T13" fmla="*/ 0 h 560"/>
              <a:gd name="T14" fmla="*/ 592 w 592"/>
              <a:gd name="T15" fmla="*/ 560 h 5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92" h="560">
                <a:moveTo>
                  <a:pt x="0" y="432"/>
                </a:moveTo>
                <a:cubicBezTo>
                  <a:pt x="28" y="496"/>
                  <a:pt x="56" y="560"/>
                  <a:pt x="144" y="528"/>
                </a:cubicBezTo>
                <a:cubicBezTo>
                  <a:pt x="232" y="496"/>
                  <a:pt x="464" y="328"/>
                  <a:pt x="528" y="240"/>
                </a:cubicBezTo>
                <a:cubicBezTo>
                  <a:pt x="592" y="152"/>
                  <a:pt x="560" y="76"/>
                  <a:pt x="528" y="0"/>
                </a:cubicBezTo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3" name="Freeform 79"/>
          <p:cNvSpPr>
            <a:spLocks/>
          </p:cNvSpPr>
          <p:nvPr/>
        </p:nvSpPr>
        <p:spPr bwMode="auto">
          <a:xfrm>
            <a:off x="1905000" y="2286000"/>
            <a:ext cx="1352550" cy="1617663"/>
          </a:xfrm>
          <a:custGeom>
            <a:avLst/>
            <a:gdLst>
              <a:gd name="T0" fmla="*/ 852 w 852"/>
              <a:gd name="T1" fmla="*/ 24 h 1019"/>
              <a:gd name="T2" fmla="*/ 468 w 852"/>
              <a:gd name="T3" fmla="*/ 24 h 1019"/>
              <a:gd name="T4" fmla="*/ 84 w 852"/>
              <a:gd name="T5" fmla="*/ 168 h 1019"/>
              <a:gd name="T6" fmla="*/ 15 w 852"/>
              <a:gd name="T7" fmla="*/ 514 h 1019"/>
              <a:gd name="T8" fmla="*/ 15 w 852"/>
              <a:gd name="T9" fmla="*/ 840 h 1019"/>
              <a:gd name="T10" fmla="*/ 103 w 852"/>
              <a:gd name="T11" fmla="*/ 965 h 1019"/>
              <a:gd name="T12" fmla="*/ 303 w 852"/>
              <a:gd name="T13" fmla="*/ 1015 h 1019"/>
              <a:gd name="T14" fmla="*/ 541 w 852"/>
              <a:gd name="T15" fmla="*/ 990 h 1019"/>
              <a:gd name="T16" fmla="*/ 708 w 852"/>
              <a:gd name="T17" fmla="*/ 840 h 101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52"/>
              <a:gd name="T28" fmla="*/ 0 h 1019"/>
              <a:gd name="T29" fmla="*/ 852 w 852"/>
              <a:gd name="T30" fmla="*/ 1019 h 101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52" h="1019">
                <a:moveTo>
                  <a:pt x="852" y="24"/>
                </a:moveTo>
                <a:cubicBezTo>
                  <a:pt x="724" y="12"/>
                  <a:pt x="596" y="0"/>
                  <a:pt x="468" y="24"/>
                </a:cubicBezTo>
                <a:cubicBezTo>
                  <a:pt x="340" y="48"/>
                  <a:pt x="159" y="86"/>
                  <a:pt x="84" y="168"/>
                </a:cubicBezTo>
                <a:cubicBezTo>
                  <a:pt x="9" y="250"/>
                  <a:pt x="26" y="402"/>
                  <a:pt x="15" y="514"/>
                </a:cubicBezTo>
                <a:cubicBezTo>
                  <a:pt x="4" y="626"/>
                  <a:pt x="0" y="765"/>
                  <a:pt x="15" y="840"/>
                </a:cubicBezTo>
                <a:cubicBezTo>
                  <a:pt x="30" y="915"/>
                  <a:pt x="55" y="936"/>
                  <a:pt x="103" y="965"/>
                </a:cubicBezTo>
                <a:cubicBezTo>
                  <a:pt x="151" y="994"/>
                  <a:pt x="230" y="1011"/>
                  <a:pt x="303" y="1015"/>
                </a:cubicBezTo>
                <a:cubicBezTo>
                  <a:pt x="376" y="1019"/>
                  <a:pt x="474" y="1019"/>
                  <a:pt x="541" y="990"/>
                </a:cubicBezTo>
                <a:cubicBezTo>
                  <a:pt x="608" y="961"/>
                  <a:pt x="673" y="871"/>
                  <a:pt x="708" y="840"/>
                </a:cubicBezTo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4" name="Freeform 80"/>
          <p:cNvSpPr>
            <a:spLocks/>
          </p:cNvSpPr>
          <p:nvPr/>
        </p:nvSpPr>
        <p:spPr bwMode="auto">
          <a:xfrm>
            <a:off x="5054600" y="2197100"/>
            <a:ext cx="825500" cy="1435100"/>
          </a:xfrm>
          <a:custGeom>
            <a:avLst/>
            <a:gdLst>
              <a:gd name="T0" fmla="*/ 80 w 520"/>
              <a:gd name="T1" fmla="*/ 8 h 904"/>
              <a:gd name="T2" fmla="*/ 176 w 520"/>
              <a:gd name="T3" fmla="*/ 8 h 904"/>
              <a:gd name="T4" fmla="*/ 464 w 520"/>
              <a:gd name="T5" fmla="*/ 56 h 904"/>
              <a:gd name="T6" fmla="*/ 512 w 520"/>
              <a:gd name="T7" fmla="*/ 296 h 904"/>
              <a:gd name="T8" fmla="*/ 512 w 520"/>
              <a:gd name="T9" fmla="*/ 632 h 904"/>
              <a:gd name="T10" fmla="*/ 464 w 520"/>
              <a:gd name="T11" fmla="*/ 824 h 904"/>
              <a:gd name="T12" fmla="*/ 224 w 520"/>
              <a:gd name="T13" fmla="*/ 872 h 904"/>
              <a:gd name="T14" fmla="*/ 32 w 520"/>
              <a:gd name="T15" fmla="*/ 872 h 904"/>
              <a:gd name="T16" fmla="*/ 32 w 520"/>
              <a:gd name="T17" fmla="*/ 680 h 90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20"/>
              <a:gd name="T28" fmla="*/ 0 h 904"/>
              <a:gd name="T29" fmla="*/ 520 w 520"/>
              <a:gd name="T30" fmla="*/ 904 h 90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20" h="904">
                <a:moveTo>
                  <a:pt x="80" y="8"/>
                </a:moveTo>
                <a:cubicBezTo>
                  <a:pt x="96" y="4"/>
                  <a:pt x="112" y="0"/>
                  <a:pt x="176" y="8"/>
                </a:cubicBezTo>
                <a:cubicBezTo>
                  <a:pt x="240" y="16"/>
                  <a:pt x="408" y="8"/>
                  <a:pt x="464" y="56"/>
                </a:cubicBezTo>
                <a:cubicBezTo>
                  <a:pt x="520" y="104"/>
                  <a:pt x="504" y="200"/>
                  <a:pt x="512" y="296"/>
                </a:cubicBezTo>
                <a:cubicBezTo>
                  <a:pt x="520" y="392"/>
                  <a:pt x="520" y="544"/>
                  <a:pt x="512" y="632"/>
                </a:cubicBezTo>
                <a:cubicBezTo>
                  <a:pt x="504" y="720"/>
                  <a:pt x="512" y="784"/>
                  <a:pt x="464" y="824"/>
                </a:cubicBezTo>
                <a:cubicBezTo>
                  <a:pt x="416" y="864"/>
                  <a:pt x="296" y="864"/>
                  <a:pt x="224" y="872"/>
                </a:cubicBezTo>
                <a:cubicBezTo>
                  <a:pt x="152" y="880"/>
                  <a:pt x="64" y="904"/>
                  <a:pt x="32" y="872"/>
                </a:cubicBezTo>
                <a:cubicBezTo>
                  <a:pt x="0" y="840"/>
                  <a:pt x="16" y="760"/>
                  <a:pt x="32" y="680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5" name="Oval 81"/>
          <p:cNvSpPr>
            <a:spLocks noChangeArrowheads="1"/>
          </p:cNvSpPr>
          <p:nvPr/>
        </p:nvSpPr>
        <p:spPr bwMode="auto">
          <a:xfrm>
            <a:off x="3221038" y="224472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6" name="Oval 82"/>
          <p:cNvSpPr>
            <a:spLocks noChangeArrowheads="1"/>
          </p:cNvSpPr>
          <p:nvPr/>
        </p:nvSpPr>
        <p:spPr bwMode="auto">
          <a:xfrm>
            <a:off x="5140325" y="2154238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87" name="Text Box 83" descr="25%"/>
          <p:cNvSpPr txBox="1">
            <a:spLocks noChangeArrowheads="1"/>
          </p:cNvSpPr>
          <p:nvPr/>
        </p:nvSpPr>
        <p:spPr bwMode="auto">
          <a:xfrm>
            <a:off x="304800" y="4419600"/>
            <a:ext cx="8458200" cy="1815882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noProof="1" smtClean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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C4 :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cuộn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dây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B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có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dòng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điện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cảm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ứng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,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vì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dòng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điện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xoay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chiều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qua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cuộn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dây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A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sinh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ra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từ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trường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biến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thiên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, do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đó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các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đường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sức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từ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xuyên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qua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tiết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diện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S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của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cuộn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dây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B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biến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thiên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22548" name="Text Box 84"/>
          <p:cNvSpPr txBox="1">
            <a:spLocks noChangeArrowheads="1"/>
          </p:cNvSpPr>
          <p:nvPr/>
        </p:nvSpPr>
        <p:spPr bwMode="auto">
          <a:xfrm>
            <a:off x="3733800" y="685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ahoma" pitchFamily="34" charset="0"/>
              </a:rPr>
              <a:t>A</a:t>
            </a:r>
          </a:p>
        </p:txBody>
      </p:sp>
      <p:sp>
        <p:nvSpPr>
          <p:cNvPr id="22549" name="Text Box 85"/>
          <p:cNvSpPr txBox="1">
            <a:spLocks noChangeArrowheads="1"/>
          </p:cNvSpPr>
          <p:nvPr/>
        </p:nvSpPr>
        <p:spPr bwMode="auto">
          <a:xfrm>
            <a:off x="6032500" y="23812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ahoma" pitchFamily="34" charset="0"/>
              </a:rPr>
              <a:t>B</a:t>
            </a:r>
          </a:p>
        </p:txBody>
      </p:sp>
      <p:sp>
        <p:nvSpPr>
          <p:cNvPr id="22550" name="Text Box 86"/>
          <p:cNvSpPr txBox="1">
            <a:spLocks noChangeArrowheads="1"/>
          </p:cNvSpPr>
          <p:nvPr/>
        </p:nvSpPr>
        <p:spPr bwMode="auto">
          <a:xfrm>
            <a:off x="3027363" y="3527425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ahoma" pitchFamily="34" charset="0"/>
              </a:rPr>
              <a:t>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55" presetClass="entr" presetSubtype="0" repeatCount="indefinite" fill="hold" nodeType="withEffect">
                                  <p:stCondLst>
                                    <p:cond delay="2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8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FF0000"/>
                </a:solidFill>
              </a:rPr>
              <a:t>                      DẶN DÒ</a:t>
            </a:r>
            <a:endParaRPr lang="vi-VN" altLang="en-US" b="1" smtClean="0">
              <a:solidFill>
                <a:srgbClr val="FF0000"/>
              </a:solidFill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5400" b="1" noProof="1" smtClean="0">
                <a:solidFill>
                  <a:srgbClr val="3333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</a:t>
            </a:r>
            <a:endParaRPr lang="en-US" altLang="en-US" sz="5400" b="1" noProof="1" smtClean="0">
              <a:solidFill>
                <a:srgbClr val="3333FF"/>
              </a:solidFill>
              <a:latin typeface="Times New Roman" panose="02020603050405020304" pitchFamily="18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 eaLnBrk="1" hangingPunct="1">
              <a:buFontTx/>
              <a:buNone/>
            </a:pP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endParaRPr lang="en-US" altLang="en-US" sz="28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Tx/>
              <a:buNone/>
            </a:pP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35.1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35.5 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SBT</a:t>
            </a:r>
          </a:p>
          <a:p>
            <a:pPr marL="0" indent="0" eaLnBrk="1" hangingPunct="1">
              <a:buFontTx/>
              <a:buNone/>
            </a:pP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eaLnBrk="1" hangingPunct="1">
              <a:buFontTx/>
              <a:buNone/>
            </a:pP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endParaRPr lang="vi-VN" altLang="en-US" sz="28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9F202F3-0122-4EC6-8BFD-FE7124F803DE}" type="slidenum">
              <a:rPr lang="en-US" altLang="en-US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24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314325" y="1905000"/>
            <a:ext cx="8229600" cy="2362200"/>
          </a:xfrm>
        </p:spPr>
        <p:txBody>
          <a:bodyPr/>
          <a:lstStyle/>
          <a:p>
            <a:pPr eaLnBrk="1" hangingPunct="1"/>
            <a:r>
              <a:rPr lang="en-US" alt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TẠM BIỆT CÁC EM</a:t>
            </a:r>
            <a:br>
              <a:rPr lang="en-US" alt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GIỎI</a:t>
            </a:r>
            <a:endParaRPr lang="vi-VN" altLang="en-US" sz="4000" b="1" smtClean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DB9A65E-9605-487A-B1B9-3E9741B5FBDE}" type="slidenum">
              <a:rPr lang="en-US" altLang="en-US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94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87" descr="Medium wood"/>
          <p:cNvSpPr>
            <a:spLocks noChangeArrowheads="1"/>
          </p:cNvSpPr>
          <p:nvPr/>
        </p:nvSpPr>
        <p:spPr bwMode="auto">
          <a:xfrm>
            <a:off x="5410200" y="4729163"/>
            <a:ext cx="3200400" cy="838200"/>
          </a:xfrm>
          <a:prstGeom prst="cube">
            <a:avLst>
              <a:gd name="adj" fmla="val 82199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34" name="AutoShape 86"/>
          <p:cNvSpPr>
            <a:spLocks noChangeArrowheads="1"/>
          </p:cNvSpPr>
          <p:nvPr/>
        </p:nvSpPr>
        <p:spPr bwMode="auto">
          <a:xfrm>
            <a:off x="-85725" y="2438400"/>
            <a:ext cx="1524000" cy="1524000"/>
          </a:xfrm>
          <a:prstGeom prst="star32">
            <a:avLst>
              <a:gd name="adj" fmla="val 37500"/>
            </a:avLst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6" name="Text Box 15"/>
          <p:cNvSpPr txBox="1">
            <a:spLocks noChangeArrowheads="1"/>
          </p:cNvSpPr>
          <p:nvPr/>
        </p:nvSpPr>
        <p:spPr bwMode="auto">
          <a:xfrm>
            <a:off x="228600" y="179898"/>
            <a:ext cx="8610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TÁC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 CỦA DÒNG ĐIỆN XOAY CHIỀU</a:t>
            </a:r>
          </a:p>
        </p:txBody>
      </p:sp>
      <p:sp>
        <p:nvSpPr>
          <p:cNvPr id="2066" name="Rectangle 18"/>
          <p:cNvSpPr>
            <a:spLocks noChangeArrowheads="1"/>
          </p:cNvSpPr>
          <p:nvPr/>
        </p:nvSpPr>
        <p:spPr bwMode="auto">
          <a:xfrm rot="10800000" flipV="1">
            <a:off x="6538913" y="2362200"/>
            <a:ext cx="533400" cy="182880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50000">
                <a:schemeClr val="bg1"/>
              </a:gs>
              <a:gs pos="100000">
                <a:schemeClr val="tx2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078" name="Freeform 19"/>
          <p:cNvSpPr>
            <a:spLocks/>
          </p:cNvSpPr>
          <p:nvPr/>
        </p:nvSpPr>
        <p:spPr bwMode="auto">
          <a:xfrm rot="10800000" flipV="1">
            <a:off x="6467475" y="2849563"/>
            <a:ext cx="704850" cy="234950"/>
          </a:xfrm>
          <a:custGeom>
            <a:avLst/>
            <a:gdLst>
              <a:gd name="T0" fmla="*/ 61 w 444"/>
              <a:gd name="T1" fmla="*/ 0 h 148"/>
              <a:gd name="T2" fmla="*/ 53 w 444"/>
              <a:gd name="T3" fmla="*/ 60 h 148"/>
              <a:gd name="T4" fmla="*/ 382 w 444"/>
              <a:gd name="T5" fmla="*/ 92 h 148"/>
              <a:gd name="T6" fmla="*/ 427 w 444"/>
              <a:gd name="T7" fmla="*/ 128 h 148"/>
              <a:gd name="T8" fmla="*/ 397 w 444"/>
              <a:gd name="T9" fmla="*/ 148 h 1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4"/>
              <a:gd name="T16" fmla="*/ 0 h 148"/>
              <a:gd name="T17" fmla="*/ 444 w 444"/>
              <a:gd name="T18" fmla="*/ 148 h 1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4" h="148">
                <a:moveTo>
                  <a:pt x="61" y="0"/>
                </a:moveTo>
                <a:cubicBezTo>
                  <a:pt x="60" y="11"/>
                  <a:pt x="0" y="45"/>
                  <a:pt x="53" y="60"/>
                </a:cubicBezTo>
                <a:cubicBezTo>
                  <a:pt x="106" y="75"/>
                  <a:pt x="320" y="81"/>
                  <a:pt x="382" y="92"/>
                </a:cubicBezTo>
                <a:cubicBezTo>
                  <a:pt x="444" y="103"/>
                  <a:pt x="425" y="119"/>
                  <a:pt x="427" y="128"/>
                </a:cubicBezTo>
                <a:cubicBezTo>
                  <a:pt x="429" y="137"/>
                  <a:pt x="403" y="144"/>
                  <a:pt x="397" y="148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9" name="Freeform 20"/>
          <p:cNvSpPr>
            <a:spLocks/>
          </p:cNvSpPr>
          <p:nvPr/>
        </p:nvSpPr>
        <p:spPr bwMode="auto">
          <a:xfrm rot="10800000" flipV="1">
            <a:off x="6469063" y="3052763"/>
            <a:ext cx="704850" cy="234950"/>
          </a:xfrm>
          <a:custGeom>
            <a:avLst/>
            <a:gdLst>
              <a:gd name="T0" fmla="*/ 61 w 444"/>
              <a:gd name="T1" fmla="*/ 0 h 148"/>
              <a:gd name="T2" fmla="*/ 53 w 444"/>
              <a:gd name="T3" fmla="*/ 60 h 148"/>
              <a:gd name="T4" fmla="*/ 382 w 444"/>
              <a:gd name="T5" fmla="*/ 92 h 148"/>
              <a:gd name="T6" fmla="*/ 427 w 444"/>
              <a:gd name="T7" fmla="*/ 128 h 148"/>
              <a:gd name="T8" fmla="*/ 397 w 444"/>
              <a:gd name="T9" fmla="*/ 148 h 1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4"/>
              <a:gd name="T16" fmla="*/ 0 h 148"/>
              <a:gd name="T17" fmla="*/ 444 w 444"/>
              <a:gd name="T18" fmla="*/ 148 h 1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4" h="148">
                <a:moveTo>
                  <a:pt x="61" y="0"/>
                </a:moveTo>
                <a:cubicBezTo>
                  <a:pt x="60" y="11"/>
                  <a:pt x="0" y="45"/>
                  <a:pt x="53" y="60"/>
                </a:cubicBezTo>
                <a:cubicBezTo>
                  <a:pt x="106" y="75"/>
                  <a:pt x="320" y="81"/>
                  <a:pt x="382" y="92"/>
                </a:cubicBezTo>
                <a:cubicBezTo>
                  <a:pt x="444" y="103"/>
                  <a:pt x="425" y="119"/>
                  <a:pt x="427" y="128"/>
                </a:cubicBezTo>
                <a:cubicBezTo>
                  <a:pt x="429" y="137"/>
                  <a:pt x="403" y="144"/>
                  <a:pt x="397" y="148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0" name="Freeform 21"/>
          <p:cNvSpPr>
            <a:spLocks/>
          </p:cNvSpPr>
          <p:nvPr/>
        </p:nvSpPr>
        <p:spPr bwMode="auto">
          <a:xfrm rot="10800000" flipV="1">
            <a:off x="6467475" y="3243263"/>
            <a:ext cx="704850" cy="234950"/>
          </a:xfrm>
          <a:custGeom>
            <a:avLst/>
            <a:gdLst>
              <a:gd name="T0" fmla="*/ 61 w 444"/>
              <a:gd name="T1" fmla="*/ 0 h 148"/>
              <a:gd name="T2" fmla="*/ 53 w 444"/>
              <a:gd name="T3" fmla="*/ 60 h 148"/>
              <a:gd name="T4" fmla="*/ 382 w 444"/>
              <a:gd name="T5" fmla="*/ 92 h 148"/>
              <a:gd name="T6" fmla="*/ 427 w 444"/>
              <a:gd name="T7" fmla="*/ 128 h 148"/>
              <a:gd name="T8" fmla="*/ 397 w 444"/>
              <a:gd name="T9" fmla="*/ 148 h 1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4"/>
              <a:gd name="T16" fmla="*/ 0 h 148"/>
              <a:gd name="T17" fmla="*/ 444 w 444"/>
              <a:gd name="T18" fmla="*/ 148 h 1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4" h="148">
                <a:moveTo>
                  <a:pt x="61" y="0"/>
                </a:moveTo>
                <a:cubicBezTo>
                  <a:pt x="60" y="11"/>
                  <a:pt x="0" y="45"/>
                  <a:pt x="53" y="60"/>
                </a:cubicBezTo>
                <a:cubicBezTo>
                  <a:pt x="106" y="75"/>
                  <a:pt x="320" y="81"/>
                  <a:pt x="382" y="92"/>
                </a:cubicBezTo>
                <a:cubicBezTo>
                  <a:pt x="444" y="103"/>
                  <a:pt x="425" y="119"/>
                  <a:pt x="427" y="128"/>
                </a:cubicBezTo>
                <a:cubicBezTo>
                  <a:pt x="429" y="137"/>
                  <a:pt x="403" y="144"/>
                  <a:pt x="397" y="148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1" name="Freeform 22"/>
          <p:cNvSpPr>
            <a:spLocks/>
          </p:cNvSpPr>
          <p:nvPr/>
        </p:nvSpPr>
        <p:spPr bwMode="auto">
          <a:xfrm rot="10800000" flipV="1">
            <a:off x="6469063" y="3446463"/>
            <a:ext cx="704850" cy="234950"/>
          </a:xfrm>
          <a:custGeom>
            <a:avLst/>
            <a:gdLst>
              <a:gd name="T0" fmla="*/ 61 w 444"/>
              <a:gd name="T1" fmla="*/ 0 h 148"/>
              <a:gd name="T2" fmla="*/ 53 w 444"/>
              <a:gd name="T3" fmla="*/ 60 h 148"/>
              <a:gd name="T4" fmla="*/ 382 w 444"/>
              <a:gd name="T5" fmla="*/ 92 h 148"/>
              <a:gd name="T6" fmla="*/ 427 w 444"/>
              <a:gd name="T7" fmla="*/ 128 h 148"/>
              <a:gd name="T8" fmla="*/ 397 w 444"/>
              <a:gd name="T9" fmla="*/ 148 h 1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4"/>
              <a:gd name="T16" fmla="*/ 0 h 148"/>
              <a:gd name="T17" fmla="*/ 444 w 444"/>
              <a:gd name="T18" fmla="*/ 148 h 1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4" h="148">
                <a:moveTo>
                  <a:pt x="61" y="0"/>
                </a:moveTo>
                <a:cubicBezTo>
                  <a:pt x="60" y="11"/>
                  <a:pt x="0" y="45"/>
                  <a:pt x="53" y="60"/>
                </a:cubicBezTo>
                <a:cubicBezTo>
                  <a:pt x="106" y="75"/>
                  <a:pt x="320" y="81"/>
                  <a:pt x="382" y="92"/>
                </a:cubicBezTo>
                <a:cubicBezTo>
                  <a:pt x="444" y="103"/>
                  <a:pt x="425" y="119"/>
                  <a:pt x="427" y="128"/>
                </a:cubicBezTo>
                <a:cubicBezTo>
                  <a:pt x="429" y="137"/>
                  <a:pt x="403" y="144"/>
                  <a:pt x="397" y="148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2" name="Freeform 23"/>
          <p:cNvSpPr>
            <a:spLocks/>
          </p:cNvSpPr>
          <p:nvPr/>
        </p:nvSpPr>
        <p:spPr bwMode="auto">
          <a:xfrm rot="10800000" flipV="1">
            <a:off x="6469063" y="3643313"/>
            <a:ext cx="704850" cy="234950"/>
          </a:xfrm>
          <a:custGeom>
            <a:avLst/>
            <a:gdLst>
              <a:gd name="T0" fmla="*/ 61 w 444"/>
              <a:gd name="T1" fmla="*/ 0 h 148"/>
              <a:gd name="T2" fmla="*/ 53 w 444"/>
              <a:gd name="T3" fmla="*/ 60 h 148"/>
              <a:gd name="T4" fmla="*/ 382 w 444"/>
              <a:gd name="T5" fmla="*/ 92 h 148"/>
              <a:gd name="T6" fmla="*/ 427 w 444"/>
              <a:gd name="T7" fmla="*/ 128 h 148"/>
              <a:gd name="T8" fmla="*/ 397 w 444"/>
              <a:gd name="T9" fmla="*/ 148 h 1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4"/>
              <a:gd name="T16" fmla="*/ 0 h 148"/>
              <a:gd name="T17" fmla="*/ 444 w 444"/>
              <a:gd name="T18" fmla="*/ 148 h 1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4" h="148">
                <a:moveTo>
                  <a:pt x="61" y="0"/>
                </a:moveTo>
                <a:cubicBezTo>
                  <a:pt x="60" y="11"/>
                  <a:pt x="0" y="45"/>
                  <a:pt x="53" y="60"/>
                </a:cubicBezTo>
                <a:cubicBezTo>
                  <a:pt x="106" y="75"/>
                  <a:pt x="320" y="81"/>
                  <a:pt x="382" y="92"/>
                </a:cubicBezTo>
                <a:cubicBezTo>
                  <a:pt x="444" y="103"/>
                  <a:pt x="425" y="119"/>
                  <a:pt x="427" y="128"/>
                </a:cubicBezTo>
                <a:cubicBezTo>
                  <a:pt x="429" y="137"/>
                  <a:pt x="403" y="144"/>
                  <a:pt x="397" y="148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3" name="Freeform 24"/>
          <p:cNvSpPr>
            <a:spLocks/>
          </p:cNvSpPr>
          <p:nvPr/>
        </p:nvSpPr>
        <p:spPr bwMode="auto">
          <a:xfrm rot="10800000" flipV="1">
            <a:off x="6470650" y="2665413"/>
            <a:ext cx="704850" cy="234950"/>
          </a:xfrm>
          <a:custGeom>
            <a:avLst/>
            <a:gdLst>
              <a:gd name="T0" fmla="*/ 61 w 444"/>
              <a:gd name="T1" fmla="*/ 0 h 148"/>
              <a:gd name="T2" fmla="*/ 53 w 444"/>
              <a:gd name="T3" fmla="*/ 60 h 148"/>
              <a:gd name="T4" fmla="*/ 382 w 444"/>
              <a:gd name="T5" fmla="*/ 92 h 148"/>
              <a:gd name="T6" fmla="*/ 427 w 444"/>
              <a:gd name="T7" fmla="*/ 128 h 148"/>
              <a:gd name="T8" fmla="*/ 397 w 444"/>
              <a:gd name="T9" fmla="*/ 148 h 1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4"/>
              <a:gd name="T16" fmla="*/ 0 h 148"/>
              <a:gd name="T17" fmla="*/ 444 w 444"/>
              <a:gd name="T18" fmla="*/ 148 h 1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4" h="148">
                <a:moveTo>
                  <a:pt x="61" y="0"/>
                </a:moveTo>
                <a:cubicBezTo>
                  <a:pt x="60" y="11"/>
                  <a:pt x="0" y="45"/>
                  <a:pt x="53" y="60"/>
                </a:cubicBezTo>
                <a:cubicBezTo>
                  <a:pt x="106" y="75"/>
                  <a:pt x="320" y="81"/>
                  <a:pt x="382" y="92"/>
                </a:cubicBezTo>
                <a:cubicBezTo>
                  <a:pt x="444" y="103"/>
                  <a:pt x="425" y="119"/>
                  <a:pt x="427" y="128"/>
                </a:cubicBezTo>
                <a:cubicBezTo>
                  <a:pt x="429" y="137"/>
                  <a:pt x="403" y="144"/>
                  <a:pt x="397" y="148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4" name="Line 25"/>
          <p:cNvSpPr>
            <a:spLocks noChangeShapeType="1"/>
          </p:cNvSpPr>
          <p:nvPr/>
        </p:nvSpPr>
        <p:spPr bwMode="auto">
          <a:xfrm>
            <a:off x="6540500" y="2590800"/>
            <a:ext cx="1600200" cy="158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85" name="Freeform 26"/>
          <p:cNvSpPr>
            <a:spLocks/>
          </p:cNvSpPr>
          <p:nvPr/>
        </p:nvSpPr>
        <p:spPr bwMode="auto">
          <a:xfrm>
            <a:off x="8458200" y="2590800"/>
            <a:ext cx="304800" cy="457200"/>
          </a:xfrm>
          <a:custGeom>
            <a:avLst/>
            <a:gdLst>
              <a:gd name="T0" fmla="*/ 0 w 192"/>
              <a:gd name="T1" fmla="*/ 0 h 288"/>
              <a:gd name="T2" fmla="*/ 192 w 192"/>
              <a:gd name="T3" fmla="*/ 0 h 288"/>
              <a:gd name="T4" fmla="*/ 192 w 192"/>
              <a:gd name="T5" fmla="*/ 288 h 288"/>
              <a:gd name="T6" fmla="*/ 0 60000 65536"/>
              <a:gd name="T7" fmla="*/ 0 60000 65536"/>
              <a:gd name="T8" fmla="*/ 0 60000 65536"/>
              <a:gd name="T9" fmla="*/ 0 w 192"/>
              <a:gd name="T10" fmla="*/ 0 h 288"/>
              <a:gd name="T11" fmla="*/ 192 w 192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288">
                <a:moveTo>
                  <a:pt x="0" y="0"/>
                </a:moveTo>
                <a:lnTo>
                  <a:pt x="192" y="0"/>
                </a:lnTo>
                <a:lnTo>
                  <a:pt x="192" y="288"/>
                </a:lnTo>
              </a:path>
            </a:pathLst>
          </a:custGeom>
          <a:noFill/>
          <a:ln w="28575">
            <a:solidFill>
              <a:srgbClr val="0000FF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86" name="Freeform 27"/>
          <p:cNvSpPr>
            <a:spLocks/>
          </p:cNvSpPr>
          <p:nvPr/>
        </p:nvSpPr>
        <p:spPr bwMode="auto">
          <a:xfrm flipV="1">
            <a:off x="8458200" y="3505200"/>
            <a:ext cx="304800" cy="457200"/>
          </a:xfrm>
          <a:custGeom>
            <a:avLst/>
            <a:gdLst>
              <a:gd name="T0" fmla="*/ 0 w 192"/>
              <a:gd name="T1" fmla="*/ 0 h 288"/>
              <a:gd name="T2" fmla="*/ 192 w 192"/>
              <a:gd name="T3" fmla="*/ 0 h 288"/>
              <a:gd name="T4" fmla="*/ 192 w 192"/>
              <a:gd name="T5" fmla="*/ 288 h 288"/>
              <a:gd name="T6" fmla="*/ 0 60000 65536"/>
              <a:gd name="T7" fmla="*/ 0 60000 65536"/>
              <a:gd name="T8" fmla="*/ 0 60000 65536"/>
              <a:gd name="T9" fmla="*/ 0 w 192"/>
              <a:gd name="T10" fmla="*/ 0 h 288"/>
              <a:gd name="T11" fmla="*/ 192 w 192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288">
                <a:moveTo>
                  <a:pt x="0" y="0"/>
                </a:moveTo>
                <a:lnTo>
                  <a:pt x="192" y="0"/>
                </a:lnTo>
                <a:lnTo>
                  <a:pt x="192" y="288"/>
                </a:ln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87" name="Freeform 28"/>
          <p:cNvSpPr>
            <a:spLocks/>
          </p:cNvSpPr>
          <p:nvPr/>
        </p:nvSpPr>
        <p:spPr bwMode="auto">
          <a:xfrm>
            <a:off x="7067550" y="3956050"/>
            <a:ext cx="1390650" cy="6350"/>
          </a:xfrm>
          <a:custGeom>
            <a:avLst/>
            <a:gdLst>
              <a:gd name="T0" fmla="*/ 876 w 876"/>
              <a:gd name="T1" fmla="*/ 4 h 4"/>
              <a:gd name="T2" fmla="*/ 0 w 876"/>
              <a:gd name="T3" fmla="*/ 0 h 4"/>
              <a:gd name="T4" fmla="*/ 0 60000 65536"/>
              <a:gd name="T5" fmla="*/ 0 60000 65536"/>
              <a:gd name="T6" fmla="*/ 0 w 876"/>
              <a:gd name="T7" fmla="*/ 0 h 4"/>
              <a:gd name="T8" fmla="*/ 876 w 876"/>
              <a:gd name="T9" fmla="*/ 4 h 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76" h="4">
                <a:moveTo>
                  <a:pt x="876" y="4"/>
                </a:moveTo>
                <a:lnTo>
                  <a:pt x="0" y="0"/>
                </a:ln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8" name="Freeform 29"/>
          <p:cNvSpPr>
            <a:spLocks/>
          </p:cNvSpPr>
          <p:nvPr/>
        </p:nvSpPr>
        <p:spPr bwMode="auto">
          <a:xfrm>
            <a:off x="6478588" y="2578100"/>
            <a:ext cx="76200" cy="88900"/>
          </a:xfrm>
          <a:custGeom>
            <a:avLst/>
            <a:gdLst>
              <a:gd name="T0" fmla="*/ 48 w 48"/>
              <a:gd name="T1" fmla="*/ 8 h 56"/>
              <a:gd name="T2" fmla="*/ 0 w 48"/>
              <a:gd name="T3" fmla="*/ 8 h 56"/>
              <a:gd name="T4" fmla="*/ 48 w 48"/>
              <a:gd name="T5" fmla="*/ 56 h 56"/>
              <a:gd name="T6" fmla="*/ 0 60000 65536"/>
              <a:gd name="T7" fmla="*/ 0 60000 65536"/>
              <a:gd name="T8" fmla="*/ 0 60000 65536"/>
              <a:gd name="T9" fmla="*/ 0 w 48"/>
              <a:gd name="T10" fmla="*/ 0 h 56"/>
              <a:gd name="T11" fmla="*/ 48 w 48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56">
                <a:moveTo>
                  <a:pt x="48" y="8"/>
                </a:moveTo>
                <a:cubicBezTo>
                  <a:pt x="24" y="4"/>
                  <a:pt x="0" y="0"/>
                  <a:pt x="0" y="8"/>
                </a:cubicBezTo>
                <a:cubicBezTo>
                  <a:pt x="0" y="16"/>
                  <a:pt x="24" y="36"/>
                  <a:pt x="48" y="56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9" name="Rectangle 30"/>
          <p:cNvSpPr>
            <a:spLocks noChangeArrowheads="1"/>
          </p:cNvSpPr>
          <p:nvPr/>
        </p:nvSpPr>
        <p:spPr bwMode="auto">
          <a:xfrm>
            <a:off x="6394450" y="4038600"/>
            <a:ext cx="838200" cy="76200"/>
          </a:xfrm>
          <a:prstGeom prst="rect">
            <a:avLst/>
          </a:prstGeom>
          <a:gradFill rotWithShape="1">
            <a:gsLst>
              <a:gs pos="0">
                <a:srgbClr val="006600"/>
              </a:gs>
              <a:gs pos="50000">
                <a:srgbClr val="00FF00"/>
              </a:gs>
              <a:gs pos="100000">
                <a:srgbClr val="0066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0" name="Rectangle 31"/>
          <p:cNvSpPr>
            <a:spLocks noChangeArrowheads="1"/>
          </p:cNvSpPr>
          <p:nvPr/>
        </p:nvSpPr>
        <p:spPr bwMode="auto">
          <a:xfrm>
            <a:off x="6400800" y="2438400"/>
            <a:ext cx="838200" cy="76200"/>
          </a:xfrm>
          <a:prstGeom prst="rect">
            <a:avLst/>
          </a:prstGeom>
          <a:gradFill rotWithShape="1">
            <a:gsLst>
              <a:gs pos="0">
                <a:srgbClr val="006600"/>
              </a:gs>
              <a:gs pos="50000">
                <a:srgbClr val="00FF00"/>
              </a:gs>
              <a:gs pos="100000">
                <a:srgbClr val="0066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80" name="Line 32"/>
          <p:cNvSpPr>
            <a:spLocks noChangeShapeType="1"/>
          </p:cNvSpPr>
          <p:nvPr/>
        </p:nvSpPr>
        <p:spPr bwMode="auto">
          <a:xfrm flipV="1">
            <a:off x="8153400" y="2362200"/>
            <a:ext cx="22860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81" name="Line 33"/>
          <p:cNvSpPr>
            <a:spLocks noChangeShapeType="1"/>
          </p:cNvSpPr>
          <p:nvPr/>
        </p:nvSpPr>
        <p:spPr bwMode="auto">
          <a:xfrm>
            <a:off x="8153400" y="2590800"/>
            <a:ext cx="304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 rot="16200000" flipH="1">
            <a:off x="7086600" y="4419600"/>
            <a:ext cx="228600" cy="990600"/>
            <a:chOff x="1632" y="2784"/>
            <a:chExt cx="144" cy="624"/>
          </a:xfrm>
        </p:grpSpPr>
        <p:sp>
          <p:nvSpPr>
            <p:cNvPr id="2082" name="AutoShape 34"/>
            <p:cNvSpPr>
              <a:spLocks noChangeArrowheads="1"/>
            </p:cNvSpPr>
            <p:nvPr/>
          </p:nvSpPr>
          <p:spPr bwMode="auto">
            <a:xfrm>
              <a:off x="1680" y="2784"/>
              <a:ext cx="48" cy="192"/>
            </a:xfrm>
            <a:prstGeom prst="flowChartExtract">
              <a:avLst/>
            </a:prstGeom>
            <a:gradFill rotWithShape="1">
              <a:gsLst>
                <a:gs pos="0">
                  <a:schemeClr val="tx2"/>
                </a:gs>
                <a:gs pos="50000">
                  <a:schemeClr val="tx2">
                    <a:gamma/>
                    <a:tint val="41176"/>
                    <a:invGamma/>
                  </a:schemeClr>
                </a:gs>
                <a:gs pos="100000">
                  <a:schemeClr val="tx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83" name="Rectangle 35"/>
            <p:cNvSpPr>
              <a:spLocks noChangeArrowheads="1"/>
            </p:cNvSpPr>
            <p:nvPr/>
          </p:nvSpPr>
          <p:spPr bwMode="auto">
            <a:xfrm>
              <a:off x="1680" y="2976"/>
              <a:ext cx="48" cy="384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tx1">
                    <a:gamma/>
                    <a:tint val="0"/>
                    <a:invGamma/>
                  </a:schemeClr>
                </a:gs>
                <a:gs pos="100000">
                  <a:schemeClr val="tx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84" name="Rectangle 36"/>
            <p:cNvSpPr>
              <a:spLocks noChangeArrowheads="1"/>
            </p:cNvSpPr>
            <p:nvPr/>
          </p:nvSpPr>
          <p:spPr bwMode="auto">
            <a:xfrm>
              <a:off x="1632" y="3360"/>
              <a:ext cx="144" cy="48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tx1">
                    <a:gamma/>
                    <a:tint val="0"/>
                    <a:invGamma/>
                  </a:schemeClr>
                </a:gs>
                <a:gs pos="100000">
                  <a:schemeClr val="tx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3094" name="Freeform 39"/>
          <p:cNvSpPr>
            <a:spLocks/>
          </p:cNvSpPr>
          <p:nvPr/>
        </p:nvSpPr>
        <p:spPr bwMode="auto">
          <a:xfrm>
            <a:off x="8639175" y="3217863"/>
            <a:ext cx="228600" cy="134937"/>
          </a:xfrm>
          <a:custGeom>
            <a:avLst/>
            <a:gdLst>
              <a:gd name="T0" fmla="*/ 0 w 329"/>
              <a:gd name="T1" fmla="*/ 186 h 186"/>
              <a:gd name="T2" fmla="*/ 80 w 329"/>
              <a:gd name="T3" fmla="*/ 3 h 186"/>
              <a:gd name="T4" fmla="*/ 224 w 329"/>
              <a:gd name="T5" fmla="*/ 167 h 186"/>
              <a:gd name="T6" fmla="*/ 329 w 329"/>
              <a:gd name="T7" fmla="*/ 3 h 186"/>
              <a:gd name="T8" fmla="*/ 0 60000 65536"/>
              <a:gd name="T9" fmla="*/ 0 60000 65536"/>
              <a:gd name="T10" fmla="*/ 0 60000 65536"/>
              <a:gd name="T11" fmla="*/ 0 60000 65536"/>
              <a:gd name="T12" fmla="*/ 0 w 329"/>
              <a:gd name="T13" fmla="*/ 0 h 186"/>
              <a:gd name="T14" fmla="*/ 329 w 329"/>
              <a:gd name="T15" fmla="*/ 186 h 18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9" h="186">
                <a:moveTo>
                  <a:pt x="0" y="186"/>
                </a:moveTo>
                <a:cubicBezTo>
                  <a:pt x="13" y="157"/>
                  <a:pt x="43" y="6"/>
                  <a:pt x="80" y="3"/>
                </a:cubicBezTo>
                <a:cubicBezTo>
                  <a:pt x="117" y="0"/>
                  <a:pt x="183" y="167"/>
                  <a:pt x="224" y="167"/>
                </a:cubicBezTo>
                <a:cubicBezTo>
                  <a:pt x="265" y="167"/>
                  <a:pt x="307" y="37"/>
                  <a:pt x="329" y="3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40"/>
          <p:cNvGrpSpPr>
            <a:grpSpLocks/>
          </p:cNvGrpSpPr>
          <p:nvPr/>
        </p:nvGrpSpPr>
        <p:grpSpPr bwMode="auto">
          <a:xfrm rot="18986409" flipH="1">
            <a:off x="7086600" y="4043363"/>
            <a:ext cx="228600" cy="990600"/>
            <a:chOff x="1632" y="2784"/>
            <a:chExt cx="144" cy="624"/>
          </a:xfrm>
        </p:grpSpPr>
        <p:sp>
          <p:nvSpPr>
            <p:cNvPr id="2089" name="AutoShape 41"/>
            <p:cNvSpPr>
              <a:spLocks noChangeArrowheads="1"/>
            </p:cNvSpPr>
            <p:nvPr/>
          </p:nvSpPr>
          <p:spPr bwMode="auto">
            <a:xfrm>
              <a:off x="1680" y="2784"/>
              <a:ext cx="48" cy="192"/>
            </a:xfrm>
            <a:prstGeom prst="flowChartExtract">
              <a:avLst/>
            </a:prstGeom>
            <a:gradFill rotWithShape="1">
              <a:gsLst>
                <a:gs pos="0">
                  <a:schemeClr val="tx2"/>
                </a:gs>
                <a:gs pos="50000">
                  <a:schemeClr val="tx2">
                    <a:gamma/>
                    <a:tint val="41176"/>
                    <a:invGamma/>
                  </a:schemeClr>
                </a:gs>
                <a:gs pos="100000">
                  <a:schemeClr val="tx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90" name="Rectangle 42"/>
            <p:cNvSpPr>
              <a:spLocks noChangeArrowheads="1"/>
            </p:cNvSpPr>
            <p:nvPr/>
          </p:nvSpPr>
          <p:spPr bwMode="auto">
            <a:xfrm>
              <a:off x="1680" y="2975"/>
              <a:ext cx="48" cy="384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tx1">
                    <a:gamma/>
                    <a:tint val="0"/>
                    <a:invGamma/>
                  </a:schemeClr>
                </a:gs>
                <a:gs pos="100000">
                  <a:schemeClr val="tx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91" name="Rectangle 43"/>
            <p:cNvSpPr>
              <a:spLocks noChangeArrowheads="1"/>
            </p:cNvSpPr>
            <p:nvPr/>
          </p:nvSpPr>
          <p:spPr bwMode="auto">
            <a:xfrm>
              <a:off x="1632" y="3359"/>
              <a:ext cx="144" cy="48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tx1">
                    <a:gamma/>
                    <a:tint val="0"/>
                    <a:invGamma/>
                  </a:schemeClr>
                </a:gs>
                <a:gs pos="100000">
                  <a:schemeClr val="tx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grpSp>
        <p:nvGrpSpPr>
          <p:cNvPr id="4" name="Group 55"/>
          <p:cNvGrpSpPr>
            <a:grpSpLocks/>
          </p:cNvGrpSpPr>
          <p:nvPr/>
        </p:nvGrpSpPr>
        <p:grpSpPr bwMode="auto">
          <a:xfrm>
            <a:off x="3276600" y="2667000"/>
            <a:ext cx="1219200" cy="1066800"/>
            <a:chOff x="2256" y="1968"/>
            <a:chExt cx="768" cy="672"/>
          </a:xfrm>
        </p:grpSpPr>
        <p:grpSp>
          <p:nvGrpSpPr>
            <p:cNvPr id="5" name="Group 46"/>
            <p:cNvGrpSpPr>
              <a:grpSpLocks/>
            </p:cNvGrpSpPr>
            <p:nvPr/>
          </p:nvGrpSpPr>
          <p:grpSpPr bwMode="auto">
            <a:xfrm>
              <a:off x="2256" y="1968"/>
              <a:ext cx="768" cy="672"/>
              <a:chOff x="2256" y="2304"/>
              <a:chExt cx="768" cy="672"/>
            </a:xfrm>
          </p:grpSpPr>
          <p:sp>
            <p:nvSpPr>
              <p:cNvPr id="3136" name="AutoShape 44" descr="Stationery"/>
              <p:cNvSpPr>
                <a:spLocks noChangeArrowheads="1"/>
              </p:cNvSpPr>
              <p:nvPr/>
            </p:nvSpPr>
            <p:spPr bwMode="auto">
              <a:xfrm flipH="1">
                <a:off x="2256" y="2304"/>
                <a:ext cx="768" cy="672"/>
              </a:xfrm>
              <a:prstGeom prst="roundRect">
                <a:avLst>
                  <a:gd name="adj" fmla="val 16667"/>
                </a:avLst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 w="12700">
                <a:solidFill>
                  <a:srgbClr val="9966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7" name="AutoShape 45" descr="Papyrus"/>
              <p:cNvSpPr>
                <a:spLocks noChangeArrowheads="1"/>
              </p:cNvSpPr>
              <p:nvPr/>
            </p:nvSpPr>
            <p:spPr bwMode="auto">
              <a:xfrm>
                <a:off x="2304" y="2355"/>
                <a:ext cx="672" cy="576"/>
              </a:xfrm>
              <a:prstGeom prst="roundRect">
                <a:avLst>
                  <a:gd name="adj" fmla="val 16667"/>
                </a:avLst>
              </a:prstGeom>
              <a:blipFill dpi="0" rotWithShape="1">
                <a:blip r:embed="rId4"/>
                <a:srcRect/>
                <a:tile tx="0" ty="0" sx="100000" sy="100000" flip="none" algn="tl"/>
              </a:blipFill>
              <a:ln w="9525">
                <a:solidFill>
                  <a:srgbClr val="9966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49"/>
            <p:cNvGrpSpPr>
              <a:grpSpLocks/>
            </p:cNvGrpSpPr>
            <p:nvPr/>
          </p:nvGrpSpPr>
          <p:grpSpPr bwMode="auto">
            <a:xfrm>
              <a:off x="2361" y="2163"/>
              <a:ext cx="144" cy="240"/>
              <a:chOff x="624" y="2880"/>
              <a:chExt cx="214" cy="384"/>
            </a:xfrm>
          </p:grpSpPr>
          <p:sp>
            <p:nvSpPr>
              <p:cNvPr id="3134" name="Oval 47"/>
              <p:cNvSpPr>
                <a:spLocks noChangeArrowheads="1"/>
              </p:cNvSpPr>
              <p:nvPr/>
            </p:nvSpPr>
            <p:spPr bwMode="auto">
              <a:xfrm>
                <a:off x="624" y="2976"/>
                <a:ext cx="192" cy="192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5" name="Rectangle 48"/>
              <p:cNvSpPr>
                <a:spLocks noChangeArrowheads="1"/>
              </p:cNvSpPr>
              <p:nvPr/>
            </p:nvSpPr>
            <p:spPr bwMode="auto">
              <a:xfrm>
                <a:off x="774" y="2880"/>
                <a:ext cx="64" cy="384"/>
              </a:xfrm>
              <a:prstGeom prst="rect">
                <a:avLst/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50"/>
            <p:cNvGrpSpPr>
              <a:grpSpLocks/>
            </p:cNvGrpSpPr>
            <p:nvPr/>
          </p:nvGrpSpPr>
          <p:grpSpPr bwMode="auto">
            <a:xfrm flipH="1">
              <a:off x="2787" y="2175"/>
              <a:ext cx="144" cy="240"/>
              <a:chOff x="624" y="2880"/>
              <a:chExt cx="214" cy="384"/>
            </a:xfrm>
          </p:grpSpPr>
          <p:sp>
            <p:nvSpPr>
              <p:cNvPr id="3132" name="Oval 51"/>
              <p:cNvSpPr>
                <a:spLocks noChangeArrowheads="1"/>
              </p:cNvSpPr>
              <p:nvPr/>
            </p:nvSpPr>
            <p:spPr bwMode="auto">
              <a:xfrm>
                <a:off x="624" y="2976"/>
                <a:ext cx="192" cy="192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3" name="Rectangle 52"/>
              <p:cNvSpPr>
                <a:spLocks noChangeArrowheads="1"/>
              </p:cNvSpPr>
              <p:nvPr/>
            </p:nvSpPr>
            <p:spPr bwMode="auto">
              <a:xfrm>
                <a:off x="774" y="2880"/>
                <a:ext cx="64" cy="384"/>
              </a:xfrm>
              <a:prstGeom prst="rect">
                <a:avLst/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131" name="Freeform 53"/>
            <p:cNvSpPr>
              <a:spLocks/>
            </p:cNvSpPr>
            <p:nvPr/>
          </p:nvSpPr>
          <p:spPr bwMode="auto">
            <a:xfrm>
              <a:off x="2574" y="2448"/>
              <a:ext cx="144" cy="85"/>
            </a:xfrm>
            <a:custGeom>
              <a:avLst/>
              <a:gdLst>
                <a:gd name="T0" fmla="*/ 0 w 329"/>
                <a:gd name="T1" fmla="*/ 186 h 186"/>
                <a:gd name="T2" fmla="*/ 80 w 329"/>
                <a:gd name="T3" fmla="*/ 3 h 186"/>
                <a:gd name="T4" fmla="*/ 224 w 329"/>
                <a:gd name="T5" fmla="*/ 167 h 186"/>
                <a:gd name="T6" fmla="*/ 329 w 329"/>
                <a:gd name="T7" fmla="*/ 3 h 18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9"/>
                <a:gd name="T13" fmla="*/ 0 h 186"/>
                <a:gd name="T14" fmla="*/ 329 w 329"/>
                <a:gd name="T15" fmla="*/ 186 h 18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9" h="186">
                  <a:moveTo>
                    <a:pt x="0" y="186"/>
                  </a:moveTo>
                  <a:cubicBezTo>
                    <a:pt x="13" y="157"/>
                    <a:pt x="43" y="6"/>
                    <a:pt x="80" y="3"/>
                  </a:cubicBezTo>
                  <a:cubicBezTo>
                    <a:pt x="117" y="0"/>
                    <a:pt x="183" y="167"/>
                    <a:pt x="224" y="167"/>
                  </a:cubicBezTo>
                  <a:cubicBezTo>
                    <a:pt x="265" y="167"/>
                    <a:pt x="307" y="37"/>
                    <a:pt x="329" y="3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97" name="Text Box 54"/>
          <p:cNvSpPr txBox="1">
            <a:spLocks noChangeArrowheads="1"/>
          </p:cNvSpPr>
          <p:nvPr/>
        </p:nvSpPr>
        <p:spPr bwMode="auto">
          <a:xfrm>
            <a:off x="3276600" y="3886200"/>
            <a:ext cx="15049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220V</a:t>
            </a:r>
          </a:p>
        </p:txBody>
      </p:sp>
      <p:grpSp>
        <p:nvGrpSpPr>
          <p:cNvPr id="8" name="Group 56"/>
          <p:cNvGrpSpPr>
            <a:grpSpLocks/>
          </p:cNvGrpSpPr>
          <p:nvPr/>
        </p:nvGrpSpPr>
        <p:grpSpPr bwMode="auto">
          <a:xfrm>
            <a:off x="1724025" y="2152650"/>
            <a:ext cx="609600" cy="533400"/>
            <a:chOff x="2256" y="1968"/>
            <a:chExt cx="768" cy="672"/>
          </a:xfrm>
        </p:grpSpPr>
        <p:grpSp>
          <p:nvGrpSpPr>
            <p:cNvPr id="9" name="Group 57"/>
            <p:cNvGrpSpPr>
              <a:grpSpLocks/>
            </p:cNvGrpSpPr>
            <p:nvPr/>
          </p:nvGrpSpPr>
          <p:grpSpPr bwMode="auto">
            <a:xfrm>
              <a:off x="2256" y="1968"/>
              <a:ext cx="768" cy="672"/>
              <a:chOff x="2256" y="2304"/>
              <a:chExt cx="768" cy="672"/>
            </a:xfrm>
          </p:grpSpPr>
          <p:sp>
            <p:nvSpPr>
              <p:cNvPr id="3126" name="AutoShape 58" descr="Stationery"/>
              <p:cNvSpPr>
                <a:spLocks noChangeArrowheads="1"/>
              </p:cNvSpPr>
              <p:nvPr/>
            </p:nvSpPr>
            <p:spPr bwMode="auto">
              <a:xfrm flipH="1">
                <a:off x="2256" y="2304"/>
                <a:ext cx="768" cy="672"/>
              </a:xfrm>
              <a:prstGeom prst="roundRect">
                <a:avLst>
                  <a:gd name="adj" fmla="val 16667"/>
                </a:avLst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 w="12700">
                <a:solidFill>
                  <a:srgbClr val="9966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7" name="AutoShape 59" descr="Papyrus"/>
              <p:cNvSpPr>
                <a:spLocks noChangeArrowheads="1"/>
              </p:cNvSpPr>
              <p:nvPr/>
            </p:nvSpPr>
            <p:spPr bwMode="auto">
              <a:xfrm>
                <a:off x="2304" y="2355"/>
                <a:ext cx="672" cy="576"/>
              </a:xfrm>
              <a:prstGeom prst="roundRect">
                <a:avLst>
                  <a:gd name="adj" fmla="val 16667"/>
                </a:avLst>
              </a:prstGeom>
              <a:blipFill dpi="0" rotWithShape="1">
                <a:blip r:embed="rId4"/>
                <a:srcRect/>
                <a:tile tx="0" ty="0" sx="100000" sy="100000" flip="none" algn="tl"/>
              </a:blipFill>
              <a:ln w="9525">
                <a:solidFill>
                  <a:srgbClr val="9966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" name="Group 60"/>
            <p:cNvGrpSpPr>
              <a:grpSpLocks/>
            </p:cNvGrpSpPr>
            <p:nvPr/>
          </p:nvGrpSpPr>
          <p:grpSpPr bwMode="auto">
            <a:xfrm>
              <a:off x="2361" y="2163"/>
              <a:ext cx="144" cy="240"/>
              <a:chOff x="624" y="2880"/>
              <a:chExt cx="214" cy="384"/>
            </a:xfrm>
          </p:grpSpPr>
          <p:sp>
            <p:nvSpPr>
              <p:cNvPr id="3124" name="Oval 61"/>
              <p:cNvSpPr>
                <a:spLocks noChangeArrowheads="1"/>
              </p:cNvSpPr>
              <p:nvPr/>
            </p:nvSpPr>
            <p:spPr bwMode="auto">
              <a:xfrm>
                <a:off x="624" y="2976"/>
                <a:ext cx="192" cy="192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" name="Rectangle 62"/>
              <p:cNvSpPr>
                <a:spLocks noChangeArrowheads="1"/>
              </p:cNvSpPr>
              <p:nvPr/>
            </p:nvSpPr>
            <p:spPr bwMode="auto">
              <a:xfrm>
                <a:off x="774" y="2880"/>
                <a:ext cx="64" cy="384"/>
              </a:xfrm>
              <a:prstGeom prst="rect">
                <a:avLst/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" name="Group 63"/>
            <p:cNvGrpSpPr>
              <a:grpSpLocks/>
            </p:cNvGrpSpPr>
            <p:nvPr/>
          </p:nvGrpSpPr>
          <p:grpSpPr bwMode="auto">
            <a:xfrm flipH="1">
              <a:off x="2787" y="2175"/>
              <a:ext cx="144" cy="240"/>
              <a:chOff x="624" y="2880"/>
              <a:chExt cx="214" cy="384"/>
            </a:xfrm>
          </p:grpSpPr>
          <p:sp>
            <p:nvSpPr>
              <p:cNvPr id="3122" name="Oval 64"/>
              <p:cNvSpPr>
                <a:spLocks noChangeArrowheads="1"/>
              </p:cNvSpPr>
              <p:nvPr/>
            </p:nvSpPr>
            <p:spPr bwMode="auto">
              <a:xfrm>
                <a:off x="624" y="2976"/>
                <a:ext cx="192" cy="192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3" name="Rectangle 65"/>
              <p:cNvSpPr>
                <a:spLocks noChangeArrowheads="1"/>
              </p:cNvSpPr>
              <p:nvPr/>
            </p:nvSpPr>
            <p:spPr bwMode="auto">
              <a:xfrm>
                <a:off x="774" y="2880"/>
                <a:ext cx="64" cy="384"/>
              </a:xfrm>
              <a:prstGeom prst="rect">
                <a:avLst/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121" name="Freeform 66"/>
            <p:cNvSpPr>
              <a:spLocks/>
            </p:cNvSpPr>
            <p:nvPr/>
          </p:nvSpPr>
          <p:spPr bwMode="auto">
            <a:xfrm>
              <a:off x="2574" y="2448"/>
              <a:ext cx="144" cy="85"/>
            </a:xfrm>
            <a:custGeom>
              <a:avLst/>
              <a:gdLst>
                <a:gd name="T0" fmla="*/ 0 w 329"/>
                <a:gd name="T1" fmla="*/ 186 h 186"/>
                <a:gd name="T2" fmla="*/ 80 w 329"/>
                <a:gd name="T3" fmla="*/ 3 h 186"/>
                <a:gd name="T4" fmla="*/ 224 w 329"/>
                <a:gd name="T5" fmla="*/ 167 h 186"/>
                <a:gd name="T6" fmla="*/ 329 w 329"/>
                <a:gd name="T7" fmla="*/ 3 h 18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9"/>
                <a:gd name="T13" fmla="*/ 0 h 186"/>
                <a:gd name="T14" fmla="*/ 329 w 329"/>
                <a:gd name="T15" fmla="*/ 186 h 18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9" h="186">
                  <a:moveTo>
                    <a:pt x="0" y="186"/>
                  </a:moveTo>
                  <a:cubicBezTo>
                    <a:pt x="13" y="157"/>
                    <a:pt x="43" y="6"/>
                    <a:pt x="80" y="3"/>
                  </a:cubicBezTo>
                  <a:cubicBezTo>
                    <a:pt x="117" y="0"/>
                    <a:pt x="183" y="167"/>
                    <a:pt x="224" y="167"/>
                  </a:cubicBezTo>
                  <a:cubicBezTo>
                    <a:pt x="265" y="167"/>
                    <a:pt x="307" y="37"/>
                    <a:pt x="329" y="3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15" name="Oval 67"/>
          <p:cNvSpPr>
            <a:spLocks noChangeArrowheads="1"/>
          </p:cNvSpPr>
          <p:nvPr/>
        </p:nvSpPr>
        <p:spPr bwMode="auto">
          <a:xfrm>
            <a:off x="393700" y="2895600"/>
            <a:ext cx="609600" cy="609600"/>
          </a:xfrm>
          <a:prstGeom prst="ellipse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" name="Group 77"/>
          <p:cNvGrpSpPr>
            <a:grpSpLocks/>
          </p:cNvGrpSpPr>
          <p:nvPr/>
        </p:nvGrpSpPr>
        <p:grpSpPr bwMode="auto">
          <a:xfrm>
            <a:off x="381000" y="3376613"/>
            <a:ext cx="609600" cy="909637"/>
            <a:chOff x="240" y="2127"/>
            <a:chExt cx="384" cy="573"/>
          </a:xfrm>
        </p:grpSpPr>
        <p:sp>
          <p:nvSpPr>
            <p:cNvPr id="3114" name="AutoShape 76"/>
            <p:cNvSpPr>
              <a:spLocks noChangeArrowheads="1"/>
            </p:cNvSpPr>
            <p:nvPr/>
          </p:nvSpPr>
          <p:spPr bwMode="auto">
            <a:xfrm>
              <a:off x="384" y="2604"/>
              <a:ext cx="108" cy="96"/>
            </a:xfrm>
            <a:prstGeom prst="can">
              <a:avLst>
                <a:gd name="adj" fmla="val 37500"/>
              </a:avLst>
            </a:prstGeom>
            <a:solidFill>
              <a:srgbClr val="66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5" name="AutoShape 69"/>
            <p:cNvSpPr>
              <a:spLocks noChangeArrowheads="1"/>
            </p:cNvSpPr>
            <p:nvPr/>
          </p:nvSpPr>
          <p:spPr bwMode="auto">
            <a:xfrm>
              <a:off x="240" y="2268"/>
              <a:ext cx="384" cy="207"/>
            </a:xfrm>
            <a:prstGeom prst="can">
              <a:avLst>
                <a:gd name="adj" fmla="val 42995"/>
              </a:avLst>
            </a:prstGeom>
            <a:solidFill>
              <a:srgbClr val="66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6" name="AutoShape 68"/>
            <p:cNvSpPr>
              <a:spLocks noChangeArrowheads="1"/>
            </p:cNvSpPr>
            <p:nvPr/>
          </p:nvSpPr>
          <p:spPr bwMode="auto">
            <a:xfrm>
              <a:off x="318" y="2127"/>
              <a:ext cx="240" cy="192"/>
            </a:xfrm>
            <a:prstGeom prst="can">
              <a:avLst>
                <a:gd name="adj" fmla="val 3906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tx1">
                    <a:gamma/>
                    <a:tint val="0"/>
                    <a:invGamma/>
                  </a:schemeClr>
                </a:gs>
                <a:gs pos="100000">
                  <a:schemeClr val="tx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117" name="Freeform 70"/>
            <p:cNvSpPr>
              <a:spLocks/>
            </p:cNvSpPr>
            <p:nvPr/>
          </p:nvSpPr>
          <p:spPr bwMode="auto">
            <a:xfrm>
              <a:off x="292" y="2448"/>
              <a:ext cx="288" cy="192"/>
            </a:xfrm>
            <a:custGeom>
              <a:avLst/>
              <a:gdLst>
                <a:gd name="T0" fmla="*/ 0 w 288"/>
                <a:gd name="T1" fmla="*/ 0 h 192"/>
                <a:gd name="T2" fmla="*/ 48 w 288"/>
                <a:gd name="T3" fmla="*/ 144 h 192"/>
                <a:gd name="T4" fmla="*/ 144 w 288"/>
                <a:gd name="T5" fmla="*/ 192 h 192"/>
                <a:gd name="T6" fmla="*/ 240 w 288"/>
                <a:gd name="T7" fmla="*/ 144 h 192"/>
                <a:gd name="T8" fmla="*/ 288 w 288"/>
                <a:gd name="T9" fmla="*/ 0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192"/>
                <a:gd name="T17" fmla="*/ 288 w 288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192">
                  <a:moveTo>
                    <a:pt x="0" y="0"/>
                  </a:moveTo>
                  <a:cubicBezTo>
                    <a:pt x="12" y="56"/>
                    <a:pt x="24" y="112"/>
                    <a:pt x="48" y="144"/>
                  </a:cubicBezTo>
                  <a:cubicBezTo>
                    <a:pt x="72" y="176"/>
                    <a:pt x="112" y="192"/>
                    <a:pt x="144" y="192"/>
                  </a:cubicBezTo>
                  <a:cubicBezTo>
                    <a:pt x="176" y="192"/>
                    <a:pt x="216" y="176"/>
                    <a:pt x="240" y="144"/>
                  </a:cubicBezTo>
                  <a:cubicBezTo>
                    <a:pt x="264" y="112"/>
                    <a:pt x="276" y="56"/>
                    <a:pt x="288" y="0"/>
                  </a:cubicBezTo>
                </a:path>
              </a:pathLst>
            </a:custGeom>
            <a:solidFill>
              <a:srgbClr val="66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75"/>
          <p:cNvGrpSpPr>
            <a:grpSpLocks/>
          </p:cNvGrpSpPr>
          <p:nvPr/>
        </p:nvGrpSpPr>
        <p:grpSpPr bwMode="auto">
          <a:xfrm>
            <a:off x="546100" y="3136900"/>
            <a:ext cx="273050" cy="285750"/>
            <a:chOff x="344" y="1976"/>
            <a:chExt cx="172" cy="180"/>
          </a:xfrm>
        </p:grpSpPr>
        <p:sp>
          <p:nvSpPr>
            <p:cNvPr id="3111" name="Freeform 71"/>
            <p:cNvSpPr>
              <a:spLocks/>
            </p:cNvSpPr>
            <p:nvPr/>
          </p:nvSpPr>
          <p:spPr bwMode="auto">
            <a:xfrm>
              <a:off x="356" y="2016"/>
              <a:ext cx="64" cy="140"/>
            </a:xfrm>
            <a:custGeom>
              <a:avLst/>
              <a:gdLst>
                <a:gd name="T0" fmla="*/ 52 w 52"/>
                <a:gd name="T1" fmla="*/ 148 h 148"/>
                <a:gd name="T2" fmla="*/ 32 w 52"/>
                <a:gd name="T3" fmla="*/ 32 h 148"/>
                <a:gd name="T4" fmla="*/ 0 w 52"/>
                <a:gd name="T5" fmla="*/ 0 h 148"/>
                <a:gd name="T6" fmla="*/ 0 60000 65536"/>
                <a:gd name="T7" fmla="*/ 0 60000 65536"/>
                <a:gd name="T8" fmla="*/ 0 60000 65536"/>
                <a:gd name="T9" fmla="*/ 0 w 52"/>
                <a:gd name="T10" fmla="*/ 0 h 148"/>
                <a:gd name="T11" fmla="*/ 52 w 52"/>
                <a:gd name="T12" fmla="*/ 148 h 1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" h="148">
                  <a:moveTo>
                    <a:pt x="52" y="148"/>
                  </a:moveTo>
                  <a:cubicBezTo>
                    <a:pt x="49" y="107"/>
                    <a:pt x="45" y="71"/>
                    <a:pt x="32" y="32"/>
                  </a:cubicBezTo>
                  <a:cubicBezTo>
                    <a:pt x="27" y="0"/>
                    <a:pt x="29" y="0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2" name="Freeform 73"/>
            <p:cNvSpPr>
              <a:spLocks/>
            </p:cNvSpPr>
            <p:nvPr/>
          </p:nvSpPr>
          <p:spPr bwMode="auto">
            <a:xfrm flipH="1">
              <a:off x="452" y="2016"/>
              <a:ext cx="64" cy="140"/>
            </a:xfrm>
            <a:custGeom>
              <a:avLst/>
              <a:gdLst>
                <a:gd name="T0" fmla="*/ 52 w 52"/>
                <a:gd name="T1" fmla="*/ 148 h 148"/>
                <a:gd name="T2" fmla="*/ 32 w 52"/>
                <a:gd name="T3" fmla="*/ 32 h 148"/>
                <a:gd name="T4" fmla="*/ 0 w 52"/>
                <a:gd name="T5" fmla="*/ 0 h 148"/>
                <a:gd name="T6" fmla="*/ 0 60000 65536"/>
                <a:gd name="T7" fmla="*/ 0 60000 65536"/>
                <a:gd name="T8" fmla="*/ 0 60000 65536"/>
                <a:gd name="T9" fmla="*/ 0 w 52"/>
                <a:gd name="T10" fmla="*/ 0 h 148"/>
                <a:gd name="T11" fmla="*/ 52 w 52"/>
                <a:gd name="T12" fmla="*/ 148 h 1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" h="148">
                  <a:moveTo>
                    <a:pt x="52" y="148"/>
                  </a:moveTo>
                  <a:cubicBezTo>
                    <a:pt x="49" y="107"/>
                    <a:pt x="45" y="71"/>
                    <a:pt x="32" y="32"/>
                  </a:cubicBezTo>
                  <a:cubicBezTo>
                    <a:pt x="27" y="0"/>
                    <a:pt x="29" y="0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3" name="Freeform 74"/>
            <p:cNvSpPr>
              <a:spLocks/>
            </p:cNvSpPr>
            <p:nvPr/>
          </p:nvSpPr>
          <p:spPr bwMode="auto">
            <a:xfrm>
              <a:off x="344" y="1976"/>
              <a:ext cx="172" cy="64"/>
            </a:xfrm>
            <a:custGeom>
              <a:avLst/>
              <a:gdLst>
                <a:gd name="T0" fmla="*/ 0 w 172"/>
                <a:gd name="T1" fmla="*/ 48 h 64"/>
                <a:gd name="T2" fmla="*/ 28 w 172"/>
                <a:gd name="T3" fmla="*/ 12 h 64"/>
                <a:gd name="T4" fmla="*/ 24 w 172"/>
                <a:gd name="T5" fmla="*/ 32 h 64"/>
                <a:gd name="T6" fmla="*/ 40 w 172"/>
                <a:gd name="T7" fmla="*/ 16 h 64"/>
                <a:gd name="T8" fmla="*/ 72 w 172"/>
                <a:gd name="T9" fmla="*/ 24 h 64"/>
                <a:gd name="T10" fmla="*/ 52 w 172"/>
                <a:gd name="T11" fmla="*/ 28 h 64"/>
                <a:gd name="T12" fmla="*/ 60 w 172"/>
                <a:gd name="T13" fmla="*/ 16 h 64"/>
                <a:gd name="T14" fmla="*/ 84 w 172"/>
                <a:gd name="T15" fmla="*/ 20 h 64"/>
                <a:gd name="T16" fmla="*/ 124 w 172"/>
                <a:gd name="T17" fmla="*/ 12 h 64"/>
                <a:gd name="T18" fmla="*/ 108 w 172"/>
                <a:gd name="T19" fmla="*/ 40 h 64"/>
                <a:gd name="T20" fmla="*/ 148 w 172"/>
                <a:gd name="T21" fmla="*/ 16 h 64"/>
                <a:gd name="T22" fmla="*/ 144 w 172"/>
                <a:gd name="T23" fmla="*/ 32 h 64"/>
                <a:gd name="T24" fmla="*/ 148 w 172"/>
                <a:gd name="T25" fmla="*/ 16 h 64"/>
                <a:gd name="T26" fmla="*/ 172 w 172"/>
                <a:gd name="T27" fmla="*/ 40 h 6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64"/>
                <a:gd name="T44" fmla="*/ 172 w 172"/>
                <a:gd name="T45" fmla="*/ 64 h 6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64">
                  <a:moveTo>
                    <a:pt x="0" y="48"/>
                  </a:moveTo>
                  <a:cubicBezTo>
                    <a:pt x="3" y="23"/>
                    <a:pt x="0" y="3"/>
                    <a:pt x="28" y="12"/>
                  </a:cubicBezTo>
                  <a:cubicBezTo>
                    <a:pt x="31" y="20"/>
                    <a:pt x="35" y="64"/>
                    <a:pt x="24" y="32"/>
                  </a:cubicBezTo>
                  <a:cubicBezTo>
                    <a:pt x="27" y="23"/>
                    <a:pt x="26" y="15"/>
                    <a:pt x="40" y="16"/>
                  </a:cubicBezTo>
                  <a:cubicBezTo>
                    <a:pt x="51" y="17"/>
                    <a:pt x="72" y="24"/>
                    <a:pt x="72" y="24"/>
                  </a:cubicBezTo>
                  <a:cubicBezTo>
                    <a:pt x="67" y="40"/>
                    <a:pt x="60" y="52"/>
                    <a:pt x="52" y="28"/>
                  </a:cubicBezTo>
                  <a:cubicBezTo>
                    <a:pt x="55" y="24"/>
                    <a:pt x="55" y="17"/>
                    <a:pt x="60" y="16"/>
                  </a:cubicBezTo>
                  <a:cubicBezTo>
                    <a:pt x="68" y="14"/>
                    <a:pt x="84" y="20"/>
                    <a:pt x="84" y="20"/>
                  </a:cubicBezTo>
                  <a:cubicBezTo>
                    <a:pt x="101" y="7"/>
                    <a:pt x="105" y="0"/>
                    <a:pt x="124" y="12"/>
                  </a:cubicBezTo>
                  <a:cubicBezTo>
                    <a:pt x="130" y="29"/>
                    <a:pt x="125" y="34"/>
                    <a:pt x="108" y="40"/>
                  </a:cubicBezTo>
                  <a:cubicBezTo>
                    <a:pt x="115" y="10"/>
                    <a:pt x="115" y="11"/>
                    <a:pt x="148" y="16"/>
                  </a:cubicBezTo>
                  <a:cubicBezTo>
                    <a:pt x="150" y="23"/>
                    <a:pt x="154" y="63"/>
                    <a:pt x="144" y="32"/>
                  </a:cubicBezTo>
                  <a:cubicBezTo>
                    <a:pt x="145" y="27"/>
                    <a:pt x="143" y="19"/>
                    <a:pt x="148" y="16"/>
                  </a:cubicBezTo>
                  <a:cubicBezTo>
                    <a:pt x="163" y="7"/>
                    <a:pt x="172" y="31"/>
                    <a:pt x="172" y="4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02" name="Freeform 78"/>
          <p:cNvSpPr>
            <a:spLocks/>
          </p:cNvSpPr>
          <p:nvPr/>
        </p:nvSpPr>
        <p:spPr bwMode="auto">
          <a:xfrm>
            <a:off x="696913" y="3257550"/>
            <a:ext cx="1208087" cy="1301750"/>
          </a:xfrm>
          <a:custGeom>
            <a:avLst/>
            <a:gdLst>
              <a:gd name="T0" fmla="*/ 0 w 761"/>
              <a:gd name="T1" fmla="*/ 636 h 820"/>
              <a:gd name="T2" fmla="*/ 55 w 761"/>
              <a:gd name="T3" fmla="*/ 787 h 820"/>
              <a:gd name="T4" fmla="*/ 191 w 761"/>
              <a:gd name="T5" fmla="*/ 787 h 820"/>
              <a:gd name="T6" fmla="*/ 373 w 761"/>
              <a:gd name="T7" fmla="*/ 589 h 820"/>
              <a:gd name="T8" fmla="*/ 692 w 761"/>
              <a:gd name="T9" fmla="*/ 352 h 820"/>
              <a:gd name="T10" fmla="*/ 752 w 761"/>
              <a:gd name="T11" fmla="*/ 161 h 820"/>
              <a:gd name="T12" fmla="*/ 744 w 761"/>
              <a:gd name="T13" fmla="*/ 112 h 820"/>
              <a:gd name="T14" fmla="*/ 748 w 761"/>
              <a:gd name="T15" fmla="*/ 0 h 82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61"/>
              <a:gd name="T25" fmla="*/ 0 h 820"/>
              <a:gd name="T26" fmla="*/ 761 w 761"/>
              <a:gd name="T27" fmla="*/ 820 h 82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61" h="820">
                <a:moveTo>
                  <a:pt x="0" y="636"/>
                </a:moveTo>
                <a:cubicBezTo>
                  <a:pt x="9" y="660"/>
                  <a:pt x="23" y="762"/>
                  <a:pt x="55" y="787"/>
                </a:cubicBezTo>
                <a:cubicBezTo>
                  <a:pt x="87" y="812"/>
                  <a:pt x="139" y="820"/>
                  <a:pt x="191" y="787"/>
                </a:cubicBezTo>
                <a:cubicBezTo>
                  <a:pt x="244" y="754"/>
                  <a:pt x="290" y="662"/>
                  <a:pt x="373" y="589"/>
                </a:cubicBezTo>
                <a:cubicBezTo>
                  <a:pt x="457" y="517"/>
                  <a:pt x="629" y="424"/>
                  <a:pt x="692" y="352"/>
                </a:cubicBezTo>
                <a:cubicBezTo>
                  <a:pt x="755" y="281"/>
                  <a:pt x="743" y="202"/>
                  <a:pt x="752" y="161"/>
                </a:cubicBezTo>
                <a:cubicBezTo>
                  <a:pt x="761" y="121"/>
                  <a:pt x="745" y="139"/>
                  <a:pt x="744" y="112"/>
                </a:cubicBezTo>
                <a:cubicBezTo>
                  <a:pt x="743" y="85"/>
                  <a:pt x="747" y="23"/>
                  <a:pt x="748" y="0"/>
                </a:cubicBezTo>
              </a:path>
            </a:pathLst>
          </a:cu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3" name="Line 80"/>
          <p:cNvSpPr>
            <a:spLocks noChangeShapeType="1"/>
          </p:cNvSpPr>
          <p:nvPr/>
        </p:nvSpPr>
        <p:spPr bwMode="auto">
          <a:xfrm flipV="1">
            <a:off x="1878013" y="2819400"/>
            <a:ext cx="0" cy="43815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4" name="Freeform 79"/>
          <p:cNvSpPr>
            <a:spLocks/>
          </p:cNvSpPr>
          <p:nvPr/>
        </p:nvSpPr>
        <p:spPr bwMode="auto">
          <a:xfrm>
            <a:off x="652463" y="3255963"/>
            <a:ext cx="1557337" cy="1401762"/>
          </a:xfrm>
          <a:custGeom>
            <a:avLst/>
            <a:gdLst>
              <a:gd name="T0" fmla="*/ 0 w 981"/>
              <a:gd name="T1" fmla="*/ 628 h 883"/>
              <a:gd name="T2" fmla="*/ 52 w 981"/>
              <a:gd name="T3" fmla="*/ 820 h 883"/>
              <a:gd name="T4" fmla="*/ 206 w 981"/>
              <a:gd name="T5" fmla="*/ 856 h 883"/>
              <a:gd name="T6" fmla="*/ 407 w 981"/>
              <a:gd name="T7" fmla="*/ 660 h 883"/>
              <a:gd name="T8" fmla="*/ 863 w 981"/>
              <a:gd name="T9" fmla="*/ 415 h 883"/>
              <a:gd name="T10" fmla="*/ 964 w 981"/>
              <a:gd name="T11" fmla="*/ 225 h 883"/>
              <a:gd name="T12" fmla="*/ 967 w 981"/>
              <a:gd name="T13" fmla="*/ 0 h 88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81"/>
              <a:gd name="T22" fmla="*/ 0 h 883"/>
              <a:gd name="T23" fmla="*/ 981 w 981"/>
              <a:gd name="T24" fmla="*/ 883 h 88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81" h="883">
                <a:moveTo>
                  <a:pt x="0" y="628"/>
                </a:moveTo>
                <a:cubicBezTo>
                  <a:pt x="9" y="658"/>
                  <a:pt x="18" y="782"/>
                  <a:pt x="52" y="820"/>
                </a:cubicBezTo>
                <a:cubicBezTo>
                  <a:pt x="86" y="858"/>
                  <a:pt x="147" y="883"/>
                  <a:pt x="206" y="856"/>
                </a:cubicBezTo>
                <a:cubicBezTo>
                  <a:pt x="265" y="829"/>
                  <a:pt x="298" y="734"/>
                  <a:pt x="407" y="660"/>
                </a:cubicBezTo>
                <a:cubicBezTo>
                  <a:pt x="516" y="586"/>
                  <a:pt x="770" y="488"/>
                  <a:pt x="863" y="415"/>
                </a:cubicBezTo>
                <a:cubicBezTo>
                  <a:pt x="956" y="342"/>
                  <a:pt x="946" y="295"/>
                  <a:pt x="964" y="225"/>
                </a:cubicBezTo>
                <a:cubicBezTo>
                  <a:pt x="981" y="156"/>
                  <a:pt x="967" y="47"/>
                  <a:pt x="967" y="0"/>
                </a:cubicBezTo>
              </a:path>
            </a:pathLst>
          </a:cu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5" name="Line 81"/>
          <p:cNvSpPr>
            <a:spLocks noChangeShapeType="1"/>
          </p:cNvSpPr>
          <p:nvPr/>
        </p:nvSpPr>
        <p:spPr bwMode="auto">
          <a:xfrm flipH="1" flipV="1">
            <a:off x="2182813" y="2819400"/>
            <a:ext cx="0" cy="436563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130" name="Picture 82" descr="tay cam but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2000"/>
          </a:blip>
          <a:srcRect/>
          <a:stretch>
            <a:fillRect/>
          </a:stretch>
        </p:blipFill>
        <p:spPr bwMode="auto">
          <a:xfrm>
            <a:off x="3581400" y="457200"/>
            <a:ext cx="2228850" cy="231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31" name="Oval 83"/>
          <p:cNvSpPr>
            <a:spLocks noChangeArrowheads="1"/>
          </p:cNvSpPr>
          <p:nvPr/>
        </p:nvSpPr>
        <p:spPr bwMode="auto">
          <a:xfrm rot="-456790">
            <a:off x="3520008" y="2290041"/>
            <a:ext cx="76200" cy="2286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08" name="Text Box 88"/>
          <p:cNvSpPr txBox="1">
            <a:spLocks noChangeArrowheads="1"/>
          </p:cNvSpPr>
          <p:nvPr/>
        </p:nvSpPr>
        <p:spPr bwMode="auto">
          <a:xfrm>
            <a:off x="7424738" y="4419600"/>
            <a:ext cx="17192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sắt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37" name="Text Box 89"/>
          <p:cNvSpPr txBox="1">
            <a:spLocks noChangeArrowheads="1"/>
          </p:cNvSpPr>
          <p:nvPr/>
        </p:nvSpPr>
        <p:spPr bwMode="auto">
          <a:xfrm>
            <a:off x="304800" y="5576691"/>
            <a:ext cx="8839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ở h35.1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8" name="Oval 3"/>
          <p:cNvSpPr>
            <a:spLocks noChangeArrowheads="1"/>
          </p:cNvSpPr>
          <p:nvPr/>
        </p:nvSpPr>
        <p:spPr bwMode="auto">
          <a:xfrm>
            <a:off x="228600" y="1447800"/>
            <a:ext cx="685800" cy="685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CC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0.00555 L 2.77556E-17 0.0610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10" fill="hold"/>
                                        <p:tgtEl>
                                          <p:spTgt spid="2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" dur="10" fill="hold"/>
                                        <p:tgtEl>
                                          <p:spTgt spid="2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" fill="hold"/>
                                        <p:tgtEl>
                                          <p:spTgt spid="2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" fill="hold"/>
                                        <p:tgtEl>
                                          <p:spTgt spid="2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fill="hold"/>
                                        <p:tgtEl>
                                          <p:spTgt spid="2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2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7341E-7 C -0.01215 0.00208 -0.02396 0.00486 -0.03038 0.01942 C -0.03681 0.03422 -0.03785 0.06012 -0.03854 0.08671 " pathEditMode="relative" rAng="0" ptsTypes="aaA">
                                      <p:cBhvr>
                                        <p:cTn id="20" dur="2000" fill="hold"/>
                                        <p:tgtEl>
                                          <p:spTgt spid="2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" y="4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2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4" grpId="0" animBg="1"/>
      <p:bldP spid="2080" grpId="0" animBg="1"/>
      <p:bldP spid="2081" grpId="0" animBg="1"/>
      <p:bldP spid="2131" grpId="0" animBg="1"/>
      <p:bldP spid="2137" grpId="0"/>
      <p:bldP spid="7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914400" y="1066800"/>
            <a:ext cx="7467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latin typeface="Times New Roman" pitchFamily="18" charset="0"/>
              </a:rPr>
              <a:t>Thí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nghiệm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</a:rPr>
              <a:t> 35.1</a:t>
            </a:r>
          </a:p>
        </p:txBody>
      </p:sp>
      <p:sp>
        <p:nvSpPr>
          <p:cNvPr id="17413" name="Oval 5"/>
          <p:cNvSpPr>
            <a:spLocks noChangeArrowheads="1"/>
          </p:cNvSpPr>
          <p:nvPr/>
        </p:nvSpPr>
        <p:spPr bwMode="auto">
          <a:xfrm>
            <a:off x="3124200" y="2590800"/>
            <a:ext cx="2057400" cy="1752600"/>
          </a:xfrm>
          <a:prstGeom prst="ellipse">
            <a:avLst/>
          </a:prstGeom>
          <a:gradFill rotWithShape="1">
            <a:gsLst>
              <a:gs pos="0">
                <a:srgbClr val="E3E300"/>
              </a:gs>
              <a:gs pos="100000">
                <a:srgbClr val="FFFF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735888" y="3059113"/>
            <a:ext cx="514350" cy="750887"/>
            <a:chOff x="3587" y="1680"/>
            <a:chExt cx="384" cy="576"/>
          </a:xfrm>
        </p:grpSpPr>
        <p:sp>
          <p:nvSpPr>
            <p:cNvPr id="4126" name="Rectangle 7"/>
            <p:cNvSpPr>
              <a:spLocks noChangeArrowheads="1"/>
            </p:cNvSpPr>
            <p:nvPr/>
          </p:nvSpPr>
          <p:spPr bwMode="auto">
            <a:xfrm>
              <a:off x="3587" y="1680"/>
              <a:ext cx="384" cy="576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4127" name="Oval 8"/>
            <p:cNvSpPr>
              <a:spLocks noChangeArrowheads="1"/>
            </p:cNvSpPr>
            <p:nvPr/>
          </p:nvSpPr>
          <p:spPr bwMode="auto">
            <a:xfrm>
              <a:off x="3726" y="2025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8" name="Oval 9"/>
            <p:cNvSpPr>
              <a:spLocks noChangeArrowheads="1"/>
            </p:cNvSpPr>
            <p:nvPr/>
          </p:nvSpPr>
          <p:spPr bwMode="auto">
            <a:xfrm>
              <a:off x="3722" y="1815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4106863" y="3151188"/>
            <a:ext cx="3249612" cy="1370012"/>
            <a:chOff x="1008" y="1750"/>
            <a:chExt cx="2426" cy="1050"/>
          </a:xfrm>
        </p:grpSpPr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2666" y="1750"/>
              <a:ext cx="768" cy="432"/>
              <a:chOff x="2640" y="1776"/>
              <a:chExt cx="768" cy="432"/>
            </a:xfrm>
          </p:grpSpPr>
          <p:sp>
            <p:nvSpPr>
              <p:cNvPr id="4122" name="AutoShape 12"/>
              <p:cNvSpPr>
                <a:spLocks noChangeArrowheads="1"/>
              </p:cNvSpPr>
              <p:nvPr/>
            </p:nvSpPr>
            <p:spPr bwMode="auto">
              <a:xfrm rot="-5400000">
                <a:off x="2808" y="1608"/>
                <a:ext cx="432" cy="768"/>
              </a:xfrm>
              <a:custGeom>
                <a:avLst/>
                <a:gdLst>
                  <a:gd name="T0" fmla="*/ 216 w 21600"/>
                  <a:gd name="T1" fmla="*/ 0 h 21600"/>
                  <a:gd name="T2" fmla="*/ 2 w 21600"/>
                  <a:gd name="T3" fmla="*/ 384 h 21600"/>
                  <a:gd name="T4" fmla="*/ 216 w 21600"/>
                  <a:gd name="T5" fmla="*/ 5 h 21600"/>
                  <a:gd name="T6" fmla="*/ 431 w 21600"/>
                  <a:gd name="T7" fmla="*/ 384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0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50" y="10800"/>
                    </a:moveTo>
                    <a:cubicBezTo>
                      <a:pt x="150" y="4918"/>
                      <a:pt x="4918" y="150"/>
                      <a:pt x="10800" y="150"/>
                    </a:cubicBezTo>
                    <a:cubicBezTo>
                      <a:pt x="16681" y="149"/>
                      <a:pt x="21449" y="4918"/>
                      <a:pt x="2145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3" name="Line 13"/>
              <p:cNvSpPr>
                <a:spLocks noChangeShapeType="1"/>
              </p:cNvSpPr>
              <p:nvPr/>
            </p:nvSpPr>
            <p:spPr bwMode="auto">
              <a:xfrm rot="-5400000">
                <a:off x="2808" y="1992"/>
                <a:ext cx="43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4" name="Line 14"/>
              <p:cNvSpPr>
                <a:spLocks noChangeShapeType="1"/>
              </p:cNvSpPr>
              <p:nvPr/>
            </p:nvSpPr>
            <p:spPr bwMode="auto">
              <a:xfrm rot="-5400000">
                <a:off x="3120" y="2015"/>
                <a:ext cx="0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5" name="Line 15"/>
              <p:cNvSpPr>
                <a:spLocks noChangeShapeType="1"/>
              </p:cNvSpPr>
              <p:nvPr/>
            </p:nvSpPr>
            <p:spPr bwMode="auto">
              <a:xfrm rot="-5400000">
                <a:off x="3120" y="1797"/>
                <a:ext cx="0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16"/>
            <p:cNvGrpSpPr>
              <a:grpSpLocks/>
            </p:cNvGrpSpPr>
            <p:nvPr/>
          </p:nvGrpSpPr>
          <p:grpSpPr bwMode="auto">
            <a:xfrm>
              <a:off x="1008" y="1888"/>
              <a:ext cx="1680" cy="912"/>
              <a:chOff x="1008" y="1888"/>
              <a:chExt cx="1680" cy="912"/>
            </a:xfrm>
          </p:grpSpPr>
          <p:sp>
            <p:nvSpPr>
              <p:cNvPr id="4120" name="Freeform 17"/>
              <p:cNvSpPr>
                <a:spLocks/>
              </p:cNvSpPr>
              <p:nvPr/>
            </p:nvSpPr>
            <p:spPr bwMode="auto">
              <a:xfrm>
                <a:off x="1152" y="1888"/>
                <a:ext cx="1536" cy="912"/>
              </a:xfrm>
              <a:custGeom>
                <a:avLst/>
                <a:gdLst>
                  <a:gd name="T0" fmla="*/ 0 w 1536"/>
                  <a:gd name="T1" fmla="*/ 656 h 912"/>
                  <a:gd name="T2" fmla="*/ 48 w 1536"/>
                  <a:gd name="T3" fmla="*/ 848 h 912"/>
                  <a:gd name="T4" fmla="*/ 240 w 1536"/>
                  <a:gd name="T5" fmla="*/ 896 h 912"/>
                  <a:gd name="T6" fmla="*/ 672 w 1536"/>
                  <a:gd name="T7" fmla="*/ 752 h 912"/>
                  <a:gd name="T8" fmla="*/ 864 w 1536"/>
                  <a:gd name="T9" fmla="*/ 224 h 912"/>
                  <a:gd name="T10" fmla="*/ 1104 w 1536"/>
                  <a:gd name="T11" fmla="*/ 32 h 912"/>
                  <a:gd name="T12" fmla="*/ 1536 w 1536"/>
                  <a:gd name="T13" fmla="*/ 32 h 9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36"/>
                  <a:gd name="T22" fmla="*/ 0 h 912"/>
                  <a:gd name="T23" fmla="*/ 1536 w 1536"/>
                  <a:gd name="T24" fmla="*/ 912 h 9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36" h="912">
                    <a:moveTo>
                      <a:pt x="0" y="656"/>
                    </a:moveTo>
                    <a:cubicBezTo>
                      <a:pt x="4" y="732"/>
                      <a:pt x="8" y="808"/>
                      <a:pt x="48" y="848"/>
                    </a:cubicBezTo>
                    <a:cubicBezTo>
                      <a:pt x="88" y="888"/>
                      <a:pt x="136" y="912"/>
                      <a:pt x="240" y="896"/>
                    </a:cubicBezTo>
                    <a:cubicBezTo>
                      <a:pt x="344" y="880"/>
                      <a:pt x="568" y="864"/>
                      <a:pt x="672" y="752"/>
                    </a:cubicBezTo>
                    <a:cubicBezTo>
                      <a:pt x="776" y="640"/>
                      <a:pt x="792" y="344"/>
                      <a:pt x="864" y="224"/>
                    </a:cubicBezTo>
                    <a:cubicBezTo>
                      <a:pt x="936" y="104"/>
                      <a:pt x="992" y="64"/>
                      <a:pt x="1104" y="32"/>
                    </a:cubicBezTo>
                    <a:cubicBezTo>
                      <a:pt x="1216" y="0"/>
                      <a:pt x="1376" y="16"/>
                      <a:pt x="1536" y="3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1" name="Freeform 18"/>
              <p:cNvSpPr>
                <a:spLocks/>
              </p:cNvSpPr>
              <p:nvPr/>
            </p:nvSpPr>
            <p:spPr bwMode="auto">
              <a:xfrm>
                <a:off x="1008" y="1968"/>
                <a:ext cx="1680" cy="816"/>
              </a:xfrm>
              <a:custGeom>
                <a:avLst/>
                <a:gdLst>
                  <a:gd name="T0" fmla="*/ 0 w 1536"/>
                  <a:gd name="T1" fmla="*/ 656 h 912"/>
                  <a:gd name="T2" fmla="*/ 48 w 1536"/>
                  <a:gd name="T3" fmla="*/ 848 h 912"/>
                  <a:gd name="T4" fmla="*/ 240 w 1536"/>
                  <a:gd name="T5" fmla="*/ 896 h 912"/>
                  <a:gd name="T6" fmla="*/ 672 w 1536"/>
                  <a:gd name="T7" fmla="*/ 752 h 912"/>
                  <a:gd name="T8" fmla="*/ 864 w 1536"/>
                  <a:gd name="T9" fmla="*/ 224 h 912"/>
                  <a:gd name="T10" fmla="*/ 1104 w 1536"/>
                  <a:gd name="T11" fmla="*/ 32 h 912"/>
                  <a:gd name="T12" fmla="*/ 1536 w 1536"/>
                  <a:gd name="T13" fmla="*/ 32 h 9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36"/>
                  <a:gd name="T22" fmla="*/ 0 h 912"/>
                  <a:gd name="T23" fmla="*/ 1536 w 1536"/>
                  <a:gd name="T24" fmla="*/ 912 h 9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36" h="912">
                    <a:moveTo>
                      <a:pt x="0" y="656"/>
                    </a:moveTo>
                    <a:cubicBezTo>
                      <a:pt x="4" y="732"/>
                      <a:pt x="8" y="808"/>
                      <a:pt x="48" y="848"/>
                    </a:cubicBezTo>
                    <a:cubicBezTo>
                      <a:pt x="88" y="888"/>
                      <a:pt x="136" y="912"/>
                      <a:pt x="240" y="896"/>
                    </a:cubicBezTo>
                    <a:cubicBezTo>
                      <a:pt x="344" y="880"/>
                      <a:pt x="568" y="864"/>
                      <a:pt x="672" y="752"/>
                    </a:cubicBezTo>
                    <a:cubicBezTo>
                      <a:pt x="776" y="640"/>
                      <a:pt x="792" y="344"/>
                      <a:pt x="864" y="224"/>
                    </a:cubicBezTo>
                    <a:cubicBezTo>
                      <a:pt x="936" y="104"/>
                      <a:pt x="992" y="64"/>
                      <a:pt x="1104" y="32"/>
                    </a:cubicBezTo>
                    <a:cubicBezTo>
                      <a:pt x="1216" y="0"/>
                      <a:pt x="1376" y="16"/>
                      <a:pt x="1536" y="3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4254500" y="3132138"/>
            <a:ext cx="4051300" cy="1439862"/>
            <a:chOff x="2160" y="2880"/>
            <a:chExt cx="3024" cy="1104"/>
          </a:xfrm>
        </p:grpSpPr>
        <p:sp>
          <p:nvSpPr>
            <p:cNvPr id="4111" name="Freeform 20"/>
            <p:cNvSpPr>
              <a:spLocks/>
            </p:cNvSpPr>
            <p:nvPr/>
          </p:nvSpPr>
          <p:spPr bwMode="auto">
            <a:xfrm>
              <a:off x="2304" y="2976"/>
              <a:ext cx="2112" cy="1008"/>
            </a:xfrm>
            <a:custGeom>
              <a:avLst/>
              <a:gdLst>
                <a:gd name="T0" fmla="*/ 0 w 1536"/>
                <a:gd name="T1" fmla="*/ 656 h 912"/>
                <a:gd name="T2" fmla="*/ 48 w 1536"/>
                <a:gd name="T3" fmla="*/ 848 h 912"/>
                <a:gd name="T4" fmla="*/ 240 w 1536"/>
                <a:gd name="T5" fmla="*/ 896 h 912"/>
                <a:gd name="T6" fmla="*/ 672 w 1536"/>
                <a:gd name="T7" fmla="*/ 752 h 912"/>
                <a:gd name="T8" fmla="*/ 864 w 1536"/>
                <a:gd name="T9" fmla="*/ 224 h 912"/>
                <a:gd name="T10" fmla="*/ 1104 w 1536"/>
                <a:gd name="T11" fmla="*/ 32 h 912"/>
                <a:gd name="T12" fmla="*/ 1536 w 1536"/>
                <a:gd name="T13" fmla="*/ 32 h 9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36"/>
                <a:gd name="T22" fmla="*/ 0 h 912"/>
                <a:gd name="T23" fmla="*/ 1536 w 1536"/>
                <a:gd name="T24" fmla="*/ 912 h 9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36" h="912">
                  <a:moveTo>
                    <a:pt x="0" y="656"/>
                  </a:moveTo>
                  <a:cubicBezTo>
                    <a:pt x="4" y="732"/>
                    <a:pt x="8" y="808"/>
                    <a:pt x="48" y="848"/>
                  </a:cubicBezTo>
                  <a:cubicBezTo>
                    <a:pt x="88" y="888"/>
                    <a:pt x="136" y="912"/>
                    <a:pt x="240" y="896"/>
                  </a:cubicBezTo>
                  <a:cubicBezTo>
                    <a:pt x="344" y="880"/>
                    <a:pt x="568" y="864"/>
                    <a:pt x="672" y="752"/>
                  </a:cubicBezTo>
                  <a:cubicBezTo>
                    <a:pt x="776" y="640"/>
                    <a:pt x="792" y="344"/>
                    <a:pt x="864" y="224"/>
                  </a:cubicBezTo>
                  <a:cubicBezTo>
                    <a:pt x="936" y="104"/>
                    <a:pt x="992" y="64"/>
                    <a:pt x="1104" y="32"/>
                  </a:cubicBezTo>
                  <a:cubicBezTo>
                    <a:pt x="1216" y="0"/>
                    <a:pt x="1376" y="16"/>
                    <a:pt x="1536" y="3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2" name="Freeform 21"/>
            <p:cNvSpPr>
              <a:spLocks/>
            </p:cNvSpPr>
            <p:nvPr/>
          </p:nvSpPr>
          <p:spPr bwMode="auto">
            <a:xfrm>
              <a:off x="2160" y="3120"/>
              <a:ext cx="2304" cy="848"/>
            </a:xfrm>
            <a:custGeom>
              <a:avLst/>
              <a:gdLst>
                <a:gd name="T0" fmla="*/ 0 w 1536"/>
                <a:gd name="T1" fmla="*/ 656 h 912"/>
                <a:gd name="T2" fmla="*/ 48 w 1536"/>
                <a:gd name="T3" fmla="*/ 848 h 912"/>
                <a:gd name="T4" fmla="*/ 240 w 1536"/>
                <a:gd name="T5" fmla="*/ 896 h 912"/>
                <a:gd name="T6" fmla="*/ 672 w 1536"/>
                <a:gd name="T7" fmla="*/ 752 h 912"/>
                <a:gd name="T8" fmla="*/ 864 w 1536"/>
                <a:gd name="T9" fmla="*/ 224 h 912"/>
                <a:gd name="T10" fmla="*/ 1104 w 1536"/>
                <a:gd name="T11" fmla="*/ 32 h 912"/>
                <a:gd name="T12" fmla="*/ 1536 w 1536"/>
                <a:gd name="T13" fmla="*/ 32 h 9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36"/>
                <a:gd name="T22" fmla="*/ 0 h 912"/>
                <a:gd name="T23" fmla="*/ 1536 w 1536"/>
                <a:gd name="T24" fmla="*/ 912 h 9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36" h="912">
                  <a:moveTo>
                    <a:pt x="0" y="656"/>
                  </a:moveTo>
                  <a:cubicBezTo>
                    <a:pt x="4" y="732"/>
                    <a:pt x="8" y="808"/>
                    <a:pt x="48" y="848"/>
                  </a:cubicBezTo>
                  <a:cubicBezTo>
                    <a:pt x="88" y="888"/>
                    <a:pt x="136" y="912"/>
                    <a:pt x="240" y="896"/>
                  </a:cubicBezTo>
                  <a:cubicBezTo>
                    <a:pt x="344" y="880"/>
                    <a:pt x="568" y="864"/>
                    <a:pt x="672" y="752"/>
                  </a:cubicBezTo>
                  <a:cubicBezTo>
                    <a:pt x="776" y="640"/>
                    <a:pt x="792" y="344"/>
                    <a:pt x="864" y="224"/>
                  </a:cubicBezTo>
                  <a:cubicBezTo>
                    <a:pt x="936" y="104"/>
                    <a:pt x="992" y="64"/>
                    <a:pt x="1104" y="32"/>
                  </a:cubicBezTo>
                  <a:cubicBezTo>
                    <a:pt x="1216" y="0"/>
                    <a:pt x="1376" y="16"/>
                    <a:pt x="1536" y="3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" name="Group 22"/>
            <p:cNvGrpSpPr>
              <a:grpSpLocks/>
            </p:cNvGrpSpPr>
            <p:nvPr/>
          </p:nvGrpSpPr>
          <p:grpSpPr bwMode="auto">
            <a:xfrm>
              <a:off x="4416" y="2880"/>
              <a:ext cx="768" cy="432"/>
              <a:chOff x="2640" y="1776"/>
              <a:chExt cx="768" cy="432"/>
            </a:xfrm>
          </p:grpSpPr>
          <p:sp>
            <p:nvSpPr>
              <p:cNvPr id="4114" name="AutoShape 23"/>
              <p:cNvSpPr>
                <a:spLocks noChangeArrowheads="1"/>
              </p:cNvSpPr>
              <p:nvPr/>
            </p:nvSpPr>
            <p:spPr bwMode="auto">
              <a:xfrm rot="-5400000">
                <a:off x="2808" y="1608"/>
                <a:ext cx="432" cy="768"/>
              </a:xfrm>
              <a:custGeom>
                <a:avLst/>
                <a:gdLst>
                  <a:gd name="T0" fmla="*/ 216 w 21600"/>
                  <a:gd name="T1" fmla="*/ 0 h 21600"/>
                  <a:gd name="T2" fmla="*/ 2 w 21600"/>
                  <a:gd name="T3" fmla="*/ 384 h 21600"/>
                  <a:gd name="T4" fmla="*/ 216 w 21600"/>
                  <a:gd name="T5" fmla="*/ 5 h 21600"/>
                  <a:gd name="T6" fmla="*/ 431 w 21600"/>
                  <a:gd name="T7" fmla="*/ 384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0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50" y="10800"/>
                    </a:moveTo>
                    <a:cubicBezTo>
                      <a:pt x="150" y="4918"/>
                      <a:pt x="4918" y="150"/>
                      <a:pt x="10800" y="150"/>
                    </a:cubicBezTo>
                    <a:cubicBezTo>
                      <a:pt x="16681" y="149"/>
                      <a:pt x="21449" y="4918"/>
                      <a:pt x="2145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5" name="Line 24"/>
              <p:cNvSpPr>
                <a:spLocks noChangeShapeType="1"/>
              </p:cNvSpPr>
              <p:nvPr/>
            </p:nvSpPr>
            <p:spPr bwMode="auto">
              <a:xfrm rot="-5400000">
                <a:off x="2808" y="1992"/>
                <a:ext cx="43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6" name="Line 25"/>
              <p:cNvSpPr>
                <a:spLocks noChangeShapeType="1"/>
              </p:cNvSpPr>
              <p:nvPr/>
            </p:nvSpPr>
            <p:spPr bwMode="auto">
              <a:xfrm rot="-5400000">
                <a:off x="3120" y="2015"/>
                <a:ext cx="0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7" name="Line 26"/>
              <p:cNvSpPr>
                <a:spLocks noChangeShapeType="1"/>
              </p:cNvSpPr>
              <p:nvPr/>
            </p:nvSpPr>
            <p:spPr bwMode="auto">
              <a:xfrm rot="-5400000">
                <a:off x="3120" y="1797"/>
                <a:ext cx="0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103" name="AutoShape 27"/>
          <p:cNvSpPr>
            <a:spLocks noChangeArrowheads="1"/>
          </p:cNvSpPr>
          <p:nvPr/>
        </p:nvSpPr>
        <p:spPr bwMode="auto">
          <a:xfrm>
            <a:off x="3759200" y="3829050"/>
            <a:ext cx="965200" cy="438150"/>
          </a:xfrm>
          <a:prstGeom prst="parallelogram">
            <a:avLst>
              <a:gd name="adj" fmla="val 5507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28"/>
          <p:cNvGrpSpPr>
            <a:grpSpLocks/>
          </p:cNvGrpSpPr>
          <p:nvPr/>
        </p:nvGrpSpPr>
        <p:grpSpPr bwMode="auto">
          <a:xfrm>
            <a:off x="3894138" y="3130550"/>
            <a:ext cx="601662" cy="908050"/>
            <a:chOff x="1056" y="576"/>
            <a:chExt cx="449" cy="696"/>
          </a:xfrm>
        </p:grpSpPr>
        <p:sp>
          <p:nvSpPr>
            <p:cNvPr id="4106" name="Litebulb"/>
            <p:cNvSpPr>
              <a:spLocks noEditPoints="1" noChangeArrowheads="1"/>
            </p:cNvSpPr>
            <p:nvPr/>
          </p:nvSpPr>
          <p:spPr bwMode="auto">
            <a:xfrm>
              <a:off x="1056" y="576"/>
              <a:ext cx="449" cy="645"/>
            </a:xfrm>
            <a:custGeom>
              <a:avLst/>
              <a:gdLst>
                <a:gd name="T0" fmla="*/ 225 w 21600"/>
                <a:gd name="T1" fmla="*/ 0 h 21600"/>
                <a:gd name="T2" fmla="*/ 449 w 21600"/>
                <a:gd name="T3" fmla="*/ 232 h 21600"/>
                <a:gd name="T4" fmla="*/ 0 w 21600"/>
                <a:gd name="T5" fmla="*/ 232 h 21600"/>
                <a:gd name="T6" fmla="*/ 225 w 21600"/>
                <a:gd name="T7" fmla="*/ 645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560 w 21600"/>
                <a:gd name="T13" fmla="*/ 2177 h 21600"/>
                <a:gd name="T14" fmla="*/ 18281 w 21600"/>
                <a:gd name="T15" fmla="*/ 927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0825" y="21723"/>
                  </a:moveTo>
                  <a:lnTo>
                    <a:pt x="11215" y="21723"/>
                  </a:lnTo>
                  <a:lnTo>
                    <a:pt x="11552" y="21688"/>
                  </a:lnTo>
                  <a:lnTo>
                    <a:pt x="11916" y="21617"/>
                  </a:lnTo>
                  <a:lnTo>
                    <a:pt x="12253" y="21547"/>
                  </a:lnTo>
                  <a:lnTo>
                    <a:pt x="12617" y="21441"/>
                  </a:lnTo>
                  <a:lnTo>
                    <a:pt x="12902" y="21317"/>
                  </a:lnTo>
                  <a:lnTo>
                    <a:pt x="13162" y="21176"/>
                  </a:lnTo>
                  <a:lnTo>
                    <a:pt x="13396" y="21000"/>
                  </a:lnTo>
                  <a:lnTo>
                    <a:pt x="13655" y="20841"/>
                  </a:lnTo>
                  <a:lnTo>
                    <a:pt x="13863" y="20629"/>
                  </a:lnTo>
                  <a:lnTo>
                    <a:pt x="14045" y="20435"/>
                  </a:lnTo>
                  <a:lnTo>
                    <a:pt x="14200" y="20223"/>
                  </a:lnTo>
                  <a:lnTo>
                    <a:pt x="14356" y="19994"/>
                  </a:lnTo>
                  <a:lnTo>
                    <a:pt x="14460" y="19747"/>
                  </a:lnTo>
                  <a:lnTo>
                    <a:pt x="14512" y="19482"/>
                  </a:lnTo>
                  <a:lnTo>
                    <a:pt x="14512" y="19235"/>
                  </a:lnTo>
                  <a:lnTo>
                    <a:pt x="14512" y="19147"/>
                  </a:lnTo>
                  <a:lnTo>
                    <a:pt x="14512" y="18900"/>
                  </a:lnTo>
                  <a:lnTo>
                    <a:pt x="14512" y="18529"/>
                  </a:lnTo>
                  <a:lnTo>
                    <a:pt x="14512" y="18052"/>
                  </a:lnTo>
                  <a:lnTo>
                    <a:pt x="14512" y="17505"/>
                  </a:lnTo>
                  <a:lnTo>
                    <a:pt x="14512" y="16976"/>
                  </a:lnTo>
                  <a:lnTo>
                    <a:pt x="14512" y="16464"/>
                  </a:lnTo>
                  <a:lnTo>
                    <a:pt x="14512" y="15952"/>
                  </a:lnTo>
                  <a:lnTo>
                    <a:pt x="14512" y="15758"/>
                  </a:lnTo>
                  <a:lnTo>
                    <a:pt x="14616" y="15547"/>
                  </a:lnTo>
                  <a:lnTo>
                    <a:pt x="14694" y="15352"/>
                  </a:lnTo>
                  <a:lnTo>
                    <a:pt x="14798" y="15141"/>
                  </a:lnTo>
                  <a:lnTo>
                    <a:pt x="15161" y="14735"/>
                  </a:lnTo>
                  <a:lnTo>
                    <a:pt x="15602" y="14329"/>
                  </a:lnTo>
                  <a:lnTo>
                    <a:pt x="16745" y="13552"/>
                  </a:lnTo>
                  <a:lnTo>
                    <a:pt x="18043" y="12670"/>
                  </a:lnTo>
                  <a:lnTo>
                    <a:pt x="18744" y="12194"/>
                  </a:lnTo>
                  <a:lnTo>
                    <a:pt x="19341" y="11647"/>
                  </a:lnTo>
                  <a:lnTo>
                    <a:pt x="19938" y="11099"/>
                  </a:lnTo>
                  <a:lnTo>
                    <a:pt x="20483" y="10464"/>
                  </a:lnTo>
                  <a:lnTo>
                    <a:pt x="20743" y="10164"/>
                  </a:lnTo>
                  <a:lnTo>
                    <a:pt x="20950" y="9794"/>
                  </a:lnTo>
                  <a:lnTo>
                    <a:pt x="21132" y="9441"/>
                  </a:lnTo>
                  <a:lnTo>
                    <a:pt x="21288" y="9035"/>
                  </a:lnTo>
                  <a:lnTo>
                    <a:pt x="21444" y="8664"/>
                  </a:lnTo>
                  <a:lnTo>
                    <a:pt x="21548" y="8223"/>
                  </a:lnTo>
                  <a:lnTo>
                    <a:pt x="21600" y="7782"/>
                  </a:lnTo>
                  <a:lnTo>
                    <a:pt x="21600" y="7341"/>
                  </a:lnTo>
                  <a:lnTo>
                    <a:pt x="21600" y="6935"/>
                  </a:lnTo>
                  <a:lnTo>
                    <a:pt x="21548" y="6564"/>
                  </a:lnTo>
                  <a:lnTo>
                    <a:pt x="21496" y="6229"/>
                  </a:lnTo>
                  <a:lnTo>
                    <a:pt x="21392" y="5858"/>
                  </a:lnTo>
                  <a:lnTo>
                    <a:pt x="21288" y="5523"/>
                  </a:lnTo>
                  <a:lnTo>
                    <a:pt x="21132" y="5135"/>
                  </a:lnTo>
                  <a:lnTo>
                    <a:pt x="20950" y="4800"/>
                  </a:lnTo>
                  <a:lnTo>
                    <a:pt x="20743" y="4464"/>
                  </a:lnTo>
                  <a:lnTo>
                    <a:pt x="20535" y="4164"/>
                  </a:lnTo>
                  <a:lnTo>
                    <a:pt x="20301" y="3847"/>
                  </a:lnTo>
                  <a:lnTo>
                    <a:pt x="20042" y="3547"/>
                  </a:lnTo>
                  <a:lnTo>
                    <a:pt x="19782" y="3247"/>
                  </a:lnTo>
                  <a:lnTo>
                    <a:pt x="19133" y="2664"/>
                  </a:lnTo>
                  <a:lnTo>
                    <a:pt x="18458" y="2152"/>
                  </a:lnTo>
                  <a:lnTo>
                    <a:pt x="17705" y="1694"/>
                  </a:lnTo>
                  <a:lnTo>
                    <a:pt x="16849" y="1252"/>
                  </a:lnTo>
                  <a:lnTo>
                    <a:pt x="16407" y="1076"/>
                  </a:lnTo>
                  <a:lnTo>
                    <a:pt x="15940" y="900"/>
                  </a:lnTo>
                  <a:lnTo>
                    <a:pt x="15499" y="741"/>
                  </a:lnTo>
                  <a:lnTo>
                    <a:pt x="15057" y="600"/>
                  </a:lnTo>
                  <a:lnTo>
                    <a:pt x="14564" y="458"/>
                  </a:lnTo>
                  <a:lnTo>
                    <a:pt x="14045" y="335"/>
                  </a:lnTo>
                  <a:lnTo>
                    <a:pt x="13500" y="229"/>
                  </a:lnTo>
                  <a:lnTo>
                    <a:pt x="13006" y="158"/>
                  </a:lnTo>
                  <a:lnTo>
                    <a:pt x="12461" y="88"/>
                  </a:lnTo>
                  <a:lnTo>
                    <a:pt x="11968" y="52"/>
                  </a:lnTo>
                  <a:lnTo>
                    <a:pt x="11423" y="17"/>
                  </a:lnTo>
                  <a:lnTo>
                    <a:pt x="10825" y="17"/>
                  </a:lnTo>
                  <a:lnTo>
                    <a:pt x="10254" y="17"/>
                  </a:lnTo>
                  <a:lnTo>
                    <a:pt x="9709" y="52"/>
                  </a:lnTo>
                  <a:lnTo>
                    <a:pt x="9216" y="88"/>
                  </a:lnTo>
                  <a:lnTo>
                    <a:pt x="8671" y="158"/>
                  </a:lnTo>
                  <a:lnTo>
                    <a:pt x="8177" y="229"/>
                  </a:lnTo>
                  <a:lnTo>
                    <a:pt x="7632" y="335"/>
                  </a:lnTo>
                  <a:lnTo>
                    <a:pt x="7113" y="458"/>
                  </a:lnTo>
                  <a:lnTo>
                    <a:pt x="6620" y="600"/>
                  </a:lnTo>
                  <a:lnTo>
                    <a:pt x="6178" y="741"/>
                  </a:lnTo>
                  <a:lnTo>
                    <a:pt x="5737" y="900"/>
                  </a:lnTo>
                  <a:lnTo>
                    <a:pt x="5270" y="1076"/>
                  </a:lnTo>
                  <a:lnTo>
                    <a:pt x="4828" y="1252"/>
                  </a:lnTo>
                  <a:lnTo>
                    <a:pt x="3972" y="1694"/>
                  </a:lnTo>
                  <a:lnTo>
                    <a:pt x="3219" y="2152"/>
                  </a:lnTo>
                  <a:lnTo>
                    <a:pt x="2544" y="2664"/>
                  </a:lnTo>
                  <a:lnTo>
                    <a:pt x="1895" y="3247"/>
                  </a:lnTo>
                  <a:lnTo>
                    <a:pt x="1635" y="3547"/>
                  </a:lnTo>
                  <a:lnTo>
                    <a:pt x="1375" y="3847"/>
                  </a:lnTo>
                  <a:lnTo>
                    <a:pt x="1142" y="4164"/>
                  </a:lnTo>
                  <a:lnTo>
                    <a:pt x="934" y="4464"/>
                  </a:lnTo>
                  <a:lnTo>
                    <a:pt x="726" y="4800"/>
                  </a:lnTo>
                  <a:lnTo>
                    <a:pt x="545" y="5135"/>
                  </a:lnTo>
                  <a:lnTo>
                    <a:pt x="389" y="5523"/>
                  </a:lnTo>
                  <a:lnTo>
                    <a:pt x="285" y="5858"/>
                  </a:lnTo>
                  <a:lnTo>
                    <a:pt x="181" y="6229"/>
                  </a:lnTo>
                  <a:lnTo>
                    <a:pt x="129" y="6564"/>
                  </a:lnTo>
                  <a:lnTo>
                    <a:pt x="77" y="6935"/>
                  </a:lnTo>
                  <a:lnTo>
                    <a:pt x="77" y="7341"/>
                  </a:lnTo>
                  <a:lnTo>
                    <a:pt x="77" y="7782"/>
                  </a:lnTo>
                  <a:lnTo>
                    <a:pt x="129" y="8223"/>
                  </a:lnTo>
                  <a:lnTo>
                    <a:pt x="233" y="8664"/>
                  </a:lnTo>
                  <a:lnTo>
                    <a:pt x="389" y="9035"/>
                  </a:lnTo>
                  <a:lnTo>
                    <a:pt x="545" y="9441"/>
                  </a:lnTo>
                  <a:lnTo>
                    <a:pt x="726" y="9794"/>
                  </a:lnTo>
                  <a:lnTo>
                    <a:pt x="934" y="10164"/>
                  </a:lnTo>
                  <a:lnTo>
                    <a:pt x="1194" y="10464"/>
                  </a:lnTo>
                  <a:lnTo>
                    <a:pt x="1739" y="11099"/>
                  </a:lnTo>
                  <a:lnTo>
                    <a:pt x="2336" y="11647"/>
                  </a:lnTo>
                  <a:lnTo>
                    <a:pt x="2933" y="12194"/>
                  </a:lnTo>
                  <a:lnTo>
                    <a:pt x="3634" y="12670"/>
                  </a:lnTo>
                  <a:lnTo>
                    <a:pt x="4932" y="13552"/>
                  </a:lnTo>
                  <a:lnTo>
                    <a:pt x="6075" y="14329"/>
                  </a:lnTo>
                  <a:lnTo>
                    <a:pt x="6516" y="14735"/>
                  </a:lnTo>
                  <a:lnTo>
                    <a:pt x="6879" y="15141"/>
                  </a:lnTo>
                  <a:lnTo>
                    <a:pt x="6983" y="15352"/>
                  </a:lnTo>
                  <a:lnTo>
                    <a:pt x="7061" y="15547"/>
                  </a:lnTo>
                  <a:lnTo>
                    <a:pt x="7165" y="15758"/>
                  </a:lnTo>
                  <a:lnTo>
                    <a:pt x="7165" y="15952"/>
                  </a:lnTo>
                  <a:lnTo>
                    <a:pt x="7165" y="16464"/>
                  </a:lnTo>
                  <a:lnTo>
                    <a:pt x="7165" y="16976"/>
                  </a:lnTo>
                  <a:lnTo>
                    <a:pt x="7165" y="17505"/>
                  </a:lnTo>
                  <a:lnTo>
                    <a:pt x="7165" y="18052"/>
                  </a:lnTo>
                  <a:lnTo>
                    <a:pt x="7165" y="18529"/>
                  </a:lnTo>
                  <a:lnTo>
                    <a:pt x="7165" y="18900"/>
                  </a:lnTo>
                  <a:lnTo>
                    <a:pt x="7165" y="19147"/>
                  </a:lnTo>
                  <a:lnTo>
                    <a:pt x="7165" y="19235"/>
                  </a:lnTo>
                  <a:lnTo>
                    <a:pt x="7165" y="19482"/>
                  </a:lnTo>
                  <a:lnTo>
                    <a:pt x="7217" y="19747"/>
                  </a:lnTo>
                  <a:lnTo>
                    <a:pt x="7321" y="19994"/>
                  </a:lnTo>
                  <a:lnTo>
                    <a:pt x="7476" y="20223"/>
                  </a:lnTo>
                  <a:lnTo>
                    <a:pt x="7632" y="20435"/>
                  </a:lnTo>
                  <a:lnTo>
                    <a:pt x="7814" y="20629"/>
                  </a:lnTo>
                  <a:lnTo>
                    <a:pt x="8022" y="20841"/>
                  </a:lnTo>
                  <a:lnTo>
                    <a:pt x="8281" y="21000"/>
                  </a:lnTo>
                  <a:lnTo>
                    <a:pt x="8515" y="21176"/>
                  </a:lnTo>
                  <a:lnTo>
                    <a:pt x="8775" y="21317"/>
                  </a:lnTo>
                  <a:lnTo>
                    <a:pt x="9060" y="21441"/>
                  </a:lnTo>
                  <a:lnTo>
                    <a:pt x="9424" y="21547"/>
                  </a:lnTo>
                  <a:lnTo>
                    <a:pt x="9761" y="21617"/>
                  </a:lnTo>
                  <a:lnTo>
                    <a:pt x="10125" y="21688"/>
                  </a:lnTo>
                  <a:lnTo>
                    <a:pt x="10462" y="21723"/>
                  </a:lnTo>
                  <a:lnTo>
                    <a:pt x="10825" y="21723"/>
                  </a:lnTo>
                  <a:close/>
                </a:path>
                <a:path w="21600" h="21600" extrusionOk="0">
                  <a:moveTo>
                    <a:pt x="9242" y="14417"/>
                  </a:moveTo>
                  <a:lnTo>
                    <a:pt x="8541" y="12035"/>
                  </a:lnTo>
                  <a:lnTo>
                    <a:pt x="7295" y="10129"/>
                  </a:lnTo>
                  <a:lnTo>
                    <a:pt x="6905" y="9652"/>
                  </a:lnTo>
                  <a:lnTo>
                    <a:pt x="8541" y="10182"/>
                  </a:lnTo>
                  <a:lnTo>
                    <a:pt x="9787" y="9547"/>
                  </a:lnTo>
                  <a:lnTo>
                    <a:pt x="11189" y="10129"/>
                  </a:lnTo>
                  <a:lnTo>
                    <a:pt x="12279" y="9547"/>
                  </a:lnTo>
                  <a:lnTo>
                    <a:pt x="13370" y="10076"/>
                  </a:lnTo>
                  <a:lnTo>
                    <a:pt x="14850" y="9652"/>
                  </a:lnTo>
                  <a:lnTo>
                    <a:pt x="12902" y="12247"/>
                  </a:lnTo>
                  <a:lnTo>
                    <a:pt x="12357" y="14417"/>
                  </a:lnTo>
                  <a:moveTo>
                    <a:pt x="7191" y="15952"/>
                  </a:moveTo>
                  <a:lnTo>
                    <a:pt x="14512" y="15952"/>
                  </a:lnTo>
                  <a:lnTo>
                    <a:pt x="14512" y="17064"/>
                  </a:lnTo>
                  <a:lnTo>
                    <a:pt x="7191" y="17047"/>
                  </a:lnTo>
                  <a:lnTo>
                    <a:pt x="7191" y="18123"/>
                  </a:lnTo>
                  <a:lnTo>
                    <a:pt x="14512" y="18158"/>
                  </a:lnTo>
                  <a:lnTo>
                    <a:pt x="14538" y="19182"/>
                  </a:lnTo>
                  <a:lnTo>
                    <a:pt x="7217" y="19182"/>
                  </a:lnTo>
                </a:path>
              </a:pathLst>
            </a:custGeom>
            <a:solidFill>
              <a:schemeClr val="bg1"/>
            </a:solidFill>
            <a:ln w="3175">
              <a:solidFill>
                <a:srgbClr val="FFCC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30"/>
            <p:cNvGrpSpPr>
              <a:grpSpLocks/>
            </p:cNvGrpSpPr>
            <p:nvPr/>
          </p:nvGrpSpPr>
          <p:grpSpPr bwMode="auto">
            <a:xfrm>
              <a:off x="1056" y="576"/>
              <a:ext cx="449" cy="696"/>
              <a:chOff x="1402" y="2202"/>
              <a:chExt cx="449" cy="696"/>
            </a:xfrm>
          </p:grpSpPr>
          <p:sp>
            <p:nvSpPr>
              <p:cNvPr id="4108" name="Litebulb"/>
              <p:cNvSpPr>
                <a:spLocks noEditPoints="1" noChangeArrowheads="1"/>
              </p:cNvSpPr>
              <p:nvPr/>
            </p:nvSpPr>
            <p:spPr bwMode="auto">
              <a:xfrm>
                <a:off x="1402" y="2202"/>
                <a:ext cx="449" cy="645"/>
              </a:xfrm>
              <a:custGeom>
                <a:avLst/>
                <a:gdLst>
                  <a:gd name="T0" fmla="*/ 225 w 21600"/>
                  <a:gd name="T1" fmla="*/ 0 h 21600"/>
                  <a:gd name="T2" fmla="*/ 449 w 21600"/>
                  <a:gd name="T3" fmla="*/ 232 h 21600"/>
                  <a:gd name="T4" fmla="*/ 0 w 21600"/>
                  <a:gd name="T5" fmla="*/ 232 h 21600"/>
                  <a:gd name="T6" fmla="*/ 225 w 21600"/>
                  <a:gd name="T7" fmla="*/ 645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560 w 21600"/>
                  <a:gd name="T13" fmla="*/ 2177 h 21600"/>
                  <a:gd name="T14" fmla="*/ 18281 w 21600"/>
                  <a:gd name="T15" fmla="*/ 92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0825" y="21723"/>
                    </a:moveTo>
                    <a:lnTo>
                      <a:pt x="11215" y="21723"/>
                    </a:lnTo>
                    <a:lnTo>
                      <a:pt x="11552" y="21688"/>
                    </a:lnTo>
                    <a:lnTo>
                      <a:pt x="11916" y="21617"/>
                    </a:lnTo>
                    <a:lnTo>
                      <a:pt x="12253" y="21547"/>
                    </a:lnTo>
                    <a:lnTo>
                      <a:pt x="12617" y="21441"/>
                    </a:lnTo>
                    <a:lnTo>
                      <a:pt x="12902" y="21317"/>
                    </a:lnTo>
                    <a:lnTo>
                      <a:pt x="13162" y="21176"/>
                    </a:lnTo>
                    <a:lnTo>
                      <a:pt x="13396" y="21000"/>
                    </a:lnTo>
                    <a:lnTo>
                      <a:pt x="13655" y="20841"/>
                    </a:lnTo>
                    <a:lnTo>
                      <a:pt x="13863" y="20629"/>
                    </a:lnTo>
                    <a:lnTo>
                      <a:pt x="14045" y="20435"/>
                    </a:lnTo>
                    <a:lnTo>
                      <a:pt x="14200" y="20223"/>
                    </a:lnTo>
                    <a:lnTo>
                      <a:pt x="14356" y="19994"/>
                    </a:lnTo>
                    <a:lnTo>
                      <a:pt x="14460" y="19747"/>
                    </a:lnTo>
                    <a:lnTo>
                      <a:pt x="14512" y="19482"/>
                    </a:lnTo>
                    <a:lnTo>
                      <a:pt x="14512" y="19235"/>
                    </a:lnTo>
                    <a:lnTo>
                      <a:pt x="14512" y="19147"/>
                    </a:lnTo>
                    <a:lnTo>
                      <a:pt x="14512" y="18900"/>
                    </a:lnTo>
                    <a:lnTo>
                      <a:pt x="14512" y="18529"/>
                    </a:lnTo>
                    <a:lnTo>
                      <a:pt x="14512" y="18052"/>
                    </a:lnTo>
                    <a:lnTo>
                      <a:pt x="14512" y="17505"/>
                    </a:lnTo>
                    <a:lnTo>
                      <a:pt x="14512" y="16976"/>
                    </a:lnTo>
                    <a:lnTo>
                      <a:pt x="14512" y="16464"/>
                    </a:lnTo>
                    <a:lnTo>
                      <a:pt x="14512" y="15952"/>
                    </a:lnTo>
                    <a:lnTo>
                      <a:pt x="14512" y="15758"/>
                    </a:lnTo>
                    <a:lnTo>
                      <a:pt x="14616" y="15547"/>
                    </a:lnTo>
                    <a:lnTo>
                      <a:pt x="14694" y="15352"/>
                    </a:lnTo>
                    <a:lnTo>
                      <a:pt x="14798" y="15141"/>
                    </a:lnTo>
                    <a:lnTo>
                      <a:pt x="15161" y="14735"/>
                    </a:lnTo>
                    <a:lnTo>
                      <a:pt x="15602" y="14329"/>
                    </a:lnTo>
                    <a:lnTo>
                      <a:pt x="16745" y="13552"/>
                    </a:lnTo>
                    <a:lnTo>
                      <a:pt x="18043" y="12670"/>
                    </a:lnTo>
                    <a:lnTo>
                      <a:pt x="18744" y="12194"/>
                    </a:lnTo>
                    <a:lnTo>
                      <a:pt x="19341" y="11647"/>
                    </a:lnTo>
                    <a:lnTo>
                      <a:pt x="19938" y="11099"/>
                    </a:lnTo>
                    <a:lnTo>
                      <a:pt x="20483" y="10464"/>
                    </a:lnTo>
                    <a:lnTo>
                      <a:pt x="20743" y="10164"/>
                    </a:lnTo>
                    <a:lnTo>
                      <a:pt x="20950" y="9794"/>
                    </a:lnTo>
                    <a:lnTo>
                      <a:pt x="21132" y="9441"/>
                    </a:lnTo>
                    <a:lnTo>
                      <a:pt x="21288" y="9035"/>
                    </a:lnTo>
                    <a:lnTo>
                      <a:pt x="21444" y="8664"/>
                    </a:lnTo>
                    <a:lnTo>
                      <a:pt x="21548" y="8223"/>
                    </a:lnTo>
                    <a:lnTo>
                      <a:pt x="21600" y="7782"/>
                    </a:lnTo>
                    <a:lnTo>
                      <a:pt x="21600" y="7341"/>
                    </a:lnTo>
                    <a:lnTo>
                      <a:pt x="21600" y="6935"/>
                    </a:lnTo>
                    <a:lnTo>
                      <a:pt x="21548" y="6564"/>
                    </a:lnTo>
                    <a:lnTo>
                      <a:pt x="21496" y="6229"/>
                    </a:lnTo>
                    <a:lnTo>
                      <a:pt x="21392" y="5858"/>
                    </a:lnTo>
                    <a:lnTo>
                      <a:pt x="21288" y="5523"/>
                    </a:lnTo>
                    <a:lnTo>
                      <a:pt x="21132" y="5135"/>
                    </a:lnTo>
                    <a:lnTo>
                      <a:pt x="20950" y="4800"/>
                    </a:lnTo>
                    <a:lnTo>
                      <a:pt x="20743" y="4464"/>
                    </a:lnTo>
                    <a:lnTo>
                      <a:pt x="20535" y="4164"/>
                    </a:lnTo>
                    <a:lnTo>
                      <a:pt x="20301" y="3847"/>
                    </a:lnTo>
                    <a:lnTo>
                      <a:pt x="20042" y="3547"/>
                    </a:lnTo>
                    <a:lnTo>
                      <a:pt x="19782" y="3247"/>
                    </a:lnTo>
                    <a:lnTo>
                      <a:pt x="19133" y="2664"/>
                    </a:lnTo>
                    <a:lnTo>
                      <a:pt x="18458" y="2152"/>
                    </a:lnTo>
                    <a:lnTo>
                      <a:pt x="17705" y="1694"/>
                    </a:lnTo>
                    <a:lnTo>
                      <a:pt x="16849" y="1252"/>
                    </a:lnTo>
                    <a:lnTo>
                      <a:pt x="16407" y="1076"/>
                    </a:lnTo>
                    <a:lnTo>
                      <a:pt x="15940" y="900"/>
                    </a:lnTo>
                    <a:lnTo>
                      <a:pt x="15499" y="741"/>
                    </a:lnTo>
                    <a:lnTo>
                      <a:pt x="15057" y="600"/>
                    </a:lnTo>
                    <a:lnTo>
                      <a:pt x="14564" y="458"/>
                    </a:lnTo>
                    <a:lnTo>
                      <a:pt x="14045" y="335"/>
                    </a:lnTo>
                    <a:lnTo>
                      <a:pt x="13500" y="229"/>
                    </a:lnTo>
                    <a:lnTo>
                      <a:pt x="13006" y="158"/>
                    </a:lnTo>
                    <a:lnTo>
                      <a:pt x="12461" y="88"/>
                    </a:lnTo>
                    <a:lnTo>
                      <a:pt x="11968" y="52"/>
                    </a:lnTo>
                    <a:lnTo>
                      <a:pt x="11423" y="17"/>
                    </a:lnTo>
                    <a:lnTo>
                      <a:pt x="10825" y="17"/>
                    </a:lnTo>
                    <a:lnTo>
                      <a:pt x="10254" y="17"/>
                    </a:lnTo>
                    <a:lnTo>
                      <a:pt x="9709" y="52"/>
                    </a:lnTo>
                    <a:lnTo>
                      <a:pt x="9216" y="88"/>
                    </a:lnTo>
                    <a:lnTo>
                      <a:pt x="8671" y="158"/>
                    </a:lnTo>
                    <a:lnTo>
                      <a:pt x="8177" y="229"/>
                    </a:lnTo>
                    <a:lnTo>
                      <a:pt x="7632" y="335"/>
                    </a:lnTo>
                    <a:lnTo>
                      <a:pt x="7113" y="458"/>
                    </a:lnTo>
                    <a:lnTo>
                      <a:pt x="6620" y="600"/>
                    </a:lnTo>
                    <a:lnTo>
                      <a:pt x="6178" y="741"/>
                    </a:lnTo>
                    <a:lnTo>
                      <a:pt x="5737" y="900"/>
                    </a:lnTo>
                    <a:lnTo>
                      <a:pt x="5270" y="1076"/>
                    </a:lnTo>
                    <a:lnTo>
                      <a:pt x="4828" y="1252"/>
                    </a:lnTo>
                    <a:lnTo>
                      <a:pt x="3972" y="1694"/>
                    </a:lnTo>
                    <a:lnTo>
                      <a:pt x="3219" y="2152"/>
                    </a:lnTo>
                    <a:lnTo>
                      <a:pt x="2544" y="2664"/>
                    </a:lnTo>
                    <a:lnTo>
                      <a:pt x="1895" y="3247"/>
                    </a:lnTo>
                    <a:lnTo>
                      <a:pt x="1635" y="3547"/>
                    </a:lnTo>
                    <a:lnTo>
                      <a:pt x="1375" y="3847"/>
                    </a:lnTo>
                    <a:lnTo>
                      <a:pt x="1142" y="4164"/>
                    </a:lnTo>
                    <a:lnTo>
                      <a:pt x="934" y="4464"/>
                    </a:lnTo>
                    <a:lnTo>
                      <a:pt x="726" y="4800"/>
                    </a:lnTo>
                    <a:lnTo>
                      <a:pt x="545" y="5135"/>
                    </a:lnTo>
                    <a:lnTo>
                      <a:pt x="389" y="5523"/>
                    </a:lnTo>
                    <a:lnTo>
                      <a:pt x="285" y="5858"/>
                    </a:lnTo>
                    <a:lnTo>
                      <a:pt x="181" y="6229"/>
                    </a:lnTo>
                    <a:lnTo>
                      <a:pt x="129" y="6564"/>
                    </a:lnTo>
                    <a:lnTo>
                      <a:pt x="77" y="6935"/>
                    </a:lnTo>
                    <a:lnTo>
                      <a:pt x="77" y="7341"/>
                    </a:lnTo>
                    <a:lnTo>
                      <a:pt x="77" y="7782"/>
                    </a:lnTo>
                    <a:lnTo>
                      <a:pt x="129" y="8223"/>
                    </a:lnTo>
                    <a:lnTo>
                      <a:pt x="233" y="8664"/>
                    </a:lnTo>
                    <a:lnTo>
                      <a:pt x="389" y="9035"/>
                    </a:lnTo>
                    <a:lnTo>
                      <a:pt x="545" y="9441"/>
                    </a:lnTo>
                    <a:lnTo>
                      <a:pt x="726" y="9794"/>
                    </a:lnTo>
                    <a:lnTo>
                      <a:pt x="934" y="10164"/>
                    </a:lnTo>
                    <a:lnTo>
                      <a:pt x="1194" y="10464"/>
                    </a:lnTo>
                    <a:lnTo>
                      <a:pt x="1739" y="11099"/>
                    </a:lnTo>
                    <a:lnTo>
                      <a:pt x="2336" y="11647"/>
                    </a:lnTo>
                    <a:lnTo>
                      <a:pt x="2933" y="12194"/>
                    </a:lnTo>
                    <a:lnTo>
                      <a:pt x="3634" y="12670"/>
                    </a:lnTo>
                    <a:lnTo>
                      <a:pt x="4932" y="13552"/>
                    </a:lnTo>
                    <a:lnTo>
                      <a:pt x="6075" y="14329"/>
                    </a:lnTo>
                    <a:lnTo>
                      <a:pt x="6516" y="14735"/>
                    </a:lnTo>
                    <a:lnTo>
                      <a:pt x="6879" y="15141"/>
                    </a:lnTo>
                    <a:lnTo>
                      <a:pt x="6983" y="15352"/>
                    </a:lnTo>
                    <a:lnTo>
                      <a:pt x="7061" y="15547"/>
                    </a:lnTo>
                    <a:lnTo>
                      <a:pt x="7165" y="15758"/>
                    </a:lnTo>
                    <a:lnTo>
                      <a:pt x="7165" y="15952"/>
                    </a:lnTo>
                    <a:lnTo>
                      <a:pt x="7165" y="16464"/>
                    </a:lnTo>
                    <a:lnTo>
                      <a:pt x="7165" y="16976"/>
                    </a:lnTo>
                    <a:lnTo>
                      <a:pt x="7165" y="17505"/>
                    </a:lnTo>
                    <a:lnTo>
                      <a:pt x="7165" y="18052"/>
                    </a:lnTo>
                    <a:lnTo>
                      <a:pt x="7165" y="18529"/>
                    </a:lnTo>
                    <a:lnTo>
                      <a:pt x="7165" y="18900"/>
                    </a:lnTo>
                    <a:lnTo>
                      <a:pt x="7165" y="19147"/>
                    </a:lnTo>
                    <a:lnTo>
                      <a:pt x="7165" y="19235"/>
                    </a:lnTo>
                    <a:lnTo>
                      <a:pt x="7165" y="19482"/>
                    </a:lnTo>
                    <a:lnTo>
                      <a:pt x="7217" y="19747"/>
                    </a:lnTo>
                    <a:lnTo>
                      <a:pt x="7321" y="19994"/>
                    </a:lnTo>
                    <a:lnTo>
                      <a:pt x="7476" y="20223"/>
                    </a:lnTo>
                    <a:lnTo>
                      <a:pt x="7632" y="20435"/>
                    </a:lnTo>
                    <a:lnTo>
                      <a:pt x="7814" y="20629"/>
                    </a:lnTo>
                    <a:lnTo>
                      <a:pt x="8022" y="20841"/>
                    </a:lnTo>
                    <a:lnTo>
                      <a:pt x="8281" y="21000"/>
                    </a:lnTo>
                    <a:lnTo>
                      <a:pt x="8515" y="21176"/>
                    </a:lnTo>
                    <a:lnTo>
                      <a:pt x="8775" y="21317"/>
                    </a:lnTo>
                    <a:lnTo>
                      <a:pt x="9060" y="21441"/>
                    </a:lnTo>
                    <a:lnTo>
                      <a:pt x="9424" y="21547"/>
                    </a:lnTo>
                    <a:lnTo>
                      <a:pt x="9761" y="21617"/>
                    </a:lnTo>
                    <a:lnTo>
                      <a:pt x="10125" y="21688"/>
                    </a:lnTo>
                    <a:lnTo>
                      <a:pt x="10462" y="21723"/>
                    </a:lnTo>
                    <a:lnTo>
                      <a:pt x="10825" y="21723"/>
                    </a:lnTo>
                    <a:close/>
                  </a:path>
                  <a:path w="21600" h="21600" extrusionOk="0">
                    <a:moveTo>
                      <a:pt x="9242" y="14417"/>
                    </a:moveTo>
                    <a:lnTo>
                      <a:pt x="8541" y="12035"/>
                    </a:lnTo>
                    <a:lnTo>
                      <a:pt x="7295" y="10129"/>
                    </a:lnTo>
                    <a:lnTo>
                      <a:pt x="6905" y="9652"/>
                    </a:lnTo>
                    <a:lnTo>
                      <a:pt x="8541" y="10182"/>
                    </a:lnTo>
                    <a:lnTo>
                      <a:pt x="9787" y="9547"/>
                    </a:lnTo>
                    <a:lnTo>
                      <a:pt x="11189" y="10129"/>
                    </a:lnTo>
                    <a:lnTo>
                      <a:pt x="12279" y="9547"/>
                    </a:lnTo>
                    <a:lnTo>
                      <a:pt x="13370" y="10076"/>
                    </a:lnTo>
                    <a:lnTo>
                      <a:pt x="14850" y="9652"/>
                    </a:lnTo>
                    <a:lnTo>
                      <a:pt x="12902" y="12247"/>
                    </a:lnTo>
                    <a:lnTo>
                      <a:pt x="12357" y="14417"/>
                    </a:lnTo>
                    <a:moveTo>
                      <a:pt x="7191" y="15952"/>
                    </a:moveTo>
                    <a:lnTo>
                      <a:pt x="14512" y="15952"/>
                    </a:lnTo>
                    <a:lnTo>
                      <a:pt x="14512" y="17064"/>
                    </a:lnTo>
                    <a:lnTo>
                      <a:pt x="7191" y="17047"/>
                    </a:lnTo>
                    <a:lnTo>
                      <a:pt x="7191" y="18123"/>
                    </a:lnTo>
                    <a:lnTo>
                      <a:pt x="14512" y="18158"/>
                    </a:lnTo>
                    <a:lnTo>
                      <a:pt x="14538" y="19182"/>
                    </a:lnTo>
                    <a:lnTo>
                      <a:pt x="7217" y="19182"/>
                    </a:lnTo>
                  </a:path>
                </a:pathLst>
              </a:custGeom>
              <a:solidFill>
                <a:schemeClr val="bg1"/>
              </a:solidFill>
              <a:ln w="3175">
                <a:solidFill>
                  <a:srgbClr val="FFCC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9" name="Oval 32"/>
              <p:cNvSpPr>
                <a:spLocks noChangeArrowheads="1"/>
              </p:cNvSpPr>
              <p:nvPr/>
            </p:nvSpPr>
            <p:spPr bwMode="auto">
              <a:xfrm>
                <a:off x="1453" y="2774"/>
                <a:ext cx="350" cy="124"/>
              </a:xfrm>
              <a:prstGeom prst="ellipse">
                <a:avLst/>
              </a:prstGeom>
              <a:solidFill>
                <a:srgbClr val="0099FF"/>
              </a:solidFill>
              <a:ln w="9525">
                <a:round/>
                <a:headEnd/>
                <a:tailEnd/>
              </a:ln>
              <a:scene3d>
                <a:camera prst="legacyObliqueTopRight">
                  <a:rot lat="16199997" lon="0" rev="0"/>
                </a:camera>
                <a:lightRig rig="legacyFlat1" dir="t"/>
              </a:scene3d>
              <a:sp3d extrusionH="100000" prstMaterial="legacyMetal">
                <a:bevelT w="13500" h="13500" prst="angle"/>
                <a:bevelB w="13500" h="13500" prst="angle"/>
                <a:extrusionClr>
                  <a:srgbClr val="0099FF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17441" name="AutoShape 33"/>
              <p:cNvSpPr>
                <a:spLocks noChangeArrowheads="1"/>
              </p:cNvSpPr>
              <p:nvPr/>
            </p:nvSpPr>
            <p:spPr bwMode="auto">
              <a:xfrm rot="16200000">
                <a:off x="1541" y="2687"/>
                <a:ext cx="172" cy="161"/>
              </a:xfrm>
              <a:prstGeom prst="flowChartOnlineStorag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</p:grpSp>
      </p:grpSp>
      <p:sp>
        <p:nvSpPr>
          <p:cNvPr id="17442" name="Text Box 34"/>
          <p:cNvSpPr txBox="1">
            <a:spLocks noChangeArrowheads="1"/>
          </p:cNvSpPr>
          <p:nvPr/>
        </p:nvSpPr>
        <p:spPr bwMode="auto">
          <a:xfrm>
            <a:off x="123825" y="5410200"/>
            <a:ext cx="9020175" cy="1200329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latin typeface="Times New Roman" pitchFamily="18" charset="0"/>
              </a:rPr>
              <a:t>a) </a:t>
            </a:r>
            <a:r>
              <a:rPr lang="en-US" sz="3600" dirty="0" err="1">
                <a:latin typeface="Times New Roman" pitchFamily="18" charset="0"/>
              </a:rPr>
              <a:t>Đèn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dây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tóc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nóng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phát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sáng</a:t>
            </a:r>
            <a:r>
              <a:rPr lang="en-US" sz="3600" dirty="0">
                <a:latin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</a:rPr>
              <a:t>Tác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dụng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nhiệt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tác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dụng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quang</a:t>
            </a:r>
            <a:endParaRPr lang="en-US" sz="36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7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13" grpId="0" animBg="1"/>
      <p:bldP spid="174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352800" y="2320925"/>
            <a:ext cx="1447800" cy="2251075"/>
            <a:chOff x="2736" y="384"/>
            <a:chExt cx="2640" cy="3648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2736" y="384"/>
              <a:ext cx="2640" cy="3648"/>
              <a:chOff x="2736" y="384"/>
              <a:chExt cx="2592" cy="3648"/>
            </a:xfrm>
          </p:grpSpPr>
          <p:sp>
            <p:nvSpPr>
              <p:cNvPr id="5173" name="Rectangle 4"/>
              <p:cNvSpPr>
                <a:spLocks noChangeArrowheads="1"/>
              </p:cNvSpPr>
              <p:nvPr/>
            </p:nvSpPr>
            <p:spPr bwMode="auto">
              <a:xfrm rot="5400000">
                <a:off x="2208" y="912"/>
                <a:ext cx="3648" cy="2592"/>
              </a:xfrm>
              <a:prstGeom prst="rect">
                <a:avLst/>
              </a:prstGeom>
              <a:solidFill>
                <a:schemeClr val="bg1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bg1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5174" name="Rectangle 5" descr="Dotted grid"/>
              <p:cNvSpPr>
                <a:spLocks noChangeArrowheads="1"/>
              </p:cNvSpPr>
              <p:nvPr/>
            </p:nvSpPr>
            <p:spPr bwMode="auto">
              <a:xfrm>
                <a:off x="2844" y="528"/>
                <a:ext cx="2352" cy="3408"/>
              </a:xfrm>
              <a:prstGeom prst="rect">
                <a:avLst/>
              </a:prstGeom>
              <a:pattFill prst="dotGrid">
                <a:fgClr>
                  <a:schemeClr val="bg2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4224" y="720"/>
              <a:ext cx="432" cy="1152"/>
              <a:chOff x="720" y="864"/>
              <a:chExt cx="432" cy="1152"/>
            </a:xfrm>
          </p:grpSpPr>
          <p:grpSp>
            <p:nvGrpSpPr>
              <p:cNvPr id="5" name="Group 7"/>
              <p:cNvGrpSpPr>
                <a:grpSpLocks/>
              </p:cNvGrpSpPr>
              <p:nvPr/>
            </p:nvGrpSpPr>
            <p:grpSpPr bwMode="auto">
              <a:xfrm>
                <a:off x="720" y="912"/>
                <a:ext cx="432" cy="1104"/>
                <a:chOff x="2112" y="768"/>
                <a:chExt cx="432" cy="1104"/>
              </a:xfrm>
            </p:grpSpPr>
            <p:sp>
              <p:nvSpPr>
                <p:cNvPr id="5171" name="AutoShape 8"/>
                <p:cNvSpPr>
                  <a:spLocks noChangeArrowheads="1"/>
                </p:cNvSpPr>
                <p:nvPr/>
              </p:nvSpPr>
              <p:spPr bwMode="auto">
                <a:xfrm rot="5400000">
                  <a:off x="1800" y="1128"/>
                  <a:ext cx="1104" cy="384"/>
                </a:xfrm>
                <a:prstGeom prst="roundRect">
                  <a:avLst>
                    <a:gd name="adj" fmla="val 20236"/>
                  </a:avLst>
                </a:prstGeom>
                <a:solidFill>
                  <a:srgbClr val="EDF6F7"/>
                </a:solidFill>
                <a:ln w="9525">
                  <a:round/>
                  <a:headEnd/>
                  <a:tailEnd/>
                </a:ln>
                <a:scene3d>
                  <a:camera prst="legacyObliqueTopRight"/>
                  <a:lightRig rig="legacyFlat3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chemeClr val="bg1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en-US"/>
                </a:p>
              </p:txBody>
            </p:sp>
            <p:sp>
              <p:nvSpPr>
                <p:cNvPr id="18441" name="AutoShape 9"/>
                <p:cNvSpPr>
                  <a:spLocks noChangeArrowheads="1"/>
                </p:cNvSpPr>
                <p:nvPr/>
              </p:nvSpPr>
              <p:spPr bwMode="auto">
                <a:xfrm rot="5400000">
                  <a:off x="1752" y="1129"/>
                  <a:ext cx="1101" cy="382"/>
                </a:xfrm>
                <a:prstGeom prst="roundRect">
                  <a:avLst>
                    <a:gd name="adj" fmla="val 20236"/>
                  </a:avLst>
                </a:prstGeom>
                <a:solidFill>
                  <a:srgbClr val="DDDDDD"/>
                </a:solidFill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117088" dir="19163922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</p:grpSp>
          <p:sp>
            <p:nvSpPr>
              <p:cNvPr id="5170" name="Line 10"/>
              <p:cNvSpPr>
                <a:spLocks noChangeShapeType="1"/>
              </p:cNvSpPr>
              <p:nvPr/>
            </p:nvSpPr>
            <p:spPr bwMode="auto">
              <a:xfrm>
                <a:off x="924" y="86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  <a:scene3d>
                <a:camera prst="legacyPerspectiv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tx2"/>
                </a:extrusionClr>
              </a:sp3d>
            </p:spPr>
            <p:txBody>
              <a:bodyPr>
                <a:flatTx/>
              </a:bodyPr>
              <a:lstStyle/>
              <a:p>
                <a:endParaRPr lang="en-US"/>
              </a:p>
            </p:txBody>
          </p:sp>
        </p:grpSp>
        <p:grpSp>
          <p:nvGrpSpPr>
            <p:cNvPr id="6" name="Group 11"/>
            <p:cNvGrpSpPr>
              <a:grpSpLocks/>
            </p:cNvGrpSpPr>
            <p:nvPr/>
          </p:nvGrpSpPr>
          <p:grpSpPr bwMode="auto">
            <a:xfrm>
              <a:off x="3264" y="720"/>
              <a:ext cx="432" cy="1152"/>
              <a:chOff x="720" y="864"/>
              <a:chExt cx="432" cy="1152"/>
            </a:xfrm>
          </p:grpSpPr>
          <p:grpSp>
            <p:nvGrpSpPr>
              <p:cNvPr id="7" name="Group 12"/>
              <p:cNvGrpSpPr>
                <a:grpSpLocks/>
              </p:cNvGrpSpPr>
              <p:nvPr/>
            </p:nvGrpSpPr>
            <p:grpSpPr bwMode="auto">
              <a:xfrm>
                <a:off x="720" y="912"/>
                <a:ext cx="432" cy="1104"/>
                <a:chOff x="2112" y="768"/>
                <a:chExt cx="432" cy="1104"/>
              </a:xfrm>
            </p:grpSpPr>
            <p:sp>
              <p:nvSpPr>
                <p:cNvPr id="5167" name="AutoShape 13"/>
                <p:cNvSpPr>
                  <a:spLocks noChangeArrowheads="1"/>
                </p:cNvSpPr>
                <p:nvPr/>
              </p:nvSpPr>
              <p:spPr bwMode="auto">
                <a:xfrm rot="5400000">
                  <a:off x="1800" y="1128"/>
                  <a:ext cx="1104" cy="384"/>
                </a:xfrm>
                <a:prstGeom prst="roundRect">
                  <a:avLst>
                    <a:gd name="adj" fmla="val 20236"/>
                  </a:avLst>
                </a:prstGeom>
                <a:solidFill>
                  <a:srgbClr val="EDF6F7"/>
                </a:solidFill>
                <a:ln w="9525">
                  <a:round/>
                  <a:headEnd/>
                  <a:tailEnd/>
                </a:ln>
                <a:scene3d>
                  <a:camera prst="legacyObliqueTopRight"/>
                  <a:lightRig rig="legacyFlat3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chemeClr val="bg1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en-US"/>
                </a:p>
              </p:txBody>
            </p:sp>
            <p:sp>
              <p:nvSpPr>
                <p:cNvPr id="18446" name="AutoShape 14"/>
                <p:cNvSpPr>
                  <a:spLocks noChangeArrowheads="1"/>
                </p:cNvSpPr>
                <p:nvPr/>
              </p:nvSpPr>
              <p:spPr bwMode="auto">
                <a:xfrm rot="5400000">
                  <a:off x="1753" y="1128"/>
                  <a:ext cx="1101" cy="385"/>
                </a:xfrm>
                <a:prstGeom prst="roundRect">
                  <a:avLst>
                    <a:gd name="adj" fmla="val 20236"/>
                  </a:avLst>
                </a:prstGeom>
                <a:solidFill>
                  <a:srgbClr val="DDDDDD"/>
                </a:solidFill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117088" dir="19163922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</p:grpSp>
          <p:sp>
            <p:nvSpPr>
              <p:cNvPr id="5166" name="Line 15"/>
              <p:cNvSpPr>
                <a:spLocks noChangeShapeType="1"/>
              </p:cNvSpPr>
              <p:nvPr/>
            </p:nvSpPr>
            <p:spPr bwMode="auto">
              <a:xfrm>
                <a:off x="924" y="86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  <a:scene3d>
                <a:camera prst="legacyPerspectiv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tx2"/>
                </a:extrusionClr>
              </a:sp3d>
            </p:spPr>
            <p:txBody>
              <a:bodyPr>
                <a:flatTx/>
              </a:bodyPr>
              <a:lstStyle/>
              <a:p>
                <a:endParaRPr lang="en-US"/>
              </a:p>
            </p:txBody>
          </p:sp>
        </p:grpSp>
        <p:grpSp>
          <p:nvGrpSpPr>
            <p:cNvPr id="8" name="Group 16"/>
            <p:cNvGrpSpPr>
              <a:grpSpLocks/>
            </p:cNvGrpSpPr>
            <p:nvPr/>
          </p:nvGrpSpPr>
          <p:grpSpPr bwMode="auto">
            <a:xfrm>
              <a:off x="2928" y="2496"/>
              <a:ext cx="720" cy="960"/>
              <a:chOff x="1968" y="2400"/>
              <a:chExt cx="720" cy="960"/>
            </a:xfrm>
          </p:grpSpPr>
          <p:sp>
            <p:nvSpPr>
              <p:cNvPr id="5159" name="AutoShape 17"/>
              <p:cNvSpPr>
                <a:spLocks noChangeArrowheads="1"/>
              </p:cNvSpPr>
              <p:nvPr/>
            </p:nvSpPr>
            <p:spPr bwMode="auto">
              <a:xfrm>
                <a:off x="1968" y="2400"/>
                <a:ext cx="720" cy="960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DDDDDD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5160" name="Rectangle 18"/>
              <p:cNvSpPr>
                <a:spLocks noChangeArrowheads="1"/>
              </p:cNvSpPr>
              <p:nvPr/>
            </p:nvSpPr>
            <p:spPr bwMode="auto">
              <a:xfrm>
                <a:off x="2160" y="2400"/>
                <a:ext cx="336" cy="960"/>
              </a:xfrm>
              <a:prstGeom prst="rect">
                <a:avLst/>
              </a:prstGeom>
              <a:solidFill>
                <a:srgbClr val="DDDDDD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1" name="Rectangle 19"/>
              <p:cNvSpPr>
                <a:spLocks noChangeArrowheads="1"/>
              </p:cNvSpPr>
              <p:nvPr/>
            </p:nvSpPr>
            <p:spPr bwMode="auto">
              <a:xfrm>
                <a:off x="2196" y="2592"/>
                <a:ext cx="240" cy="624"/>
              </a:xfrm>
              <a:prstGeom prst="rect">
                <a:avLst/>
              </a:prstGeom>
              <a:noFill/>
              <a:ln w="635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2" name="Rectangle 20"/>
              <p:cNvSpPr>
                <a:spLocks noChangeArrowheads="1"/>
              </p:cNvSpPr>
              <p:nvPr/>
            </p:nvSpPr>
            <p:spPr bwMode="auto">
              <a:xfrm>
                <a:off x="2220" y="2640"/>
                <a:ext cx="192" cy="528"/>
              </a:xfrm>
              <a:prstGeom prst="rect">
                <a:avLst/>
              </a:prstGeom>
              <a:gradFill rotWithShape="1">
                <a:gsLst>
                  <a:gs pos="0">
                    <a:srgbClr val="4A6264"/>
                  </a:gs>
                  <a:gs pos="50000">
                    <a:srgbClr val="A0D4D8"/>
                  </a:gs>
                  <a:gs pos="100000">
                    <a:srgbClr val="4A6264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prstMaterial="legacyMatte">
                <a:bevelT w="13500" h="13500" prst="angle"/>
                <a:bevelB w="13500" h="13500" prst="angle"/>
                <a:extrusionClr>
                  <a:srgbClr val="A0D4D8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5163" name="AutoShape 21"/>
              <p:cNvSpPr>
                <a:spLocks noChangeArrowheads="1"/>
              </p:cNvSpPr>
              <p:nvPr/>
            </p:nvSpPr>
            <p:spPr bwMode="auto">
              <a:xfrm>
                <a:off x="2016" y="2832"/>
                <a:ext cx="96" cy="96"/>
              </a:xfrm>
              <a:custGeom>
                <a:avLst/>
                <a:gdLst>
                  <a:gd name="T0" fmla="*/ 48 w 21600"/>
                  <a:gd name="T1" fmla="*/ 0 h 21600"/>
                  <a:gd name="T2" fmla="*/ 14 w 21600"/>
                  <a:gd name="T3" fmla="*/ 14 h 21600"/>
                  <a:gd name="T4" fmla="*/ 0 w 21600"/>
                  <a:gd name="T5" fmla="*/ 48 h 21600"/>
                  <a:gd name="T6" fmla="*/ 14 w 21600"/>
                  <a:gd name="T7" fmla="*/ 82 h 21600"/>
                  <a:gd name="T8" fmla="*/ 48 w 21600"/>
                  <a:gd name="T9" fmla="*/ 96 h 21600"/>
                  <a:gd name="T10" fmla="*/ 82 w 21600"/>
                  <a:gd name="T11" fmla="*/ 82 h 21600"/>
                  <a:gd name="T12" fmla="*/ 96 w 21600"/>
                  <a:gd name="T13" fmla="*/ 48 h 21600"/>
                  <a:gd name="T14" fmla="*/ 82 w 21600"/>
                  <a:gd name="T15" fmla="*/ 14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0 w 21600"/>
                  <a:gd name="T25" fmla="*/ 3150 h 21600"/>
                  <a:gd name="T26" fmla="*/ 18450 w 21600"/>
                  <a:gd name="T27" fmla="*/ 1845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700" y="9117"/>
                      <a:pt x="2700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rgbClr val="FFCC00"/>
              </a:solidFill>
              <a:ln w="6350">
                <a:solidFill>
                  <a:srgbClr val="CC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4" name="AutoShape 22"/>
              <p:cNvSpPr>
                <a:spLocks noChangeArrowheads="1"/>
              </p:cNvSpPr>
              <p:nvPr/>
            </p:nvSpPr>
            <p:spPr bwMode="auto">
              <a:xfrm>
                <a:off x="2532" y="2844"/>
                <a:ext cx="96" cy="96"/>
              </a:xfrm>
              <a:custGeom>
                <a:avLst/>
                <a:gdLst>
                  <a:gd name="T0" fmla="*/ 48 w 21600"/>
                  <a:gd name="T1" fmla="*/ 0 h 21600"/>
                  <a:gd name="T2" fmla="*/ 14 w 21600"/>
                  <a:gd name="T3" fmla="*/ 14 h 21600"/>
                  <a:gd name="T4" fmla="*/ 0 w 21600"/>
                  <a:gd name="T5" fmla="*/ 48 h 21600"/>
                  <a:gd name="T6" fmla="*/ 14 w 21600"/>
                  <a:gd name="T7" fmla="*/ 82 h 21600"/>
                  <a:gd name="T8" fmla="*/ 48 w 21600"/>
                  <a:gd name="T9" fmla="*/ 96 h 21600"/>
                  <a:gd name="T10" fmla="*/ 82 w 21600"/>
                  <a:gd name="T11" fmla="*/ 82 h 21600"/>
                  <a:gd name="T12" fmla="*/ 96 w 21600"/>
                  <a:gd name="T13" fmla="*/ 48 h 21600"/>
                  <a:gd name="T14" fmla="*/ 82 w 21600"/>
                  <a:gd name="T15" fmla="*/ 14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0 w 21600"/>
                  <a:gd name="T25" fmla="*/ 3150 h 21600"/>
                  <a:gd name="T26" fmla="*/ 18450 w 21600"/>
                  <a:gd name="T27" fmla="*/ 1845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700" y="9117"/>
                      <a:pt x="2700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rgbClr val="FFCC00"/>
              </a:solidFill>
              <a:ln w="6350">
                <a:solidFill>
                  <a:srgbClr val="CC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" name="Group 23"/>
            <p:cNvGrpSpPr>
              <a:grpSpLocks/>
            </p:cNvGrpSpPr>
            <p:nvPr/>
          </p:nvGrpSpPr>
          <p:grpSpPr bwMode="auto">
            <a:xfrm>
              <a:off x="3840" y="2112"/>
              <a:ext cx="1152" cy="1632"/>
              <a:chOff x="2880" y="2160"/>
              <a:chExt cx="1152" cy="1632"/>
            </a:xfrm>
          </p:grpSpPr>
          <p:grpSp>
            <p:nvGrpSpPr>
              <p:cNvPr id="10" name="Group 24"/>
              <p:cNvGrpSpPr>
                <a:grpSpLocks/>
              </p:cNvGrpSpPr>
              <p:nvPr/>
            </p:nvGrpSpPr>
            <p:grpSpPr bwMode="auto">
              <a:xfrm>
                <a:off x="2880" y="2160"/>
                <a:ext cx="1152" cy="1632"/>
                <a:chOff x="4416" y="1920"/>
                <a:chExt cx="1152" cy="1632"/>
              </a:xfrm>
            </p:grpSpPr>
            <p:sp>
              <p:nvSpPr>
                <p:cNvPr id="5151" name="AutoShape 25"/>
                <p:cNvSpPr>
                  <a:spLocks noChangeArrowheads="1"/>
                </p:cNvSpPr>
                <p:nvPr/>
              </p:nvSpPr>
              <p:spPr bwMode="auto">
                <a:xfrm>
                  <a:off x="4416" y="1920"/>
                  <a:ext cx="1152" cy="1632"/>
                </a:xfrm>
                <a:prstGeom prst="roundRect">
                  <a:avLst>
                    <a:gd name="adj" fmla="val 4708"/>
                  </a:avLst>
                </a:prstGeom>
                <a:solidFill>
                  <a:srgbClr val="FFFFFF"/>
                </a:solidFill>
                <a:ln w="9525">
                  <a:round/>
                  <a:headEnd/>
                  <a:tailEnd/>
                </a:ln>
                <a:scene3d>
                  <a:camera prst="legacyObliqueTopRight"/>
                  <a:lightRig rig="legacyFlat3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FFFFFF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en-US"/>
                </a:p>
              </p:txBody>
            </p:sp>
            <p:sp>
              <p:nvSpPr>
                <p:cNvPr id="5152" name="AutoShape 26"/>
                <p:cNvSpPr>
                  <a:spLocks noChangeArrowheads="1"/>
                </p:cNvSpPr>
                <p:nvPr/>
              </p:nvSpPr>
              <p:spPr bwMode="auto">
                <a:xfrm>
                  <a:off x="4464" y="1968"/>
                  <a:ext cx="1056" cy="1536"/>
                </a:xfrm>
                <a:prstGeom prst="roundRect">
                  <a:avLst>
                    <a:gd name="adj" fmla="val 3569"/>
                  </a:avLst>
                </a:prstGeom>
                <a:solidFill>
                  <a:srgbClr val="EAEAEA"/>
                </a:solidFill>
                <a:ln w="9525">
                  <a:solidFill>
                    <a:srgbClr val="5F5F5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53" name="AutoShape 27"/>
                <p:cNvSpPr>
                  <a:spLocks noChangeArrowheads="1"/>
                </p:cNvSpPr>
                <p:nvPr/>
              </p:nvSpPr>
              <p:spPr bwMode="auto">
                <a:xfrm>
                  <a:off x="4512" y="2112"/>
                  <a:ext cx="960" cy="48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DDDDDD"/>
                </a:solidFill>
                <a:ln w="9525">
                  <a:solidFill>
                    <a:srgbClr val="5F5F5F"/>
                  </a:solidFill>
                  <a:round/>
                  <a:headEnd/>
                  <a:tailEnd/>
                </a:ln>
                <a:effectLst>
                  <a:prstShdw prst="shdw17" dist="17961" dir="2700000">
                    <a:schemeClr val="bg2"/>
                  </a:prstShdw>
                </a:effec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54" name="AutoShape 28"/>
                <p:cNvSpPr>
                  <a:spLocks noChangeArrowheads="1"/>
                </p:cNvSpPr>
                <p:nvPr/>
              </p:nvSpPr>
              <p:spPr bwMode="auto">
                <a:xfrm>
                  <a:off x="4512" y="2892"/>
                  <a:ext cx="960" cy="48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DDDDDD"/>
                </a:solidFill>
                <a:ln w="9525">
                  <a:solidFill>
                    <a:srgbClr val="5F5F5F"/>
                  </a:solidFill>
                  <a:round/>
                  <a:headEnd/>
                  <a:tailEnd/>
                </a:ln>
                <a:effectLst>
                  <a:prstShdw prst="shdw17" dist="17961" dir="2700000">
                    <a:schemeClr val="bg2"/>
                  </a:prstShdw>
                </a:effec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55" name="AutoShape 29"/>
                <p:cNvSpPr>
                  <a:spLocks noChangeArrowheads="1"/>
                </p:cNvSpPr>
                <p:nvPr/>
              </p:nvSpPr>
              <p:spPr bwMode="auto">
                <a:xfrm>
                  <a:off x="5136" y="2256"/>
                  <a:ext cx="96" cy="192"/>
                </a:xfrm>
                <a:prstGeom prst="flowChartDelay">
                  <a:avLst/>
                </a:prstGeom>
                <a:solidFill>
                  <a:schemeClr val="bg2"/>
                </a:solidFill>
                <a:ln w="9525">
                  <a:solidFill>
                    <a:srgbClr val="5F5F5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56" name="AutoShape 30"/>
                <p:cNvSpPr>
                  <a:spLocks noChangeArrowheads="1"/>
                </p:cNvSpPr>
                <p:nvPr/>
              </p:nvSpPr>
              <p:spPr bwMode="auto">
                <a:xfrm rot="10800000">
                  <a:off x="4704" y="2256"/>
                  <a:ext cx="96" cy="192"/>
                </a:xfrm>
                <a:prstGeom prst="flowChartDelay">
                  <a:avLst/>
                </a:prstGeom>
                <a:solidFill>
                  <a:schemeClr val="bg2"/>
                </a:solidFill>
                <a:ln w="9525">
                  <a:solidFill>
                    <a:srgbClr val="5F5F5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57" name="AutoShape 31"/>
                <p:cNvSpPr>
                  <a:spLocks noChangeArrowheads="1"/>
                </p:cNvSpPr>
                <p:nvPr/>
              </p:nvSpPr>
              <p:spPr bwMode="auto">
                <a:xfrm>
                  <a:off x="5136" y="3024"/>
                  <a:ext cx="96" cy="192"/>
                </a:xfrm>
                <a:prstGeom prst="flowChartDelay">
                  <a:avLst/>
                </a:prstGeom>
                <a:solidFill>
                  <a:schemeClr val="bg2"/>
                </a:solidFill>
                <a:ln w="9525">
                  <a:solidFill>
                    <a:srgbClr val="5F5F5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58" name="AutoShape 32"/>
                <p:cNvSpPr>
                  <a:spLocks noChangeArrowheads="1"/>
                </p:cNvSpPr>
                <p:nvPr/>
              </p:nvSpPr>
              <p:spPr bwMode="auto">
                <a:xfrm rot="10800000">
                  <a:off x="4704" y="3024"/>
                  <a:ext cx="96" cy="192"/>
                </a:xfrm>
                <a:prstGeom prst="flowChartDelay">
                  <a:avLst/>
                </a:prstGeom>
                <a:solidFill>
                  <a:schemeClr val="bg2"/>
                </a:solidFill>
                <a:ln w="9525">
                  <a:solidFill>
                    <a:srgbClr val="5F5F5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150" name="AutoShape 33"/>
              <p:cNvSpPr>
                <a:spLocks noChangeArrowheads="1"/>
              </p:cNvSpPr>
              <p:nvPr/>
            </p:nvSpPr>
            <p:spPr bwMode="auto">
              <a:xfrm>
                <a:off x="3360" y="2880"/>
                <a:ext cx="192" cy="192"/>
              </a:xfrm>
              <a:custGeom>
                <a:avLst/>
                <a:gdLst>
                  <a:gd name="T0" fmla="*/ 96 w 21600"/>
                  <a:gd name="T1" fmla="*/ 0 h 21600"/>
                  <a:gd name="T2" fmla="*/ 28 w 21600"/>
                  <a:gd name="T3" fmla="*/ 28 h 21600"/>
                  <a:gd name="T4" fmla="*/ 0 w 21600"/>
                  <a:gd name="T5" fmla="*/ 96 h 21600"/>
                  <a:gd name="T6" fmla="*/ 28 w 21600"/>
                  <a:gd name="T7" fmla="*/ 164 h 21600"/>
                  <a:gd name="T8" fmla="*/ 96 w 21600"/>
                  <a:gd name="T9" fmla="*/ 192 h 21600"/>
                  <a:gd name="T10" fmla="*/ 164 w 21600"/>
                  <a:gd name="T11" fmla="*/ 164 h 21600"/>
                  <a:gd name="T12" fmla="*/ 192 w 21600"/>
                  <a:gd name="T13" fmla="*/ 96 h 21600"/>
                  <a:gd name="T14" fmla="*/ 164 w 21600"/>
                  <a:gd name="T15" fmla="*/ 28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0 w 21600"/>
                  <a:gd name="T25" fmla="*/ 3150 h 21600"/>
                  <a:gd name="T26" fmla="*/ 18450 w 21600"/>
                  <a:gd name="T27" fmla="*/ 1845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700" y="9117"/>
                      <a:pt x="2700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rgbClr val="FF9933"/>
              </a:solidFill>
              <a:ln w="3175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48" name="Text Box 34"/>
            <p:cNvSpPr txBox="1">
              <a:spLocks noChangeArrowheads="1"/>
            </p:cNvSpPr>
            <p:nvPr/>
          </p:nvSpPr>
          <p:spPr bwMode="auto">
            <a:xfrm>
              <a:off x="3124" y="2447"/>
              <a:ext cx="1103" cy="5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>
                  <a:solidFill>
                    <a:schemeClr val="bg2"/>
                  </a:solidFill>
                  <a:latin typeface=".TMC-Ong Do"/>
                  <a:sym typeface="Wingdings 2" pitchFamily="18" charset="2"/>
                </a:rPr>
                <a:t>Vina</a:t>
              </a:r>
            </a:p>
          </p:txBody>
        </p:sp>
      </p:grpSp>
      <p:grpSp>
        <p:nvGrpSpPr>
          <p:cNvPr id="11" name="Group 35"/>
          <p:cNvGrpSpPr>
            <a:grpSpLocks/>
          </p:cNvGrpSpPr>
          <p:nvPr/>
        </p:nvGrpSpPr>
        <p:grpSpPr bwMode="auto">
          <a:xfrm>
            <a:off x="7467600" y="2362200"/>
            <a:ext cx="1066800" cy="1219200"/>
            <a:chOff x="3600" y="1004"/>
            <a:chExt cx="960" cy="1252"/>
          </a:xfrm>
        </p:grpSpPr>
        <p:grpSp>
          <p:nvGrpSpPr>
            <p:cNvPr id="12" name="Group 36"/>
            <p:cNvGrpSpPr>
              <a:grpSpLocks/>
            </p:cNvGrpSpPr>
            <p:nvPr/>
          </p:nvGrpSpPr>
          <p:grpSpPr bwMode="auto">
            <a:xfrm rot="771288">
              <a:off x="3600" y="1008"/>
              <a:ext cx="126" cy="1248"/>
              <a:chOff x="3120" y="2352"/>
              <a:chExt cx="144" cy="912"/>
            </a:xfrm>
          </p:grpSpPr>
          <p:sp>
            <p:nvSpPr>
              <p:cNvPr id="5140" name="AutoShape 37"/>
              <p:cNvSpPr>
                <a:spLocks noChangeArrowheads="1"/>
              </p:cNvSpPr>
              <p:nvPr/>
            </p:nvSpPr>
            <p:spPr bwMode="auto">
              <a:xfrm flipH="1">
                <a:off x="3120" y="2352"/>
                <a:ext cx="144" cy="576"/>
              </a:xfrm>
              <a:custGeom>
                <a:avLst/>
                <a:gdLst>
                  <a:gd name="T0" fmla="*/ 126 w 21600"/>
                  <a:gd name="T1" fmla="*/ 288 h 21600"/>
                  <a:gd name="T2" fmla="*/ 72 w 21600"/>
                  <a:gd name="T3" fmla="*/ 576 h 21600"/>
                  <a:gd name="T4" fmla="*/ 18 w 21600"/>
                  <a:gd name="T5" fmla="*/ 288 h 21600"/>
                  <a:gd name="T6" fmla="*/ 72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1" name="Rectangle 38"/>
              <p:cNvSpPr>
                <a:spLocks noChangeArrowheads="1"/>
              </p:cNvSpPr>
              <p:nvPr/>
            </p:nvSpPr>
            <p:spPr bwMode="auto">
              <a:xfrm>
                <a:off x="3146" y="2544"/>
                <a:ext cx="96" cy="14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2" name="AutoShape 39"/>
              <p:cNvSpPr>
                <a:spLocks noChangeArrowheads="1"/>
              </p:cNvSpPr>
              <p:nvPr/>
            </p:nvSpPr>
            <p:spPr bwMode="auto">
              <a:xfrm flipH="1">
                <a:off x="3168" y="2928"/>
                <a:ext cx="48" cy="336"/>
              </a:xfrm>
              <a:prstGeom prst="can">
                <a:avLst>
                  <a:gd name="adj" fmla="val 4478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" name="Group 40"/>
            <p:cNvGrpSpPr>
              <a:grpSpLocks/>
            </p:cNvGrpSpPr>
            <p:nvPr/>
          </p:nvGrpSpPr>
          <p:grpSpPr bwMode="auto">
            <a:xfrm rot="520189">
              <a:off x="3646" y="1004"/>
              <a:ext cx="914" cy="673"/>
              <a:chOff x="2952" y="1398"/>
              <a:chExt cx="696" cy="570"/>
            </a:xfrm>
          </p:grpSpPr>
          <p:sp>
            <p:nvSpPr>
              <p:cNvPr id="5129" name="Freeform 41"/>
              <p:cNvSpPr>
                <a:spLocks/>
              </p:cNvSpPr>
              <p:nvPr/>
            </p:nvSpPr>
            <p:spPr bwMode="auto">
              <a:xfrm>
                <a:off x="2952" y="1398"/>
                <a:ext cx="610" cy="505"/>
              </a:xfrm>
              <a:custGeom>
                <a:avLst/>
                <a:gdLst>
                  <a:gd name="T0" fmla="*/ 229 w 610"/>
                  <a:gd name="T1" fmla="*/ 274 h 505"/>
                  <a:gd name="T2" fmla="*/ 191 w 610"/>
                  <a:gd name="T3" fmla="*/ 267 h 505"/>
                  <a:gd name="T4" fmla="*/ 151 w 610"/>
                  <a:gd name="T5" fmla="*/ 251 h 505"/>
                  <a:gd name="T6" fmla="*/ 105 w 610"/>
                  <a:gd name="T7" fmla="*/ 220 h 505"/>
                  <a:gd name="T8" fmla="*/ 68 w 610"/>
                  <a:gd name="T9" fmla="*/ 226 h 505"/>
                  <a:gd name="T10" fmla="*/ 88 w 610"/>
                  <a:gd name="T11" fmla="*/ 259 h 505"/>
                  <a:gd name="T12" fmla="*/ 123 w 610"/>
                  <a:gd name="T13" fmla="*/ 312 h 505"/>
                  <a:gd name="T14" fmla="*/ 175 w 610"/>
                  <a:gd name="T15" fmla="*/ 343 h 505"/>
                  <a:gd name="T16" fmla="*/ 249 w 610"/>
                  <a:gd name="T17" fmla="*/ 385 h 505"/>
                  <a:gd name="T18" fmla="*/ 305 w 610"/>
                  <a:gd name="T19" fmla="*/ 399 h 505"/>
                  <a:gd name="T20" fmla="*/ 335 w 610"/>
                  <a:gd name="T21" fmla="*/ 411 h 505"/>
                  <a:gd name="T22" fmla="*/ 371 w 610"/>
                  <a:gd name="T23" fmla="*/ 421 h 505"/>
                  <a:gd name="T24" fmla="*/ 398 w 610"/>
                  <a:gd name="T25" fmla="*/ 433 h 505"/>
                  <a:gd name="T26" fmla="*/ 435 w 610"/>
                  <a:gd name="T27" fmla="*/ 459 h 505"/>
                  <a:gd name="T28" fmla="*/ 462 w 610"/>
                  <a:gd name="T29" fmla="*/ 483 h 505"/>
                  <a:gd name="T30" fmla="*/ 494 w 610"/>
                  <a:gd name="T31" fmla="*/ 500 h 505"/>
                  <a:gd name="T32" fmla="*/ 506 w 610"/>
                  <a:gd name="T33" fmla="*/ 490 h 505"/>
                  <a:gd name="T34" fmla="*/ 516 w 610"/>
                  <a:gd name="T35" fmla="*/ 448 h 505"/>
                  <a:gd name="T36" fmla="*/ 550 w 610"/>
                  <a:gd name="T37" fmla="*/ 404 h 505"/>
                  <a:gd name="T38" fmla="*/ 581 w 610"/>
                  <a:gd name="T39" fmla="*/ 354 h 505"/>
                  <a:gd name="T40" fmla="*/ 595 w 610"/>
                  <a:gd name="T41" fmla="*/ 325 h 505"/>
                  <a:gd name="T42" fmla="*/ 573 w 610"/>
                  <a:gd name="T43" fmla="*/ 304 h 505"/>
                  <a:gd name="T44" fmla="*/ 541 w 610"/>
                  <a:gd name="T45" fmla="*/ 291 h 505"/>
                  <a:gd name="T46" fmla="*/ 522 w 610"/>
                  <a:gd name="T47" fmla="*/ 278 h 505"/>
                  <a:gd name="T48" fmla="*/ 477 w 610"/>
                  <a:gd name="T49" fmla="*/ 190 h 505"/>
                  <a:gd name="T50" fmla="*/ 441 w 610"/>
                  <a:gd name="T51" fmla="*/ 125 h 505"/>
                  <a:gd name="T52" fmla="*/ 414 w 610"/>
                  <a:gd name="T53" fmla="*/ 91 h 505"/>
                  <a:gd name="T54" fmla="*/ 394 w 610"/>
                  <a:gd name="T55" fmla="*/ 55 h 505"/>
                  <a:gd name="T56" fmla="*/ 373 w 610"/>
                  <a:gd name="T57" fmla="*/ 39 h 505"/>
                  <a:gd name="T58" fmla="*/ 337 w 610"/>
                  <a:gd name="T59" fmla="*/ 27 h 505"/>
                  <a:gd name="T60" fmla="*/ 300 w 610"/>
                  <a:gd name="T61" fmla="*/ 17 h 505"/>
                  <a:gd name="T62" fmla="*/ 252 w 610"/>
                  <a:gd name="T63" fmla="*/ 16 h 505"/>
                  <a:gd name="T64" fmla="*/ 206 w 610"/>
                  <a:gd name="T65" fmla="*/ 11 h 505"/>
                  <a:gd name="T66" fmla="*/ 189 w 610"/>
                  <a:gd name="T67" fmla="*/ 6 h 505"/>
                  <a:gd name="T68" fmla="*/ 146 w 610"/>
                  <a:gd name="T69" fmla="*/ 3 h 505"/>
                  <a:gd name="T70" fmla="*/ 98 w 610"/>
                  <a:gd name="T71" fmla="*/ 6 h 505"/>
                  <a:gd name="T72" fmla="*/ 54 w 610"/>
                  <a:gd name="T73" fmla="*/ 5 h 505"/>
                  <a:gd name="T74" fmla="*/ 12 w 610"/>
                  <a:gd name="T75" fmla="*/ 0 h 505"/>
                  <a:gd name="T76" fmla="*/ 2 w 610"/>
                  <a:gd name="T77" fmla="*/ 26 h 505"/>
                  <a:gd name="T78" fmla="*/ 24 w 610"/>
                  <a:gd name="T79" fmla="*/ 44 h 505"/>
                  <a:gd name="T80" fmla="*/ 72 w 610"/>
                  <a:gd name="T81" fmla="*/ 54 h 505"/>
                  <a:gd name="T82" fmla="*/ 122 w 610"/>
                  <a:gd name="T83" fmla="*/ 71 h 505"/>
                  <a:gd name="T84" fmla="*/ 159 w 610"/>
                  <a:gd name="T85" fmla="*/ 72 h 505"/>
                  <a:gd name="T86" fmla="*/ 195 w 610"/>
                  <a:gd name="T87" fmla="*/ 101 h 505"/>
                  <a:gd name="T88" fmla="*/ 228 w 610"/>
                  <a:gd name="T89" fmla="*/ 125 h 505"/>
                  <a:gd name="T90" fmla="*/ 248 w 610"/>
                  <a:gd name="T91" fmla="*/ 149 h 505"/>
                  <a:gd name="T92" fmla="*/ 267 w 610"/>
                  <a:gd name="T93" fmla="*/ 175 h 505"/>
                  <a:gd name="T94" fmla="*/ 274 w 610"/>
                  <a:gd name="T95" fmla="*/ 200 h 505"/>
                  <a:gd name="T96" fmla="*/ 275 w 610"/>
                  <a:gd name="T97" fmla="*/ 241 h 50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610"/>
                  <a:gd name="T148" fmla="*/ 0 h 505"/>
                  <a:gd name="T149" fmla="*/ 610 w 610"/>
                  <a:gd name="T150" fmla="*/ 505 h 50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610" h="505">
                    <a:moveTo>
                      <a:pt x="249" y="265"/>
                    </a:moveTo>
                    <a:lnTo>
                      <a:pt x="229" y="274"/>
                    </a:lnTo>
                    <a:lnTo>
                      <a:pt x="214" y="274"/>
                    </a:lnTo>
                    <a:lnTo>
                      <a:pt x="191" y="267"/>
                    </a:lnTo>
                    <a:lnTo>
                      <a:pt x="167" y="265"/>
                    </a:lnTo>
                    <a:lnTo>
                      <a:pt x="151" y="251"/>
                    </a:lnTo>
                    <a:lnTo>
                      <a:pt x="128" y="229"/>
                    </a:lnTo>
                    <a:lnTo>
                      <a:pt x="105" y="220"/>
                    </a:lnTo>
                    <a:lnTo>
                      <a:pt x="82" y="219"/>
                    </a:lnTo>
                    <a:lnTo>
                      <a:pt x="68" y="226"/>
                    </a:lnTo>
                    <a:lnTo>
                      <a:pt x="77" y="239"/>
                    </a:lnTo>
                    <a:lnTo>
                      <a:pt x="88" y="259"/>
                    </a:lnTo>
                    <a:lnTo>
                      <a:pt x="108" y="288"/>
                    </a:lnTo>
                    <a:lnTo>
                      <a:pt x="123" y="312"/>
                    </a:lnTo>
                    <a:lnTo>
                      <a:pt x="152" y="328"/>
                    </a:lnTo>
                    <a:lnTo>
                      <a:pt x="175" y="343"/>
                    </a:lnTo>
                    <a:lnTo>
                      <a:pt x="192" y="353"/>
                    </a:lnTo>
                    <a:lnTo>
                      <a:pt x="249" y="385"/>
                    </a:lnTo>
                    <a:lnTo>
                      <a:pt x="276" y="391"/>
                    </a:lnTo>
                    <a:lnTo>
                      <a:pt x="305" y="399"/>
                    </a:lnTo>
                    <a:lnTo>
                      <a:pt x="320" y="403"/>
                    </a:lnTo>
                    <a:lnTo>
                      <a:pt x="335" y="411"/>
                    </a:lnTo>
                    <a:lnTo>
                      <a:pt x="356" y="416"/>
                    </a:lnTo>
                    <a:lnTo>
                      <a:pt x="371" y="421"/>
                    </a:lnTo>
                    <a:lnTo>
                      <a:pt x="386" y="426"/>
                    </a:lnTo>
                    <a:lnTo>
                      <a:pt x="398" y="433"/>
                    </a:lnTo>
                    <a:lnTo>
                      <a:pt x="416" y="442"/>
                    </a:lnTo>
                    <a:lnTo>
                      <a:pt x="435" y="459"/>
                    </a:lnTo>
                    <a:lnTo>
                      <a:pt x="450" y="471"/>
                    </a:lnTo>
                    <a:lnTo>
                      <a:pt x="462" y="483"/>
                    </a:lnTo>
                    <a:lnTo>
                      <a:pt x="477" y="492"/>
                    </a:lnTo>
                    <a:lnTo>
                      <a:pt x="494" y="500"/>
                    </a:lnTo>
                    <a:lnTo>
                      <a:pt x="504" y="505"/>
                    </a:lnTo>
                    <a:lnTo>
                      <a:pt x="506" y="490"/>
                    </a:lnTo>
                    <a:lnTo>
                      <a:pt x="509" y="475"/>
                    </a:lnTo>
                    <a:lnTo>
                      <a:pt x="516" y="448"/>
                    </a:lnTo>
                    <a:lnTo>
                      <a:pt x="539" y="421"/>
                    </a:lnTo>
                    <a:lnTo>
                      <a:pt x="550" y="404"/>
                    </a:lnTo>
                    <a:lnTo>
                      <a:pt x="571" y="373"/>
                    </a:lnTo>
                    <a:lnTo>
                      <a:pt x="581" y="354"/>
                    </a:lnTo>
                    <a:lnTo>
                      <a:pt x="592" y="338"/>
                    </a:lnTo>
                    <a:lnTo>
                      <a:pt x="595" y="325"/>
                    </a:lnTo>
                    <a:lnTo>
                      <a:pt x="610" y="322"/>
                    </a:lnTo>
                    <a:lnTo>
                      <a:pt x="573" y="304"/>
                    </a:lnTo>
                    <a:lnTo>
                      <a:pt x="561" y="297"/>
                    </a:lnTo>
                    <a:lnTo>
                      <a:pt x="541" y="291"/>
                    </a:lnTo>
                    <a:lnTo>
                      <a:pt x="530" y="285"/>
                    </a:lnTo>
                    <a:lnTo>
                      <a:pt x="522" y="278"/>
                    </a:lnTo>
                    <a:lnTo>
                      <a:pt x="512" y="256"/>
                    </a:lnTo>
                    <a:lnTo>
                      <a:pt x="477" y="190"/>
                    </a:lnTo>
                    <a:lnTo>
                      <a:pt x="460" y="154"/>
                    </a:lnTo>
                    <a:lnTo>
                      <a:pt x="441" y="125"/>
                    </a:lnTo>
                    <a:lnTo>
                      <a:pt x="427" y="110"/>
                    </a:lnTo>
                    <a:lnTo>
                      <a:pt x="414" y="91"/>
                    </a:lnTo>
                    <a:lnTo>
                      <a:pt x="404" y="74"/>
                    </a:lnTo>
                    <a:lnTo>
                      <a:pt x="394" y="55"/>
                    </a:lnTo>
                    <a:lnTo>
                      <a:pt x="385" y="44"/>
                    </a:lnTo>
                    <a:lnTo>
                      <a:pt x="373" y="39"/>
                    </a:lnTo>
                    <a:lnTo>
                      <a:pt x="350" y="35"/>
                    </a:lnTo>
                    <a:lnTo>
                      <a:pt x="337" y="27"/>
                    </a:lnTo>
                    <a:lnTo>
                      <a:pt x="321" y="17"/>
                    </a:lnTo>
                    <a:lnTo>
                      <a:pt x="300" y="17"/>
                    </a:lnTo>
                    <a:lnTo>
                      <a:pt x="273" y="21"/>
                    </a:lnTo>
                    <a:lnTo>
                      <a:pt x="252" y="16"/>
                    </a:lnTo>
                    <a:lnTo>
                      <a:pt x="228" y="24"/>
                    </a:lnTo>
                    <a:lnTo>
                      <a:pt x="206" y="11"/>
                    </a:lnTo>
                    <a:lnTo>
                      <a:pt x="194" y="8"/>
                    </a:lnTo>
                    <a:lnTo>
                      <a:pt x="189" y="6"/>
                    </a:lnTo>
                    <a:lnTo>
                      <a:pt x="171" y="3"/>
                    </a:lnTo>
                    <a:lnTo>
                      <a:pt x="146" y="3"/>
                    </a:lnTo>
                    <a:lnTo>
                      <a:pt x="117" y="3"/>
                    </a:lnTo>
                    <a:lnTo>
                      <a:pt x="98" y="6"/>
                    </a:lnTo>
                    <a:lnTo>
                      <a:pt x="75" y="5"/>
                    </a:lnTo>
                    <a:lnTo>
                      <a:pt x="54" y="5"/>
                    </a:lnTo>
                    <a:lnTo>
                      <a:pt x="33" y="2"/>
                    </a:lnTo>
                    <a:lnTo>
                      <a:pt x="12" y="0"/>
                    </a:lnTo>
                    <a:lnTo>
                      <a:pt x="0" y="9"/>
                    </a:lnTo>
                    <a:lnTo>
                      <a:pt x="2" y="26"/>
                    </a:lnTo>
                    <a:lnTo>
                      <a:pt x="9" y="35"/>
                    </a:lnTo>
                    <a:lnTo>
                      <a:pt x="24" y="44"/>
                    </a:lnTo>
                    <a:lnTo>
                      <a:pt x="44" y="51"/>
                    </a:lnTo>
                    <a:lnTo>
                      <a:pt x="72" y="54"/>
                    </a:lnTo>
                    <a:lnTo>
                      <a:pt x="101" y="65"/>
                    </a:lnTo>
                    <a:lnTo>
                      <a:pt x="122" y="71"/>
                    </a:lnTo>
                    <a:lnTo>
                      <a:pt x="140" y="71"/>
                    </a:lnTo>
                    <a:lnTo>
                      <a:pt x="159" y="72"/>
                    </a:lnTo>
                    <a:lnTo>
                      <a:pt x="177" y="87"/>
                    </a:lnTo>
                    <a:lnTo>
                      <a:pt x="195" y="101"/>
                    </a:lnTo>
                    <a:lnTo>
                      <a:pt x="209" y="113"/>
                    </a:lnTo>
                    <a:lnTo>
                      <a:pt x="228" y="125"/>
                    </a:lnTo>
                    <a:lnTo>
                      <a:pt x="236" y="132"/>
                    </a:lnTo>
                    <a:lnTo>
                      <a:pt x="248" y="149"/>
                    </a:lnTo>
                    <a:lnTo>
                      <a:pt x="259" y="158"/>
                    </a:lnTo>
                    <a:lnTo>
                      <a:pt x="267" y="175"/>
                    </a:lnTo>
                    <a:lnTo>
                      <a:pt x="274" y="188"/>
                    </a:lnTo>
                    <a:lnTo>
                      <a:pt x="274" y="200"/>
                    </a:lnTo>
                    <a:lnTo>
                      <a:pt x="277" y="218"/>
                    </a:lnTo>
                    <a:lnTo>
                      <a:pt x="275" y="241"/>
                    </a:lnTo>
                    <a:lnTo>
                      <a:pt x="249" y="265"/>
                    </a:lnTo>
                    <a:close/>
                  </a:path>
                </a:pathLst>
              </a:custGeom>
              <a:solidFill>
                <a:srgbClr val="FFBFB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0" name="Freeform 42"/>
              <p:cNvSpPr>
                <a:spLocks/>
              </p:cNvSpPr>
              <p:nvPr/>
            </p:nvSpPr>
            <p:spPr bwMode="auto">
              <a:xfrm>
                <a:off x="3140" y="1402"/>
                <a:ext cx="106" cy="58"/>
              </a:xfrm>
              <a:custGeom>
                <a:avLst/>
                <a:gdLst>
                  <a:gd name="T0" fmla="*/ 0 w 106"/>
                  <a:gd name="T1" fmla="*/ 0 h 58"/>
                  <a:gd name="T2" fmla="*/ 53 w 106"/>
                  <a:gd name="T3" fmla="*/ 28 h 58"/>
                  <a:gd name="T4" fmla="*/ 106 w 106"/>
                  <a:gd name="T5" fmla="*/ 58 h 58"/>
                  <a:gd name="T6" fmla="*/ 0 60000 65536"/>
                  <a:gd name="T7" fmla="*/ 0 60000 65536"/>
                  <a:gd name="T8" fmla="*/ 0 60000 65536"/>
                  <a:gd name="T9" fmla="*/ 0 w 106"/>
                  <a:gd name="T10" fmla="*/ 0 h 58"/>
                  <a:gd name="T11" fmla="*/ 106 w 106"/>
                  <a:gd name="T12" fmla="*/ 58 h 5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6" h="58">
                    <a:moveTo>
                      <a:pt x="0" y="0"/>
                    </a:moveTo>
                    <a:lnTo>
                      <a:pt x="53" y="28"/>
                    </a:lnTo>
                    <a:lnTo>
                      <a:pt x="106" y="5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1" name="Freeform 43"/>
              <p:cNvSpPr>
                <a:spLocks/>
              </p:cNvSpPr>
              <p:nvPr/>
            </p:nvSpPr>
            <p:spPr bwMode="auto">
              <a:xfrm rot="-1242821">
                <a:off x="3037" y="1616"/>
                <a:ext cx="15" cy="48"/>
              </a:xfrm>
              <a:custGeom>
                <a:avLst/>
                <a:gdLst>
                  <a:gd name="T0" fmla="*/ 23 w 70"/>
                  <a:gd name="T1" fmla="*/ 0 h 169"/>
                  <a:gd name="T2" fmla="*/ 53 w 70"/>
                  <a:gd name="T3" fmla="*/ 52 h 169"/>
                  <a:gd name="T4" fmla="*/ 69 w 70"/>
                  <a:gd name="T5" fmla="*/ 83 h 169"/>
                  <a:gd name="T6" fmla="*/ 70 w 70"/>
                  <a:gd name="T7" fmla="*/ 113 h 169"/>
                  <a:gd name="T8" fmla="*/ 58 w 70"/>
                  <a:gd name="T9" fmla="*/ 140 h 169"/>
                  <a:gd name="T10" fmla="*/ 27 w 70"/>
                  <a:gd name="T11" fmla="*/ 158 h 169"/>
                  <a:gd name="T12" fmla="*/ 0 w 70"/>
                  <a:gd name="T13" fmla="*/ 169 h 1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169"/>
                  <a:gd name="T23" fmla="*/ 70 w 70"/>
                  <a:gd name="T24" fmla="*/ 169 h 16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169">
                    <a:moveTo>
                      <a:pt x="23" y="0"/>
                    </a:moveTo>
                    <a:lnTo>
                      <a:pt x="53" y="52"/>
                    </a:lnTo>
                    <a:lnTo>
                      <a:pt x="69" y="83"/>
                    </a:lnTo>
                    <a:lnTo>
                      <a:pt x="70" y="113"/>
                    </a:lnTo>
                    <a:lnTo>
                      <a:pt x="58" y="140"/>
                    </a:lnTo>
                    <a:lnTo>
                      <a:pt x="27" y="158"/>
                    </a:lnTo>
                    <a:lnTo>
                      <a:pt x="0" y="16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2" name="Freeform 44"/>
              <p:cNvSpPr>
                <a:spLocks/>
              </p:cNvSpPr>
              <p:nvPr/>
            </p:nvSpPr>
            <p:spPr bwMode="auto">
              <a:xfrm rot="-1448732">
                <a:off x="3112" y="1454"/>
                <a:ext cx="6" cy="17"/>
              </a:xfrm>
              <a:custGeom>
                <a:avLst/>
                <a:gdLst>
                  <a:gd name="T0" fmla="*/ 6 w 6"/>
                  <a:gd name="T1" fmla="*/ 0 h 17"/>
                  <a:gd name="T2" fmla="*/ 2 w 6"/>
                  <a:gd name="T3" fmla="*/ 9 h 17"/>
                  <a:gd name="T4" fmla="*/ 0 w 6"/>
                  <a:gd name="T5" fmla="*/ 17 h 17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7"/>
                  <a:gd name="T11" fmla="*/ 6 w 6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7">
                    <a:moveTo>
                      <a:pt x="6" y="0"/>
                    </a:moveTo>
                    <a:lnTo>
                      <a:pt x="2" y="9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3" name="Freeform 45"/>
              <p:cNvSpPr>
                <a:spLocks/>
              </p:cNvSpPr>
              <p:nvPr/>
            </p:nvSpPr>
            <p:spPr bwMode="auto">
              <a:xfrm rot="-996419">
                <a:off x="3023" y="1438"/>
                <a:ext cx="3" cy="14"/>
              </a:xfrm>
              <a:custGeom>
                <a:avLst/>
                <a:gdLst>
                  <a:gd name="T0" fmla="*/ 3 w 3"/>
                  <a:gd name="T1" fmla="*/ 0 h 14"/>
                  <a:gd name="T2" fmla="*/ 0 w 3"/>
                  <a:gd name="T3" fmla="*/ 7 h 14"/>
                  <a:gd name="T4" fmla="*/ 0 w 3"/>
                  <a:gd name="T5" fmla="*/ 14 h 14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4"/>
                  <a:gd name="T11" fmla="*/ 3 w 3"/>
                  <a:gd name="T12" fmla="*/ 14 h 1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4">
                    <a:moveTo>
                      <a:pt x="3" y="0"/>
                    </a:moveTo>
                    <a:lnTo>
                      <a:pt x="0" y="7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4" name="Group 46"/>
              <p:cNvGrpSpPr>
                <a:grpSpLocks/>
              </p:cNvGrpSpPr>
              <p:nvPr/>
            </p:nvGrpSpPr>
            <p:grpSpPr bwMode="auto">
              <a:xfrm rot="-9224892">
                <a:off x="3406" y="1698"/>
                <a:ext cx="242" cy="270"/>
                <a:chOff x="2457" y="2549"/>
                <a:chExt cx="557" cy="547"/>
              </a:xfrm>
            </p:grpSpPr>
            <p:sp>
              <p:nvSpPr>
                <p:cNvPr id="5138" name="Freeform 47"/>
                <p:cNvSpPr>
                  <a:spLocks/>
                </p:cNvSpPr>
                <p:nvPr/>
              </p:nvSpPr>
              <p:spPr bwMode="auto">
                <a:xfrm>
                  <a:off x="2457" y="2549"/>
                  <a:ext cx="557" cy="547"/>
                </a:xfrm>
                <a:custGeom>
                  <a:avLst/>
                  <a:gdLst>
                    <a:gd name="T0" fmla="*/ 1112 w 1112"/>
                    <a:gd name="T1" fmla="*/ 140 h 1094"/>
                    <a:gd name="T2" fmla="*/ 1056 w 1112"/>
                    <a:gd name="T3" fmla="*/ 271 h 1094"/>
                    <a:gd name="T4" fmla="*/ 1017 w 1112"/>
                    <a:gd name="T5" fmla="*/ 373 h 1094"/>
                    <a:gd name="T6" fmla="*/ 971 w 1112"/>
                    <a:gd name="T7" fmla="*/ 476 h 1094"/>
                    <a:gd name="T8" fmla="*/ 943 w 1112"/>
                    <a:gd name="T9" fmla="*/ 588 h 1094"/>
                    <a:gd name="T10" fmla="*/ 924 w 1112"/>
                    <a:gd name="T11" fmla="*/ 702 h 1094"/>
                    <a:gd name="T12" fmla="*/ 905 w 1112"/>
                    <a:gd name="T13" fmla="*/ 814 h 1094"/>
                    <a:gd name="T14" fmla="*/ 905 w 1112"/>
                    <a:gd name="T15" fmla="*/ 916 h 1094"/>
                    <a:gd name="T16" fmla="*/ 905 w 1112"/>
                    <a:gd name="T17" fmla="*/ 1001 h 1094"/>
                    <a:gd name="T18" fmla="*/ 905 w 1112"/>
                    <a:gd name="T19" fmla="*/ 1038 h 1094"/>
                    <a:gd name="T20" fmla="*/ 242 w 1112"/>
                    <a:gd name="T21" fmla="*/ 1094 h 1094"/>
                    <a:gd name="T22" fmla="*/ 130 w 1112"/>
                    <a:gd name="T23" fmla="*/ 448 h 1094"/>
                    <a:gd name="T24" fmla="*/ 28 w 1112"/>
                    <a:gd name="T25" fmla="*/ 65 h 1094"/>
                    <a:gd name="T26" fmla="*/ 0 w 1112"/>
                    <a:gd name="T27" fmla="*/ 0 h 1094"/>
                    <a:gd name="T28" fmla="*/ 420 w 1112"/>
                    <a:gd name="T29" fmla="*/ 75 h 1094"/>
                    <a:gd name="T30" fmla="*/ 765 w 1112"/>
                    <a:gd name="T31" fmla="*/ 103 h 1094"/>
                    <a:gd name="T32" fmla="*/ 989 w 1112"/>
                    <a:gd name="T33" fmla="*/ 103 h 1094"/>
                    <a:gd name="T34" fmla="*/ 1112 w 1112"/>
                    <a:gd name="T35" fmla="*/ 140 h 109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112"/>
                    <a:gd name="T55" fmla="*/ 0 h 1094"/>
                    <a:gd name="T56" fmla="*/ 1112 w 1112"/>
                    <a:gd name="T57" fmla="*/ 1094 h 1094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112" h="1094">
                      <a:moveTo>
                        <a:pt x="1112" y="140"/>
                      </a:moveTo>
                      <a:lnTo>
                        <a:pt x="1056" y="271"/>
                      </a:lnTo>
                      <a:lnTo>
                        <a:pt x="1017" y="373"/>
                      </a:lnTo>
                      <a:lnTo>
                        <a:pt x="971" y="476"/>
                      </a:lnTo>
                      <a:lnTo>
                        <a:pt x="943" y="588"/>
                      </a:lnTo>
                      <a:lnTo>
                        <a:pt x="924" y="702"/>
                      </a:lnTo>
                      <a:lnTo>
                        <a:pt x="905" y="814"/>
                      </a:lnTo>
                      <a:lnTo>
                        <a:pt x="905" y="916"/>
                      </a:lnTo>
                      <a:lnTo>
                        <a:pt x="905" y="1001"/>
                      </a:lnTo>
                      <a:lnTo>
                        <a:pt x="905" y="1038"/>
                      </a:lnTo>
                      <a:lnTo>
                        <a:pt x="242" y="1094"/>
                      </a:lnTo>
                      <a:lnTo>
                        <a:pt x="130" y="448"/>
                      </a:lnTo>
                      <a:lnTo>
                        <a:pt x="28" y="65"/>
                      </a:lnTo>
                      <a:lnTo>
                        <a:pt x="0" y="0"/>
                      </a:lnTo>
                      <a:lnTo>
                        <a:pt x="420" y="75"/>
                      </a:lnTo>
                      <a:lnTo>
                        <a:pt x="765" y="103"/>
                      </a:lnTo>
                      <a:lnTo>
                        <a:pt x="989" y="103"/>
                      </a:lnTo>
                      <a:lnTo>
                        <a:pt x="1112" y="140"/>
                      </a:lnTo>
                      <a:close/>
                    </a:path>
                  </a:pathLst>
                </a:custGeom>
                <a:solidFill>
                  <a:srgbClr val="5F7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39" name="Oval 48"/>
                <p:cNvSpPr>
                  <a:spLocks noChangeArrowheads="1"/>
                </p:cNvSpPr>
                <p:nvPr/>
              </p:nvSpPr>
              <p:spPr bwMode="auto">
                <a:xfrm>
                  <a:off x="2793" y="2961"/>
                  <a:ext cx="61" cy="7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135" name="Freeform 49"/>
              <p:cNvSpPr>
                <a:spLocks/>
              </p:cNvSpPr>
              <p:nvPr/>
            </p:nvSpPr>
            <p:spPr bwMode="auto">
              <a:xfrm rot="-5887819">
                <a:off x="3109" y="1667"/>
                <a:ext cx="13" cy="9"/>
              </a:xfrm>
              <a:custGeom>
                <a:avLst/>
                <a:gdLst>
                  <a:gd name="T0" fmla="*/ 55 w 55"/>
                  <a:gd name="T1" fmla="*/ 33 h 33"/>
                  <a:gd name="T2" fmla="*/ 26 w 55"/>
                  <a:gd name="T3" fmla="*/ 22 h 33"/>
                  <a:gd name="T4" fmla="*/ 7 w 55"/>
                  <a:gd name="T5" fmla="*/ 8 h 33"/>
                  <a:gd name="T6" fmla="*/ 0 w 55"/>
                  <a:gd name="T7" fmla="*/ 0 h 3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5"/>
                  <a:gd name="T13" fmla="*/ 0 h 33"/>
                  <a:gd name="T14" fmla="*/ 55 w 55"/>
                  <a:gd name="T15" fmla="*/ 33 h 3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5" h="33">
                    <a:moveTo>
                      <a:pt x="55" y="33"/>
                    </a:moveTo>
                    <a:lnTo>
                      <a:pt x="26" y="22"/>
                    </a:lnTo>
                    <a:lnTo>
                      <a:pt x="7" y="8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6" name="Freeform 50"/>
              <p:cNvSpPr>
                <a:spLocks/>
              </p:cNvSpPr>
              <p:nvPr/>
            </p:nvSpPr>
            <p:spPr bwMode="auto">
              <a:xfrm rot="-487818">
                <a:off x="3226" y="1413"/>
                <a:ext cx="47" cy="29"/>
              </a:xfrm>
              <a:custGeom>
                <a:avLst/>
                <a:gdLst>
                  <a:gd name="T0" fmla="*/ 0 w 53"/>
                  <a:gd name="T1" fmla="*/ 0 h 34"/>
                  <a:gd name="T2" fmla="*/ 17 w 53"/>
                  <a:gd name="T3" fmla="*/ 8 h 34"/>
                  <a:gd name="T4" fmla="*/ 53 w 53"/>
                  <a:gd name="T5" fmla="*/ 34 h 34"/>
                  <a:gd name="T6" fmla="*/ 0 60000 65536"/>
                  <a:gd name="T7" fmla="*/ 0 60000 65536"/>
                  <a:gd name="T8" fmla="*/ 0 60000 65536"/>
                  <a:gd name="T9" fmla="*/ 0 w 53"/>
                  <a:gd name="T10" fmla="*/ 0 h 34"/>
                  <a:gd name="T11" fmla="*/ 53 w 53"/>
                  <a:gd name="T12" fmla="*/ 34 h 3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3" h="34">
                    <a:moveTo>
                      <a:pt x="0" y="0"/>
                    </a:moveTo>
                    <a:lnTo>
                      <a:pt x="17" y="8"/>
                    </a:lnTo>
                    <a:lnTo>
                      <a:pt x="53" y="3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7" name="Freeform 51"/>
              <p:cNvSpPr>
                <a:spLocks/>
              </p:cNvSpPr>
              <p:nvPr/>
            </p:nvSpPr>
            <p:spPr bwMode="auto">
              <a:xfrm>
                <a:off x="2956" y="1405"/>
                <a:ext cx="40" cy="7"/>
              </a:xfrm>
              <a:custGeom>
                <a:avLst/>
                <a:gdLst>
                  <a:gd name="T0" fmla="*/ 0 w 40"/>
                  <a:gd name="T1" fmla="*/ 4 h 7"/>
                  <a:gd name="T2" fmla="*/ 16 w 40"/>
                  <a:gd name="T3" fmla="*/ 6 h 7"/>
                  <a:gd name="T4" fmla="*/ 25 w 40"/>
                  <a:gd name="T5" fmla="*/ 7 h 7"/>
                  <a:gd name="T6" fmla="*/ 33 w 40"/>
                  <a:gd name="T7" fmla="*/ 5 h 7"/>
                  <a:gd name="T8" fmla="*/ 40 w 40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7"/>
                  <a:gd name="T17" fmla="*/ 40 w 40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7">
                    <a:moveTo>
                      <a:pt x="0" y="4"/>
                    </a:moveTo>
                    <a:lnTo>
                      <a:pt x="16" y="6"/>
                    </a:lnTo>
                    <a:lnTo>
                      <a:pt x="25" y="7"/>
                    </a:lnTo>
                    <a:lnTo>
                      <a:pt x="33" y="5"/>
                    </a:lnTo>
                    <a:lnTo>
                      <a:pt x="4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8484" name="Rectangle 52"/>
          <p:cNvSpPr>
            <a:spLocks noChangeArrowheads="1"/>
          </p:cNvSpPr>
          <p:nvPr/>
        </p:nvSpPr>
        <p:spPr bwMode="auto">
          <a:xfrm rot="771288">
            <a:off x="7543800" y="2624138"/>
            <a:ext cx="104775" cy="195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85" name="Text Box 53"/>
          <p:cNvSpPr txBox="1">
            <a:spLocks noChangeArrowheads="1"/>
          </p:cNvSpPr>
          <p:nvPr/>
        </p:nvSpPr>
        <p:spPr bwMode="auto">
          <a:xfrm>
            <a:off x="0" y="5795963"/>
            <a:ext cx="8915400" cy="646331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latin typeface="Times New Roman" pitchFamily="18" charset="0"/>
              </a:rPr>
              <a:t>b) </a:t>
            </a:r>
            <a:r>
              <a:rPr lang="en-US" sz="3600" dirty="0" err="1">
                <a:latin typeface="Times New Roman" pitchFamily="18" charset="0"/>
              </a:rPr>
              <a:t>Đèn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bút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thử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sáng:Tác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dụng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quang</a:t>
            </a:r>
            <a:endParaRPr lang="en-US" sz="3600" dirty="0">
              <a:latin typeface="Times New Roman" pitchFamily="18" charset="0"/>
            </a:endParaRPr>
          </a:p>
        </p:txBody>
      </p:sp>
      <p:sp>
        <p:nvSpPr>
          <p:cNvPr id="5126" name="Text Box 60"/>
          <p:cNvSpPr txBox="1">
            <a:spLocks noChangeArrowheads="1"/>
          </p:cNvSpPr>
          <p:nvPr/>
        </p:nvSpPr>
        <p:spPr bwMode="auto">
          <a:xfrm>
            <a:off x="762000" y="1066800"/>
            <a:ext cx="7620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Thí nghiệm như hình 35.1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66 0.00509 C 0.06059 0.0044 0.0651 0.00301 0.04566 0.00116 C 0.02604 -0.00046 -0.01406 -0.01041 -0.06076 -0.00625 C -0.10747 -0.00162 -0.18733 0.0132 -0.23264 0.02871 C -0.27778 0.04422 -0.30451 0.06505 -0.33108 0.08611 " pathEditMode="relative" rAng="-243077" ptsTypes="aaa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00" y="29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58 0.01458 C 0.04774 0.01343 0.0526 0.01227 0.03351 0.00625 C 0.01493 0.00116 -0.02309 -0.01898 -0.06788 -0.01898 C -0.11233 -0.01898 -0.1901 -0.00833 -0.23403 0.00856 C -0.27795 0.02523 -0.30469 0.05301 -0.33073 0.08102 " pathEditMode="relative" rAng="0" ptsTypes="aaaaA">
                                      <p:cBhvr>
                                        <p:cTn id="8" dur="2000" fill="hold"/>
                                        <p:tgtEl>
                                          <p:spTgt spid="18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00" y="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184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84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84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8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18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84" grpId="0" animBg="1"/>
      <p:bldP spid="18485" grpId="0" animBg="1"/>
      <p:bldP spid="1848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5486400" y="2971800"/>
            <a:ext cx="3048000" cy="762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PerspectiveTopRight">
              <a:rot lat="1200000" lon="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5943600" y="2800350"/>
            <a:ext cx="762000" cy="9525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PerspectiveTopRight">
              <a:rot lat="0" lon="300000" rev="0"/>
            </a:camera>
            <a:lightRig rig="legacyFlat3" dir="r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6148" name="Oval 4"/>
          <p:cNvSpPr>
            <a:spLocks noChangeArrowheads="1"/>
          </p:cNvSpPr>
          <p:nvPr/>
        </p:nvSpPr>
        <p:spPr bwMode="auto">
          <a:xfrm>
            <a:off x="7620000" y="2620963"/>
            <a:ext cx="46038" cy="46037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7620000" y="2057400"/>
            <a:ext cx="312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K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7315200" y="2771775"/>
            <a:ext cx="800100" cy="123825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PerspectiveTopRight">
              <a:rot lat="0" lon="300000" rev="0"/>
            </a:camera>
            <a:lightRig rig="legacyFlat3" dir="r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6151" name="Freeform 7"/>
          <p:cNvSpPr>
            <a:spLocks/>
          </p:cNvSpPr>
          <p:nvPr/>
        </p:nvSpPr>
        <p:spPr bwMode="auto">
          <a:xfrm rot="10800000">
            <a:off x="6705600" y="2133600"/>
            <a:ext cx="838200" cy="533400"/>
          </a:xfrm>
          <a:custGeom>
            <a:avLst/>
            <a:gdLst>
              <a:gd name="T0" fmla="*/ 0 w 492"/>
              <a:gd name="T1" fmla="*/ 11 h 171"/>
              <a:gd name="T2" fmla="*/ 60 w 492"/>
              <a:gd name="T3" fmla="*/ 138 h 171"/>
              <a:gd name="T4" fmla="*/ 186 w 492"/>
              <a:gd name="T5" fmla="*/ 108 h 171"/>
              <a:gd name="T6" fmla="*/ 294 w 492"/>
              <a:gd name="T7" fmla="*/ 167 h 171"/>
              <a:gd name="T8" fmla="*/ 408 w 492"/>
              <a:gd name="T9" fmla="*/ 132 h 171"/>
              <a:gd name="T10" fmla="*/ 492 w 492"/>
              <a:gd name="T11" fmla="*/ 0 h 17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92"/>
              <a:gd name="T19" fmla="*/ 0 h 171"/>
              <a:gd name="T20" fmla="*/ 492 w 492"/>
              <a:gd name="T21" fmla="*/ 171 h 17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92" h="171">
                <a:moveTo>
                  <a:pt x="0" y="11"/>
                </a:moveTo>
                <a:cubicBezTo>
                  <a:pt x="10" y="32"/>
                  <a:pt x="29" y="122"/>
                  <a:pt x="60" y="138"/>
                </a:cubicBezTo>
                <a:cubicBezTo>
                  <a:pt x="91" y="154"/>
                  <a:pt x="147" y="103"/>
                  <a:pt x="186" y="108"/>
                </a:cubicBezTo>
                <a:cubicBezTo>
                  <a:pt x="225" y="113"/>
                  <a:pt x="257" y="163"/>
                  <a:pt x="294" y="167"/>
                </a:cubicBezTo>
                <a:cubicBezTo>
                  <a:pt x="331" y="171"/>
                  <a:pt x="375" y="160"/>
                  <a:pt x="408" y="132"/>
                </a:cubicBezTo>
                <a:cubicBezTo>
                  <a:pt x="441" y="104"/>
                  <a:pt x="474" y="28"/>
                  <a:pt x="492" y="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2" name="Oval 8"/>
          <p:cNvSpPr>
            <a:spLocks noChangeArrowheads="1"/>
          </p:cNvSpPr>
          <p:nvPr/>
        </p:nvSpPr>
        <p:spPr bwMode="auto">
          <a:xfrm>
            <a:off x="7620000" y="2620963"/>
            <a:ext cx="46038" cy="460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Oval 9"/>
          <p:cNvSpPr>
            <a:spLocks noChangeArrowheads="1"/>
          </p:cNvSpPr>
          <p:nvPr/>
        </p:nvSpPr>
        <p:spPr bwMode="auto">
          <a:xfrm>
            <a:off x="8077200" y="2620963"/>
            <a:ext cx="46038" cy="460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 rot="-155071">
            <a:off x="7086600" y="2209800"/>
            <a:ext cx="1066800" cy="914400"/>
            <a:chOff x="1218" y="2010"/>
            <a:chExt cx="432" cy="432"/>
          </a:xfrm>
        </p:grpSpPr>
        <p:sp>
          <p:nvSpPr>
            <p:cNvPr id="6179" name="Line 11"/>
            <p:cNvSpPr>
              <a:spLocks noChangeShapeType="1"/>
            </p:cNvSpPr>
            <p:nvPr/>
          </p:nvSpPr>
          <p:spPr bwMode="auto">
            <a:xfrm flipV="1">
              <a:off x="1440" y="2064"/>
              <a:ext cx="144" cy="14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0" name="Oval 12"/>
            <p:cNvSpPr>
              <a:spLocks noChangeArrowheads="1"/>
            </p:cNvSpPr>
            <p:nvPr/>
          </p:nvSpPr>
          <p:spPr bwMode="auto">
            <a:xfrm>
              <a:off x="1218" y="2010"/>
              <a:ext cx="432" cy="43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55" name="AutoShape 13"/>
          <p:cNvSpPr>
            <a:spLocks noChangeArrowheads="1"/>
          </p:cNvSpPr>
          <p:nvPr/>
        </p:nvSpPr>
        <p:spPr bwMode="auto">
          <a:xfrm>
            <a:off x="7467600" y="2590800"/>
            <a:ext cx="76200" cy="152400"/>
          </a:xfrm>
          <a:prstGeom prst="plus">
            <a:avLst>
              <a:gd name="adj" fmla="val 25000"/>
            </a:avLst>
          </a:prstGeom>
          <a:gradFill rotWithShape="1">
            <a:gsLst>
              <a:gs pos="0">
                <a:srgbClr val="525252"/>
              </a:gs>
              <a:gs pos="50000">
                <a:srgbClr val="B2B2B2"/>
              </a:gs>
              <a:gs pos="100000">
                <a:srgbClr val="52525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6" name="Oval 14"/>
          <p:cNvSpPr>
            <a:spLocks noChangeArrowheads="1"/>
          </p:cNvSpPr>
          <p:nvPr/>
        </p:nvSpPr>
        <p:spPr bwMode="auto">
          <a:xfrm>
            <a:off x="7497763" y="2590800"/>
            <a:ext cx="46037" cy="460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157" name="Picture 15" descr="cuondaykhongloi"/>
          <p:cNvPicPr>
            <a:picLocks noChangeAspect="1" noChangeArrowheads="1"/>
          </p:cNvPicPr>
          <p:nvPr/>
        </p:nvPicPr>
        <p:blipFill>
          <a:blip r:embed="rId3"/>
          <a:srcRect l="14818" t="28242" r="4111" b="23222"/>
          <a:stretch>
            <a:fillRect/>
          </a:stretch>
        </p:blipFill>
        <p:spPr bwMode="auto">
          <a:xfrm rot="5345090" flipV="1">
            <a:off x="3999707" y="2697956"/>
            <a:ext cx="1528762" cy="10001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sp>
        <p:nvSpPr>
          <p:cNvPr id="6158" name="Oval 16"/>
          <p:cNvSpPr>
            <a:spLocks noChangeArrowheads="1"/>
          </p:cNvSpPr>
          <p:nvPr/>
        </p:nvSpPr>
        <p:spPr bwMode="auto">
          <a:xfrm rot="5400000">
            <a:off x="5105400" y="3733800"/>
            <a:ext cx="76200" cy="76200"/>
          </a:xfrm>
          <a:prstGeom prst="ellipse">
            <a:avLst/>
          </a:prstGeom>
          <a:solidFill>
            <a:schemeClr val="tx1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9" name="Oval 17"/>
          <p:cNvSpPr>
            <a:spLocks noChangeArrowheads="1"/>
          </p:cNvSpPr>
          <p:nvPr/>
        </p:nvSpPr>
        <p:spPr bwMode="auto">
          <a:xfrm rot="5400000">
            <a:off x="5105400" y="2552700"/>
            <a:ext cx="76200" cy="76200"/>
          </a:xfrm>
          <a:prstGeom prst="ellipse">
            <a:avLst/>
          </a:prstGeom>
          <a:solidFill>
            <a:schemeClr val="tx1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0" name="Freeform 18"/>
          <p:cNvSpPr>
            <a:spLocks/>
          </p:cNvSpPr>
          <p:nvPr/>
        </p:nvSpPr>
        <p:spPr bwMode="auto">
          <a:xfrm>
            <a:off x="5181600" y="2425700"/>
            <a:ext cx="1143000" cy="317500"/>
          </a:xfrm>
          <a:custGeom>
            <a:avLst/>
            <a:gdLst>
              <a:gd name="T0" fmla="*/ 0 w 960"/>
              <a:gd name="T1" fmla="*/ 104 h 248"/>
              <a:gd name="T2" fmla="*/ 144 w 960"/>
              <a:gd name="T3" fmla="*/ 8 h 248"/>
              <a:gd name="T4" fmla="*/ 528 w 960"/>
              <a:gd name="T5" fmla="*/ 56 h 248"/>
              <a:gd name="T6" fmla="*/ 960 w 960"/>
              <a:gd name="T7" fmla="*/ 248 h 248"/>
              <a:gd name="T8" fmla="*/ 0 60000 65536"/>
              <a:gd name="T9" fmla="*/ 0 60000 65536"/>
              <a:gd name="T10" fmla="*/ 0 60000 65536"/>
              <a:gd name="T11" fmla="*/ 0 60000 65536"/>
              <a:gd name="T12" fmla="*/ 0 w 960"/>
              <a:gd name="T13" fmla="*/ 0 h 248"/>
              <a:gd name="T14" fmla="*/ 960 w 960"/>
              <a:gd name="T15" fmla="*/ 248 h 2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0" h="248">
                <a:moveTo>
                  <a:pt x="0" y="104"/>
                </a:moveTo>
                <a:cubicBezTo>
                  <a:pt x="28" y="60"/>
                  <a:pt x="56" y="16"/>
                  <a:pt x="144" y="8"/>
                </a:cubicBezTo>
                <a:cubicBezTo>
                  <a:pt x="232" y="0"/>
                  <a:pt x="392" y="16"/>
                  <a:pt x="528" y="56"/>
                </a:cubicBezTo>
                <a:cubicBezTo>
                  <a:pt x="664" y="96"/>
                  <a:pt x="888" y="224"/>
                  <a:pt x="960" y="24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1" name="Freeform 19"/>
          <p:cNvSpPr>
            <a:spLocks/>
          </p:cNvSpPr>
          <p:nvPr/>
        </p:nvSpPr>
        <p:spPr bwMode="auto">
          <a:xfrm>
            <a:off x="5105400" y="2590800"/>
            <a:ext cx="4038600" cy="1219200"/>
          </a:xfrm>
          <a:custGeom>
            <a:avLst/>
            <a:gdLst>
              <a:gd name="T0" fmla="*/ 2256 w 3024"/>
              <a:gd name="T1" fmla="*/ 0 h 816"/>
              <a:gd name="T2" fmla="*/ 2369 w 3024"/>
              <a:gd name="T3" fmla="*/ 172 h 816"/>
              <a:gd name="T4" fmla="*/ 2784 w 3024"/>
              <a:gd name="T5" fmla="*/ 45 h 816"/>
              <a:gd name="T6" fmla="*/ 2932 w 3024"/>
              <a:gd name="T7" fmla="*/ 123 h 816"/>
              <a:gd name="T8" fmla="*/ 2919 w 3024"/>
              <a:gd name="T9" fmla="*/ 545 h 816"/>
              <a:gd name="T10" fmla="*/ 2304 w 3024"/>
              <a:gd name="T11" fmla="*/ 712 h 816"/>
              <a:gd name="T12" fmla="*/ 1008 w 3024"/>
              <a:gd name="T13" fmla="*/ 801 h 816"/>
              <a:gd name="T14" fmla="*/ 0 w 3024"/>
              <a:gd name="T15" fmla="*/ 801 h 81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024"/>
              <a:gd name="T25" fmla="*/ 0 h 816"/>
              <a:gd name="T26" fmla="*/ 3024 w 3024"/>
              <a:gd name="T27" fmla="*/ 816 h 81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024" h="816">
                <a:moveTo>
                  <a:pt x="2256" y="0"/>
                </a:moveTo>
                <a:cubicBezTo>
                  <a:pt x="2275" y="29"/>
                  <a:pt x="2281" y="164"/>
                  <a:pt x="2369" y="172"/>
                </a:cubicBezTo>
                <a:cubicBezTo>
                  <a:pt x="2457" y="179"/>
                  <a:pt x="2690" y="53"/>
                  <a:pt x="2784" y="45"/>
                </a:cubicBezTo>
                <a:cubicBezTo>
                  <a:pt x="2878" y="36"/>
                  <a:pt x="2910" y="40"/>
                  <a:pt x="2932" y="123"/>
                </a:cubicBezTo>
                <a:cubicBezTo>
                  <a:pt x="2954" y="206"/>
                  <a:pt x="3024" y="447"/>
                  <a:pt x="2919" y="545"/>
                </a:cubicBezTo>
                <a:cubicBezTo>
                  <a:pt x="2814" y="643"/>
                  <a:pt x="2622" y="669"/>
                  <a:pt x="2304" y="712"/>
                </a:cubicBezTo>
                <a:cubicBezTo>
                  <a:pt x="1986" y="755"/>
                  <a:pt x="1392" y="786"/>
                  <a:pt x="1008" y="801"/>
                </a:cubicBezTo>
                <a:cubicBezTo>
                  <a:pt x="624" y="816"/>
                  <a:pt x="312" y="809"/>
                  <a:pt x="0" y="80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4772" name="Picture 20" descr="kimgam2007"/>
          <p:cNvPicPr>
            <a:picLocks noChangeAspect="1" noChangeArrowheads="1"/>
          </p:cNvPicPr>
          <p:nvPr/>
        </p:nvPicPr>
        <p:blipFill>
          <a:blip r:embed="rId4"/>
          <a:srcRect l="15506" t="37708" r="6219" b="39757"/>
          <a:stretch>
            <a:fillRect/>
          </a:stretch>
        </p:blipFill>
        <p:spPr bwMode="auto">
          <a:xfrm>
            <a:off x="4114800" y="6096000"/>
            <a:ext cx="1382713" cy="3540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74773" name="Picture 21" descr="kimgam2007"/>
          <p:cNvPicPr>
            <a:picLocks noChangeAspect="1" noChangeArrowheads="1"/>
          </p:cNvPicPr>
          <p:nvPr/>
        </p:nvPicPr>
        <p:blipFill>
          <a:blip r:embed="rId5"/>
          <a:srcRect l="15506" t="37708" r="6219" b="39757"/>
          <a:stretch>
            <a:fillRect/>
          </a:stretch>
        </p:blipFill>
        <p:spPr bwMode="auto">
          <a:xfrm>
            <a:off x="3657600" y="5867400"/>
            <a:ext cx="1101725" cy="2825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74774" name="Picture 22" descr="kimgam2007"/>
          <p:cNvPicPr>
            <a:picLocks noChangeAspect="1" noChangeArrowheads="1"/>
          </p:cNvPicPr>
          <p:nvPr/>
        </p:nvPicPr>
        <p:blipFill>
          <a:blip r:embed="rId6"/>
          <a:srcRect l="37708" t="6219" r="39757" b="15506"/>
          <a:stretch>
            <a:fillRect/>
          </a:stretch>
        </p:blipFill>
        <p:spPr bwMode="auto">
          <a:xfrm rot="4999532">
            <a:off x="4035425" y="5718175"/>
            <a:ext cx="311150" cy="1219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74775" name="Picture 23" descr="kimgam2007"/>
          <p:cNvPicPr>
            <a:picLocks noChangeAspect="1" noChangeArrowheads="1"/>
          </p:cNvPicPr>
          <p:nvPr/>
        </p:nvPicPr>
        <p:blipFill>
          <a:blip r:embed="rId7"/>
          <a:srcRect l="15506" t="37708" r="6219" b="39757"/>
          <a:stretch>
            <a:fillRect/>
          </a:stretch>
        </p:blipFill>
        <p:spPr bwMode="auto">
          <a:xfrm>
            <a:off x="4495800" y="5715000"/>
            <a:ext cx="1201738" cy="3063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74776" name="Picture 24" descr="kimgam2007"/>
          <p:cNvPicPr>
            <a:picLocks noChangeAspect="1" noChangeArrowheads="1"/>
          </p:cNvPicPr>
          <p:nvPr/>
        </p:nvPicPr>
        <p:blipFill>
          <a:blip r:embed="rId7"/>
          <a:srcRect l="15506" t="37708" r="6219" b="39757"/>
          <a:stretch>
            <a:fillRect/>
          </a:stretch>
        </p:blipFill>
        <p:spPr bwMode="auto">
          <a:xfrm>
            <a:off x="4406900" y="6284913"/>
            <a:ext cx="1201738" cy="3063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74777" name="Picture 25" descr="kimgam2007"/>
          <p:cNvPicPr>
            <a:picLocks noChangeAspect="1" noChangeArrowheads="1"/>
          </p:cNvPicPr>
          <p:nvPr/>
        </p:nvPicPr>
        <p:blipFill>
          <a:blip r:embed="rId6"/>
          <a:srcRect l="37708" t="6219" r="39757" b="15506"/>
          <a:stretch>
            <a:fillRect/>
          </a:stretch>
        </p:blipFill>
        <p:spPr bwMode="auto">
          <a:xfrm rot="4758263">
            <a:off x="5102225" y="5718175"/>
            <a:ext cx="311150" cy="1219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74778" name="Text Box 26"/>
          <p:cNvSpPr txBox="1">
            <a:spLocks noChangeArrowheads="1"/>
          </p:cNvSpPr>
          <p:nvPr/>
        </p:nvSpPr>
        <p:spPr bwMode="auto">
          <a:xfrm>
            <a:off x="0" y="5638800"/>
            <a:ext cx="3505200" cy="955675"/>
          </a:xfrm>
          <a:prstGeom prst="rect">
            <a:avLst/>
          </a:prstGeom>
          <a:solidFill>
            <a:srgbClr val="FFCC99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ghim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69" name="AutoShape 27"/>
          <p:cNvSpPr>
            <a:spLocks noChangeArrowheads="1"/>
          </p:cNvSpPr>
          <p:nvPr/>
        </p:nvSpPr>
        <p:spPr bwMode="auto">
          <a:xfrm>
            <a:off x="6019800" y="2514600"/>
            <a:ext cx="533400" cy="304800"/>
          </a:xfrm>
          <a:prstGeom prst="roundRect">
            <a:avLst>
              <a:gd name="adj" fmla="val 16667"/>
            </a:avLst>
          </a:prstGeom>
          <a:solidFill>
            <a:srgbClr val="F6EEBC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6EEBC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6170" name="Text Box 28"/>
          <p:cNvSpPr txBox="1">
            <a:spLocks noChangeArrowheads="1"/>
          </p:cNvSpPr>
          <p:nvPr/>
        </p:nvSpPr>
        <p:spPr bwMode="auto">
          <a:xfrm>
            <a:off x="6096000" y="2514600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AC</a:t>
            </a:r>
          </a:p>
        </p:txBody>
      </p:sp>
      <p:sp>
        <p:nvSpPr>
          <p:cNvPr id="6171" name="AutoShape 29"/>
          <p:cNvSpPr>
            <a:spLocks noChangeArrowheads="1"/>
          </p:cNvSpPr>
          <p:nvPr/>
        </p:nvSpPr>
        <p:spPr bwMode="auto">
          <a:xfrm>
            <a:off x="6705600" y="2590800"/>
            <a:ext cx="76200" cy="152400"/>
          </a:xfrm>
          <a:prstGeom prst="plus">
            <a:avLst>
              <a:gd name="adj" fmla="val 25000"/>
            </a:avLst>
          </a:prstGeom>
          <a:gradFill rotWithShape="1">
            <a:gsLst>
              <a:gs pos="0">
                <a:srgbClr val="525252"/>
              </a:gs>
              <a:gs pos="50000">
                <a:srgbClr val="B2B2B2"/>
              </a:gs>
              <a:gs pos="100000">
                <a:srgbClr val="52525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2" name="AutoShape 31"/>
          <p:cNvSpPr>
            <a:spLocks noChangeArrowheads="1"/>
          </p:cNvSpPr>
          <p:nvPr/>
        </p:nvSpPr>
        <p:spPr bwMode="auto">
          <a:xfrm>
            <a:off x="4510088" y="2241550"/>
            <a:ext cx="152400" cy="273050"/>
          </a:xfrm>
          <a:prstGeom prst="flowChartMagneticDisk">
            <a:avLst/>
          </a:prstGeom>
          <a:solidFill>
            <a:srgbClr val="969696"/>
          </a:solidFill>
          <a:ln w="285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84" name="Rectangle 32"/>
          <p:cNvSpPr>
            <a:spLocks noChangeArrowheads="1"/>
          </p:cNvSpPr>
          <p:nvPr/>
        </p:nvSpPr>
        <p:spPr bwMode="auto">
          <a:xfrm rot="5400000">
            <a:off x="3300412" y="2144713"/>
            <a:ext cx="53975" cy="5334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 algn="ctr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174" name="AutoShape 33"/>
          <p:cNvSpPr>
            <a:spLocks noChangeArrowheads="1"/>
          </p:cNvSpPr>
          <p:nvPr/>
        </p:nvSpPr>
        <p:spPr bwMode="auto">
          <a:xfrm>
            <a:off x="3048000" y="4892675"/>
            <a:ext cx="1219200" cy="436563"/>
          </a:xfrm>
          <a:prstGeom prst="parallelogram">
            <a:avLst>
              <a:gd name="adj" fmla="val 82683"/>
            </a:avLst>
          </a:prstGeom>
          <a:solidFill>
            <a:srgbClr val="C0C0C0"/>
          </a:solidFill>
          <a:ln w="57150" algn="ctr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86" name="Rectangle 34"/>
          <p:cNvSpPr>
            <a:spLocks noChangeArrowheads="1"/>
          </p:cNvSpPr>
          <p:nvPr/>
        </p:nvSpPr>
        <p:spPr bwMode="auto">
          <a:xfrm>
            <a:off x="3594100" y="2362200"/>
            <a:ext cx="93663" cy="2824163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 algn="ctr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74787" name="Rectangle 35"/>
          <p:cNvSpPr>
            <a:spLocks noChangeArrowheads="1"/>
          </p:cNvSpPr>
          <p:nvPr/>
        </p:nvSpPr>
        <p:spPr bwMode="auto">
          <a:xfrm rot="16200000" flipV="1">
            <a:off x="4265612" y="1751013"/>
            <a:ext cx="79375" cy="12954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 algn="ctr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177" name="Oval 36"/>
          <p:cNvSpPr>
            <a:spLocks noChangeArrowheads="1"/>
          </p:cNvSpPr>
          <p:nvPr/>
        </p:nvSpPr>
        <p:spPr bwMode="auto">
          <a:xfrm rot="19771318" flipV="1">
            <a:off x="4505325" y="2230438"/>
            <a:ext cx="228600" cy="55562"/>
          </a:xfrm>
          <a:prstGeom prst="ellipse">
            <a:avLst/>
          </a:prstGeom>
          <a:solidFill>
            <a:srgbClr val="969696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8" name="Text Box 40"/>
          <p:cNvSpPr txBox="1">
            <a:spLocks noChangeArrowheads="1"/>
          </p:cNvSpPr>
          <p:nvPr/>
        </p:nvSpPr>
        <p:spPr bwMode="auto">
          <a:xfrm>
            <a:off x="457200" y="1066800"/>
            <a:ext cx="7924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>
                <a:latin typeface="Times New Roman" pitchFamily="18" charset="0"/>
              </a:rPr>
              <a:t>Thí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nghiệm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như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</a:rPr>
              <a:t> 35.1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9" dur="2000" fill="hold"/>
                                        <p:tgtEl>
                                          <p:spTgt spid="747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6 0.1 L -0.04896 -0.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47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" y="-150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3" dur="2000" fill="hold"/>
                                        <p:tgtEl>
                                          <p:spTgt spid="747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0.03334 -0.2671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747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" y="-1340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7" dur="2000" fill="hold"/>
                                        <p:tgtEl>
                                          <p:spTgt spid="747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9259E-6 L 0.05 -0.220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747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-1100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1" dur="2000" fill="hold"/>
                                        <p:tgtEl>
                                          <p:spTgt spid="747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-0.00885 -0.2266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47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" y="-1130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25" dur="2000" fill="hold"/>
                                        <p:tgtEl>
                                          <p:spTgt spid="747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-0.03924 -0.2942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747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0" y="-1470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9" dur="2000" fill="hold"/>
                                        <p:tgtEl>
                                          <p:spTgt spid="747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-0.08333 -0.2671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747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00" y="-13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4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4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4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747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78" grpId="0" animBg="1"/>
      <p:bldP spid="7477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228600" y="152400"/>
            <a:ext cx="8763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228600" y="1752600"/>
            <a:ext cx="89154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228600" y="3733800"/>
            <a:ext cx="8915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lõi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đinh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152400" y="5410200"/>
            <a:ext cx="8686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-&gt; DÒNG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 XOAY CHIỀU CÓ CÁC TÁC DỤNG NHIỆT, TÁC DỤNG QUANG, TÁC DỤNG TỪ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1" grpId="0"/>
      <p:bldP spid="7182" grpId="0"/>
      <p:bldP spid="7183" grpId="0"/>
      <p:bldP spid="718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52400" y="2590800"/>
            <a:ext cx="8763001" cy="8382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sz="4000" b="1" noProof="1">
                <a:solidFill>
                  <a:srgbClr val="3333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</a:t>
            </a:r>
            <a:r>
              <a:rPr lang="en-US" altLang="en-US" sz="2400" b="1" noProof="1">
                <a:solidFill>
                  <a:srgbClr val="3333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7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7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15"/>
          <p:cNvSpPr txBox="1">
            <a:spLocks noChangeArrowheads="1"/>
          </p:cNvSpPr>
          <p:nvPr/>
        </p:nvSpPr>
        <p:spPr bwMode="auto">
          <a:xfrm>
            <a:off x="152400" y="228600"/>
            <a:ext cx="86106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35:  TÁC DỤNG CỦA DÒNG ĐIỆN XOAY CHIỀU. ĐO CƯỜNG ĐỘ DÒNG ĐIỆN VÀ HIỆU ĐIỆN THẾ XOAY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 DỤNG CỦA DÒNG ĐIỆN XOAY 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endParaRPr lang="en-US" sz="24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08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716</TotalTime>
  <Words>1756</Words>
  <Application>Microsoft Office PowerPoint</Application>
  <PresentationFormat>On-screen Show (4:3)</PresentationFormat>
  <Paragraphs>380</Paragraphs>
  <Slides>33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4" baseType="lpstr">
      <vt:lpstr>.TMC-Ong Do</vt:lpstr>
      <vt:lpstr>.VnTime</vt:lpstr>
      <vt:lpstr>Arial</vt:lpstr>
      <vt:lpstr>Calibri</vt:lpstr>
      <vt:lpstr>Tahoma</vt:lpstr>
      <vt:lpstr>Times New Roman</vt:lpstr>
      <vt:lpstr>VNI-Avo</vt:lpstr>
      <vt:lpstr>Wide Latin</vt:lpstr>
      <vt:lpstr>Wingdings</vt:lpstr>
      <vt:lpstr>Wingdings 2</vt:lpstr>
      <vt:lpstr>Office Theme</vt:lpstr>
      <vt:lpstr>PowerPoint Presentation</vt:lpstr>
      <vt:lpstr>PowerPoint Presentation</vt:lpstr>
      <vt:lpstr>BÀI 35: TÁC DỤNG CỦA DÒNG ĐIỆN XOAY CHIỀU. ĐO CƯỜNG ĐỘ DÒNG ĐIỆN VÀ HIỆU ĐIỆN THẾ XOAY CHIỀU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 - Dòng điện xoay chiều có tác dụng nhiệt, tác dụng quang và tác dụng từ. </vt:lpstr>
      <vt:lpstr>PowerPoint Presentation</vt:lpstr>
      <vt:lpstr>PowerPoint Presentation</vt:lpstr>
      <vt:lpstr>PowerPoint Presentation</vt:lpstr>
      <vt:lpstr> - Lực từ đổi chiều khi dòng điện đổi chiều.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 DẶN DÒ</vt:lpstr>
      <vt:lpstr>CHÀO TẠM BIỆT CÁC EM  CHÚC CÁC EM HỌC GIỎI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48</cp:revision>
  <dcterms:created xsi:type="dcterms:W3CDTF">2020-12-23T02:30:43Z</dcterms:created>
  <dcterms:modified xsi:type="dcterms:W3CDTF">2022-08-08T15:57:07Z</dcterms:modified>
</cp:coreProperties>
</file>