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35" r:id="rId3"/>
    <p:sldId id="341" r:id="rId4"/>
    <p:sldId id="417" r:id="rId5"/>
    <p:sldId id="257" r:id="rId6"/>
    <p:sldId id="429" r:id="rId7"/>
    <p:sldId id="418" r:id="rId8"/>
    <p:sldId id="428" r:id="rId9"/>
    <p:sldId id="419" r:id="rId10"/>
    <p:sldId id="427" r:id="rId11"/>
    <p:sldId id="420" r:id="rId12"/>
    <p:sldId id="426" r:id="rId13"/>
    <p:sldId id="421" r:id="rId14"/>
    <p:sldId id="425" r:id="rId15"/>
    <p:sldId id="422" r:id="rId16"/>
    <p:sldId id="376" r:id="rId17"/>
    <p:sldId id="423" r:id="rId18"/>
    <p:sldId id="424" r:id="rId19"/>
    <p:sldId id="430" r:id="rId20"/>
    <p:sldId id="434" r:id="rId21"/>
    <p:sldId id="431" r:id="rId22"/>
    <p:sldId id="432" r:id="rId23"/>
    <p:sldId id="265" r:id="rId24"/>
    <p:sldId id="261" r:id="rId25"/>
    <p:sldId id="433"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00"/>
    <a:srgbClr val="000066"/>
    <a:srgbClr val="00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4660"/>
  </p:normalViewPr>
  <p:slideViewPr>
    <p:cSldViewPr>
      <p:cViewPr varScale="1">
        <p:scale>
          <a:sx n="77" d="100"/>
          <a:sy n="77" d="100"/>
        </p:scale>
        <p:origin x="160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917A52C-F53A-4246-992D-7847E1AA37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C6877-BD81-4DE1-BF89-985D832E6E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BC6382-76F8-4FD9-855A-DF2802AD233B}"/>
              </a:ext>
            </a:extLst>
          </p:cNvPr>
          <p:cNvSpPr>
            <a:spLocks noGrp="1" noChangeArrowheads="1"/>
          </p:cNvSpPr>
          <p:nvPr>
            <p:ph type="sldNum" sz="quarter" idx="12"/>
          </p:nvPr>
        </p:nvSpPr>
        <p:spPr>
          <a:ln/>
        </p:spPr>
        <p:txBody>
          <a:bodyPr/>
          <a:lstStyle>
            <a:lvl1pPr>
              <a:defRPr/>
            </a:lvl1pPr>
          </a:lstStyle>
          <a:p>
            <a:fld id="{CE9B9FA7-6A27-4187-985F-86D5A1899CE5}" type="slidenum">
              <a:rPr lang="en-US" altLang="en-US"/>
              <a:pPr/>
              <a:t>‹#›</a:t>
            </a:fld>
            <a:endParaRPr lang="en-US" altLang="en-US"/>
          </a:p>
        </p:txBody>
      </p:sp>
    </p:spTree>
    <p:extLst>
      <p:ext uri="{BB962C8B-B14F-4D97-AF65-F5344CB8AC3E}">
        <p14:creationId xmlns:p14="http://schemas.microsoft.com/office/powerpoint/2010/main" val="61900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76108-31A2-461A-AAB5-942D3CC41F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80573D-E4D8-4A2B-9162-56AF3B5186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434F6F-E143-4AA5-B68A-9FFEEDD99DC6}"/>
              </a:ext>
            </a:extLst>
          </p:cNvPr>
          <p:cNvSpPr>
            <a:spLocks noGrp="1" noChangeArrowheads="1"/>
          </p:cNvSpPr>
          <p:nvPr>
            <p:ph type="sldNum" sz="quarter" idx="12"/>
          </p:nvPr>
        </p:nvSpPr>
        <p:spPr>
          <a:ln/>
        </p:spPr>
        <p:txBody>
          <a:bodyPr/>
          <a:lstStyle>
            <a:lvl1pPr>
              <a:defRPr/>
            </a:lvl1pPr>
          </a:lstStyle>
          <a:p>
            <a:fld id="{58D6E5A0-A675-4B6D-B606-D2C714547199}" type="slidenum">
              <a:rPr lang="en-US" altLang="en-US"/>
              <a:pPr/>
              <a:t>‹#›</a:t>
            </a:fld>
            <a:endParaRPr lang="en-US" altLang="en-US"/>
          </a:p>
        </p:txBody>
      </p:sp>
    </p:spTree>
    <p:extLst>
      <p:ext uri="{BB962C8B-B14F-4D97-AF65-F5344CB8AC3E}">
        <p14:creationId xmlns:p14="http://schemas.microsoft.com/office/powerpoint/2010/main" val="117251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EBDBC8-49F7-412B-A18E-83E0DB264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CC24A-B661-4105-891F-C20C6A249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30096-9552-48F2-885B-86007C0A7009}"/>
              </a:ext>
            </a:extLst>
          </p:cNvPr>
          <p:cNvSpPr>
            <a:spLocks noGrp="1" noChangeArrowheads="1"/>
          </p:cNvSpPr>
          <p:nvPr>
            <p:ph type="sldNum" sz="quarter" idx="12"/>
          </p:nvPr>
        </p:nvSpPr>
        <p:spPr>
          <a:ln/>
        </p:spPr>
        <p:txBody>
          <a:bodyPr/>
          <a:lstStyle>
            <a:lvl1pPr>
              <a:defRPr/>
            </a:lvl1pPr>
          </a:lstStyle>
          <a:p>
            <a:fld id="{8E10420C-E757-4D92-B5DB-22A21A29D28C}" type="slidenum">
              <a:rPr lang="en-US" altLang="en-US"/>
              <a:pPr/>
              <a:t>‹#›</a:t>
            </a:fld>
            <a:endParaRPr lang="en-US" altLang="en-US"/>
          </a:p>
        </p:txBody>
      </p:sp>
    </p:spTree>
    <p:extLst>
      <p:ext uri="{BB962C8B-B14F-4D97-AF65-F5344CB8AC3E}">
        <p14:creationId xmlns:p14="http://schemas.microsoft.com/office/powerpoint/2010/main" val="130159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E333038-27D9-EC25-07F6-454148AA1F28}"/>
              </a:ext>
            </a:extLst>
          </p:cNvPr>
          <p:cNvGrpSpPr>
            <a:grpSpLocks/>
          </p:cNvGrpSpPr>
          <p:nvPr/>
        </p:nvGrpSpPr>
        <p:grpSpPr bwMode="auto">
          <a:xfrm>
            <a:off x="0" y="0"/>
            <a:ext cx="8805863" cy="6858000"/>
            <a:chOff x="0" y="0"/>
            <a:chExt cx="5547" cy="4320"/>
          </a:xfrm>
        </p:grpSpPr>
        <p:grpSp>
          <p:nvGrpSpPr>
            <p:cNvPr id="5" name="Group 3">
              <a:extLst>
                <a:ext uri="{FF2B5EF4-FFF2-40B4-BE49-F238E27FC236}">
                  <a16:creationId xmlns:a16="http://schemas.microsoft.com/office/drawing/2014/main" id="{23F2BDF1-45F8-F9A8-7AD3-E010D8C8DA05}"/>
                </a:ext>
              </a:extLst>
            </p:cNvPr>
            <p:cNvGrpSpPr>
              <a:grpSpLocks/>
            </p:cNvGrpSpPr>
            <p:nvPr userDrawn="1"/>
          </p:nvGrpSpPr>
          <p:grpSpPr bwMode="auto">
            <a:xfrm rot="-215207">
              <a:off x="3690" y="234"/>
              <a:ext cx="1857" cy="3625"/>
              <a:chOff x="3010" y="778"/>
              <a:chExt cx="1857" cy="3625"/>
            </a:xfrm>
          </p:grpSpPr>
          <p:sp>
            <p:nvSpPr>
              <p:cNvPr id="39" name="Freeform 4">
                <a:extLst>
                  <a:ext uri="{FF2B5EF4-FFF2-40B4-BE49-F238E27FC236}">
                    <a16:creationId xmlns:a16="http://schemas.microsoft.com/office/drawing/2014/main" id="{04D0410D-87BC-E00D-0C0A-4F9CF2A14913}"/>
                  </a:ext>
                </a:extLst>
              </p:cNvPr>
              <p:cNvSpPr>
                <a:spLocks/>
              </p:cNvSpPr>
              <p:nvPr userDrawn="1"/>
            </p:nvSpPr>
            <p:spPr bwMode="ltGray">
              <a:xfrm rot="12185230" flipV="1">
                <a:off x="3534" y="778"/>
                <a:ext cx="1333" cy="1485"/>
              </a:xfrm>
              <a:custGeom>
                <a:avLst/>
                <a:gdLst>
                  <a:gd name="T0" fmla="*/ 1268457 w 596"/>
                  <a:gd name="T1" fmla="*/ 27790241 h 666"/>
                  <a:gd name="T2" fmla="*/ 454106 w 596"/>
                  <a:gd name="T3" fmla="*/ 25594738 h 666"/>
                  <a:gd name="T4" fmla="*/ 0 w 596"/>
                  <a:gd name="T5" fmla="*/ 21687596 h 666"/>
                  <a:gd name="T6" fmla="*/ 316040 w 596"/>
                  <a:gd name="T7" fmla="*/ 16675705 h 666"/>
                  <a:gd name="T8" fmla="*/ 1960584 w 596"/>
                  <a:gd name="T9" fmla="*/ 11345148 h 666"/>
                  <a:gd name="T10" fmla="*/ 5387503 w 596"/>
                  <a:gd name="T11" fmla="*/ 6299187 h 666"/>
                  <a:gd name="T12" fmla="*/ 11137211 w 596"/>
                  <a:gd name="T13" fmla="*/ 2324203 h 666"/>
                  <a:gd name="T14" fmla="*/ 19346569 w 596"/>
                  <a:gd name="T15" fmla="*/ 136194 h 666"/>
                  <a:gd name="T16" fmla="*/ 29786560 w 596"/>
                  <a:gd name="T17" fmla="*/ 677115 h 666"/>
                  <a:gd name="T18" fmla="*/ 37948452 w 596"/>
                  <a:gd name="T19" fmla="*/ 5121299 h 666"/>
                  <a:gd name="T20" fmla="*/ 43417047 w 596"/>
                  <a:gd name="T21" fmla="*/ 12401953 h 666"/>
                  <a:gd name="T22" fmla="*/ 46333505 w 596"/>
                  <a:gd name="T23" fmla="*/ 21308575 h 666"/>
                  <a:gd name="T24" fmla="*/ 46640440 w 596"/>
                  <a:gd name="T25" fmla="*/ 30715637 h 666"/>
                  <a:gd name="T26" fmla="*/ 44368840 w 596"/>
                  <a:gd name="T27" fmla="*/ 39429974 h 666"/>
                  <a:gd name="T28" fmla="*/ 39733614 w 596"/>
                  <a:gd name="T29" fmla="*/ 46164005 h 666"/>
                  <a:gd name="T30" fmla="*/ 32699523 w 596"/>
                  <a:gd name="T31" fmla="*/ 49772426 h 666"/>
                  <a:gd name="T32" fmla="*/ 30488756 w 596"/>
                  <a:gd name="T33" fmla="*/ 49454039 h 666"/>
                  <a:gd name="T34" fmla="*/ 34551177 w 596"/>
                  <a:gd name="T35" fmla="*/ 46334479 h 666"/>
                  <a:gd name="T36" fmla="*/ 37773038 w 596"/>
                  <a:gd name="T37" fmla="*/ 40847935 h 666"/>
                  <a:gd name="T38" fmla="*/ 39875056 w 596"/>
                  <a:gd name="T39" fmla="*/ 34069265 h 666"/>
                  <a:gd name="T40" fmla="*/ 40748994 w 596"/>
                  <a:gd name="T41" fmla="*/ 26672306 h 666"/>
                  <a:gd name="T42" fmla="*/ 40295230 w 596"/>
                  <a:gd name="T43" fmla="*/ 19365368 h 666"/>
                  <a:gd name="T44" fmla="*/ 38024261 w 596"/>
                  <a:gd name="T45" fmla="*/ 13064192 h 666"/>
                  <a:gd name="T46" fmla="*/ 33920453 w 596"/>
                  <a:gd name="T47" fmla="*/ 8410387 h 666"/>
                  <a:gd name="T48" fmla="*/ 26744896 w 596"/>
                  <a:gd name="T49" fmla="*/ 5614172 h 666"/>
                  <a:gd name="T50" fmla="*/ 19272570 w 596"/>
                  <a:gd name="T51" fmla="*/ 4577385 h 666"/>
                  <a:gd name="T52" fmla="*/ 13631882 w 596"/>
                  <a:gd name="T53" fmla="*/ 5315582 h 666"/>
                  <a:gd name="T54" fmla="*/ 9493572 w 596"/>
                  <a:gd name="T55" fmla="*/ 7578539 h 666"/>
                  <a:gd name="T56" fmla="*/ 6577489 w 596"/>
                  <a:gd name="T57" fmla="*/ 11174674 h 666"/>
                  <a:gd name="T58" fmla="*/ 4447344 w 596"/>
                  <a:gd name="T59" fmla="*/ 15448368 h 666"/>
                  <a:gd name="T60" fmla="*/ 3115639 w 596"/>
                  <a:gd name="T61" fmla="*/ 20400346 h 666"/>
                  <a:gd name="T62" fmla="*/ 2208284 w 596"/>
                  <a:gd name="T63" fmla="*/ 25461536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5">
                <a:extLst>
                  <a:ext uri="{FF2B5EF4-FFF2-40B4-BE49-F238E27FC236}">
                    <a16:creationId xmlns:a16="http://schemas.microsoft.com/office/drawing/2014/main" id="{B9A7C8C4-6583-5007-87C5-2B3D7C4DADCB}"/>
                  </a:ext>
                </a:extLst>
              </p:cNvPr>
              <p:cNvSpPr>
                <a:spLocks/>
              </p:cNvSpPr>
              <p:nvPr userDrawn="1"/>
            </p:nvSpPr>
            <p:spPr bwMode="ltGray">
              <a:xfrm rot="12185230" flipV="1">
                <a:off x="4029" y="1802"/>
                <a:ext cx="571" cy="531"/>
              </a:xfrm>
              <a:custGeom>
                <a:avLst/>
                <a:gdLst>
                  <a:gd name="T0" fmla="*/ 0 w 257"/>
                  <a:gd name="T1" fmla="*/ 0 h 237"/>
                  <a:gd name="T2" fmla="*/ 0 w 257"/>
                  <a:gd name="T3" fmla="*/ 1998872 h 237"/>
                  <a:gd name="T4" fmla="*/ 234683 w 257"/>
                  <a:gd name="T5" fmla="*/ 4013204 h 237"/>
                  <a:gd name="T6" fmla="*/ 415561 w 257"/>
                  <a:gd name="T7" fmla="*/ 6015269 h 237"/>
                  <a:gd name="T8" fmla="*/ 767795 w 257"/>
                  <a:gd name="T9" fmla="*/ 7891670 h 237"/>
                  <a:gd name="T10" fmla="*/ 1290307 w 257"/>
                  <a:gd name="T11" fmla="*/ 9569180 h 237"/>
                  <a:gd name="T12" fmla="*/ 1919682 w 257"/>
                  <a:gd name="T13" fmla="*/ 11326465 h 237"/>
                  <a:gd name="T14" fmla="*/ 2701634 w 257"/>
                  <a:gd name="T15" fmla="*/ 12948119 h 237"/>
                  <a:gd name="T16" fmla="*/ 3634619 w 257"/>
                  <a:gd name="T17" fmla="*/ 14305064 h 237"/>
                  <a:gd name="T18" fmla="*/ 4786417 w 257"/>
                  <a:gd name="T19" fmla="*/ 15597451 h 237"/>
                  <a:gd name="T20" fmla="*/ 6134284 w 257"/>
                  <a:gd name="T21" fmla="*/ 16705329 h 237"/>
                  <a:gd name="T22" fmla="*/ 7580136 w 257"/>
                  <a:gd name="T23" fmla="*/ 17604608 h 237"/>
                  <a:gd name="T24" fmla="*/ 9358674 w 257"/>
                  <a:gd name="T25" fmla="*/ 18318749 h 237"/>
                  <a:gd name="T26" fmla="*/ 11284695 w 257"/>
                  <a:gd name="T27" fmla="*/ 18783650 h 237"/>
                  <a:gd name="T28" fmla="*/ 13441953 w 257"/>
                  <a:gd name="T29" fmla="*/ 19040432 h 237"/>
                  <a:gd name="T30" fmla="*/ 15713691 w 257"/>
                  <a:gd name="T31" fmla="*/ 18963287 h 237"/>
                  <a:gd name="T32" fmla="*/ 18357323 w 257"/>
                  <a:gd name="T33" fmla="*/ 18640237 h 237"/>
                  <a:gd name="T34" fmla="*/ 16001169 w 257"/>
                  <a:gd name="T35" fmla="*/ 18239001 h 237"/>
                  <a:gd name="T36" fmla="*/ 13916801 w 257"/>
                  <a:gd name="T37" fmla="*/ 17681337 h 237"/>
                  <a:gd name="T38" fmla="*/ 12152706 w 257"/>
                  <a:gd name="T39" fmla="*/ 17025352 h 237"/>
                  <a:gd name="T40" fmla="*/ 10575124 w 257"/>
                  <a:gd name="T41" fmla="*/ 16384269 h 237"/>
                  <a:gd name="T42" fmla="*/ 9130372 w 257"/>
                  <a:gd name="T43" fmla="*/ 15492089 h 237"/>
                  <a:gd name="T44" fmla="*/ 8005180 w 257"/>
                  <a:gd name="T45" fmla="*/ 14628494 h 237"/>
                  <a:gd name="T46" fmla="*/ 6940805 w 257"/>
                  <a:gd name="T47" fmla="*/ 13582384 h 237"/>
                  <a:gd name="T48" fmla="*/ 6002463 w 257"/>
                  <a:gd name="T49" fmla="*/ 12434591 h 237"/>
                  <a:gd name="T50" fmla="*/ 5138391 w 257"/>
                  <a:gd name="T51" fmla="*/ 11326465 h 237"/>
                  <a:gd name="T52" fmla="*/ 4370856 w 257"/>
                  <a:gd name="T53" fmla="*/ 10034074 h 237"/>
                  <a:gd name="T54" fmla="*/ 3730814 w 257"/>
                  <a:gd name="T55" fmla="*/ 8606163 h 237"/>
                  <a:gd name="T56" fmla="*/ 3080647 w 257"/>
                  <a:gd name="T57" fmla="*/ 7056726 h 237"/>
                  <a:gd name="T58" fmla="*/ 2344397 w 257"/>
                  <a:gd name="T59" fmla="*/ 5549902 h 237"/>
                  <a:gd name="T60" fmla="*/ 1635897 w 257"/>
                  <a:gd name="T61" fmla="*/ 3764263 h 237"/>
                  <a:gd name="T62" fmla="*/ 864025 w 257"/>
                  <a:gd name="T63" fmla="*/ 193488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
                <a:extLst>
                  <a:ext uri="{FF2B5EF4-FFF2-40B4-BE49-F238E27FC236}">
                    <a16:creationId xmlns:a16="http://schemas.microsoft.com/office/drawing/2014/main" id="{8279D087-E234-2C1D-34A5-050897944D64}"/>
                  </a:ext>
                </a:extLst>
              </p:cNvPr>
              <p:cNvSpPr>
                <a:spLocks/>
              </p:cNvSpPr>
              <p:nvPr userDrawn="1"/>
            </p:nvSpPr>
            <p:spPr bwMode="ltGray">
              <a:xfrm rot="12185230" flipV="1">
                <a:off x="3639" y="2167"/>
                <a:ext cx="277" cy="249"/>
              </a:xfrm>
              <a:custGeom>
                <a:avLst/>
                <a:gdLst>
                  <a:gd name="T0" fmla="*/ 5931283 w 124"/>
                  <a:gd name="T1" fmla="*/ 0 h 110"/>
                  <a:gd name="T2" fmla="*/ 9558321 w 124"/>
                  <a:gd name="T3" fmla="*/ 9996585 h 110"/>
                  <a:gd name="T4" fmla="*/ 9249437 w 124"/>
                  <a:gd name="T5" fmla="*/ 9915221 h 110"/>
                  <a:gd name="T6" fmla="*/ 8246067 w 124"/>
                  <a:gd name="T7" fmla="*/ 9756058 h 110"/>
                  <a:gd name="T8" fmla="*/ 6869607 w 124"/>
                  <a:gd name="T9" fmla="*/ 9378420 h 110"/>
                  <a:gd name="T10" fmla="*/ 5254299 w 124"/>
                  <a:gd name="T11" fmla="*/ 9180365 h 110"/>
                  <a:gd name="T12" fmla="*/ 3490466 w 124"/>
                  <a:gd name="T13" fmla="*/ 9012306 h 110"/>
                  <a:gd name="T14" fmla="*/ 1928449 w 124"/>
                  <a:gd name="T15" fmla="*/ 9107327 h 110"/>
                  <a:gd name="T16" fmla="*/ 699467 w 124"/>
                  <a:gd name="T17" fmla="*/ 9467322 h 110"/>
                  <a:gd name="T18" fmla="*/ 0 w 124"/>
                  <a:gd name="T19" fmla="*/ 10211621 h 110"/>
                  <a:gd name="T20" fmla="*/ 313119 w 124"/>
                  <a:gd name="T21" fmla="*/ 9107327 h 110"/>
                  <a:gd name="T22" fmla="*/ 616251 w 124"/>
                  <a:gd name="T23" fmla="*/ 8237807 h 110"/>
                  <a:gd name="T24" fmla="*/ 1238324 w 124"/>
                  <a:gd name="T25" fmla="*/ 7619595 h 110"/>
                  <a:gd name="T26" fmla="*/ 1928449 w 124"/>
                  <a:gd name="T27" fmla="*/ 7044031 h 110"/>
                  <a:gd name="T28" fmla="*/ 2766256 w 124"/>
                  <a:gd name="T29" fmla="*/ 6675842 h 110"/>
                  <a:gd name="T30" fmla="*/ 3629522 w 124"/>
                  <a:gd name="T31" fmla="*/ 6588524 h 110"/>
                  <a:gd name="T32" fmla="*/ 4554677 w 124"/>
                  <a:gd name="T33" fmla="*/ 6588524 h 110"/>
                  <a:gd name="T34" fmla="*/ 5557353 w 124"/>
                  <a:gd name="T35" fmla="*/ 6877074 h 110"/>
                  <a:gd name="T36" fmla="*/ 5620104 w 124"/>
                  <a:gd name="T37" fmla="*/ 6588524 h 110"/>
                  <a:gd name="T38" fmla="*/ 5371964 w 124"/>
                  <a:gd name="T39" fmla="*/ 5196356 h 110"/>
                  <a:gd name="T40" fmla="*/ 5171029 w 124"/>
                  <a:gd name="T41" fmla="*/ 3525371 h 110"/>
                  <a:gd name="T42" fmla="*/ 5003643 w 124"/>
                  <a:gd name="T43" fmla="*/ 2789871 h 110"/>
                  <a:gd name="T44" fmla="*/ 4867801 w 124"/>
                  <a:gd name="T45" fmla="*/ 2789871 h 110"/>
                  <a:gd name="T46" fmla="*/ 4694855 w 124"/>
                  <a:gd name="T47" fmla="*/ 2694907 h 110"/>
                  <a:gd name="T48" fmla="*/ 4554677 w 124"/>
                  <a:gd name="T49" fmla="*/ 2423282 h 110"/>
                  <a:gd name="T50" fmla="*/ 4381836 w 124"/>
                  <a:gd name="T51" fmla="*/ 2133074 h 110"/>
                  <a:gd name="T52" fmla="*/ 4381836 w 124"/>
                  <a:gd name="T53" fmla="*/ 1758825 h 110"/>
                  <a:gd name="T54" fmla="*/ 4554677 w 124"/>
                  <a:gd name="T55" fmla="*/ 1302845 h 110"/>
                  <a:gd name="T56" fmla="*/ 5065566 w 124"/>
                  <a:gd name="T57" fmla="*/ 745909 h 110"/>
                  <a:gd name="T58" fmla="*/ 593128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7">
                <a:extLst>
                  <a:ext uri="{FF2B5EF4-FFF2-40B4-BE49-F238E27FC236}">
                    <a16:creationId xmlns:a16="http://schemas.microsoft.com/office/drawing/2014/main" id="{FF42F636-A028-4AE1-105C-FD859AB663DA}"/>
                  </a:ext>
                </a:extLst>
              </p:cNvPr>
              <p:cNvSpPr>
                <a:spLocks/>
              </p:cNvSpPr>
              <p:nvPr userDrawn="1"/>
            </p:nvSpPr>
            <p:spPr bwMode="ltGray">
              <a:xfrm rot="12185230" flipV="1">
                <a:off x="3979" y="977"/>
                <a:ext cx="245" cy="347"/>
              </a:xfrm>
              <a:custGeom>
                <a:avLst/>
                <a:gdLst>
                  <a:gd name="T0" fmla="*/ 0 w 109"/>
                  <a:gd name="T1" fmla="*/ 0 h 156"/>
                  <a:gd name="T2" fmla="*/ 414441 w 109"/>
                  <a:gd name="T3" fmla="*/ 58750 h 156"/>
                  <a:gd name="T4" fmla="*/ 1493952 w 109"/>
                  <a:gd name="T5" fmla="*/ 349442 h 156"/>
                  <a:gd name="T6" fmla="*/ 3107816 w 109"/>
                  <a:gd name="T7" fmla="*/ 877305 h 156"/>
                  <a:gd name="T8" fmla="*/ 4851809 w 109"/>
                  <a:gd name="T9" fmla="*/ 1728959 h 156"/>
                  <a:gd name="T10" fmla="*/ 6533905 w 109"/>
                  <a:gd name="T11" fmla="*/ 3199126 h 156"/>
                  <a:gd name="T12" fmla="*/ 8077376 w 109"/>
                  <a:gd name="T13" fmla="*/ 5150786 h 156"/>
                  <a:gd name="T14" fmla="*/ 9011496 w 109"/>
                  <a:gd name="T15" fmla="*/ 7836926 h 156"/>
                  <a:gd name="T16" fmla="*/ 9159691 w 109"/>
                  <a:gd name="T17" fmla="*/ 11324127 h 156"/>
                  <a:gd name="T18" fmla="*/ 8810973 w 109"/>
                  <a:gd name="T19" fmla="*/ 11324127 h 156"/>
                  <a:gd name="T20" fmla="*/ 8330602 w 109"/>
                  <a:gd name="T21" fmla="*/ 11324127 h 156"/>
                  <a:gd name="T22" fmla="*/ 7814138 w 109"/>
                  <a:gd name="T23" fmla="*/ 11324127 h 156"/>
                  <a:gd name="T24" fmla="*/ 7330683 w 109"/>
                  <a:gd name="T25" fmla="*/ 11193644 h 156"/>
                  <a:gd name="T26" fmla="*/ 6800564 w 109"/>
                  <a:gd name="T27" fmla="*/ 11092411 h 156"/>
                  <a:gd name="T28" fmla="*/ 6201703 w 109"/>
                  <a:gd name="T29" fmla="*/ 10902987 h 156"/>
                  <a:gd name="T30" fmla="*/ 5532707 w 109"/>
                  <a:gd name="T31" fmla="*/ 10532567 h 156"/>
                  <a:gd name="T32" fmla="*/ 4851809 w 109"/>
                  <a:gd name="T33" fmla="*/ 10078826 h 156"/>
                  <a:gd name="T34" fmla="*/ 4439946 w 109"/>
                  <a:gd name="T35" fmla="*/ 9142271 h 156"/>
                  <a:gd name="T36" fmla="*/ 4439946 w 109"/>
                  <a:gd name="T37" fmla="*/ 8052773 h 156"/>
                  <a:gd name="T38" fmla="*/ 4706322 w 109"/>
                  <a:gd name="T39" fmla="*/ 6986620 h 156"/>
                  <a:gd name="T40" fmla="*/ 4970445 w 109"/>
                  <a:gd name="T41" fmla="*/ 5812025 h 156"/>
                  <a:gd name="T42" fmla="*/ 4706322 w 109"/>
                  <a:gd name="T43" fmla="*/ 4504205 h 156"/>
                  <a:gd name="T44" fmla="*/ 4038856 w 109"/>
                  <a:gd name="T45" fmla="*/ 3140959 h 156"/>
                  <a:gd name="T46" fmla="*/ 2609270 w 109"/>
                  <a:gd name="T47" fmla="*/ 165397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8">
                <a:extLst>
                  <a:ext uri="{FF2B5EF4-FFF2-40B4-BE49-F238E27FC236}">
                    <a16:creationId xmlns:a16="http://schemas.microsoft.com/office/drawing/2014/main" id="{57FE4B40-817D-87D5-DD8E-999631F666AB}"/>
                  </a:ext>
                </a:extLst>
              </p:cNvPr>
              <p:cNvSpPr>
                <a:spLocks/>
              </p:cNvSpPr>
              <p:nvPr userDrawn="1"/>
            </p:nvSpPr>
            <p:spPr bwMode="ltGray">
              <a:xfrm rot="12185230" flipV="1">
                <a:off x="3845" y="2207"/>
                <a:ext cx="103" cy="209"/>
              </a:xfrm>
              <a:custGeom>
                <a:avLst/>
                <a:gdLst>
                  <a:gd name="T0" fmla="*/ 2461870 w 46"/>
                  <a:gd name="T1" fmla="*/ 0 h 94"/>
                  <a:gd name="T2" fmla="*/ 1603233 w 46"/>
                  <a:gd name="T3" fmla="*/ 2731828 h 94"/>
                  <a:gd name="T4" fmla="*/ 1206990 w 46"/>
                  <a:gd name="T5" fmla="*/ 4483966 h 94"/>
                  <a:gd name="T6" fmla="*/ 887215 w 46"/>
                  <a:gd name="T7" fmla="*/ 5704840 h 94"/>
                  <a:gd name="T8" fmla="*/ 0 w 46"/>
                  <a:gd name="T9" fmla="*/ 6788222 h 94"/>
                  <a:gd name="T10" fmla="*/ 950995 w 46"/>
                  <a:gd name="T11" fmla="*/ 6359445 h 94"/>
                  <a:gd name="T12" fmla="*/ 1843790 w 46"/>
                  <a:gd name="T13" fmla="*/ 5777618 h 94"/>
                  <a:gd name="T14" fmla="*/ 2559796 w 46"/>
                  <a:gd name="T15" fmla="*/ 4963697 h 94"/>
                  <a:gd name="T16" fmla="*/ 3206074 w 46"/>
                  <a:gd name="T17" fmla="*/ 4114848 h 94"/>
                  <a:gd name="T18" fmla="*/ 3589848 w 46"/>
                  <a:gd name="T19" fmla="*/ 3183424 h 94"/>
                  <a:gd name="T20" fmla="*/ 3668634 w 46"/>
                  <a:gd name="T21" fmla="*/ 2172308 h 94"/>
                  <a:gd name="T22" fmla="*/ 3333002 w 46"/>
                  <a:gd name="T23" fmla="*/ 1062434 h 94"/>
                  <a:gd name="T24" fmla="*/ 246187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9">
                <a:extLst>
                  <a:ext uri="{FF2B5EF4-FFF2-40B4-BE49-F238E27FC236}">
                    <a16:creationId xmlns:a16="http://schemas.microsoft.com/office/drawing/2014/main" id="{29B28D43-7322-37F0-EBAC-F691B6D3B5FC}"/>
                  </a:ext>
                </a:extLst>
              </p:cNvPr>
              <p:cNvSpPr>
                <a:spLocks/>
              </p:cNvSpPr>
              <p:nvPr userDrawn="1"/>
            </p:nvSpPr>
            <p:spPr bwMode="ltGray">
              <a:xfrm rot="12185230" flipV="1">
                <a:off x="3895" y="1325"/>
                <a:ext cx="120" cy="90"/>
              </a:xfrm>
              <a:custGeom>
                <a:avLst/>
                <a:gdLst>
                  <a:gd name="T0" fmla="*/ 0 w 54"/>
                  <a:gd name="T1" fmla="*/ 0 h 40"/>
                  <a:gd name="T2" fmla="*/ 58307 w 54"/>
                  <a:gd name="T3" fmla="*/ 82935 h 40"/>
                  <a:gd name="T4" fmla="*/ 417491 w 54"/>
                  <a:gd name="T5" fmla="*/ 269467 h 40"/>
                  <a:gd name="T6" fmla="*/ 927758 w 54"/>
                  <a:gd name="T7" fmla="*/ 688986 h 40"/>
                  <a:gd name="T8" fmla="*/ 1506424 w 54"/>
                  <a:gd name="T9" fmla="*/ 1024088 h 40"/>
                  <a:gd name="T10" fmla="*/ 2061684 w 54"/>
                  <a:gd name="T11" fmla="*/ 1293318 h 40"/>
                  <a:gd name="T12" fmla="*/ 2713076 w 54"/>
                  <a:gd name="T13" fmla="*/ 1452933 h 40"/>
                  <a:gd name="T14" fmla="*/ 3289249 w 54"/>
                  <a:gd name="T15" fmla="*/ 1550219 h 40"/>
                  <a:gd name="T16" fmla="*/ 3870804 w 54"/>
                  <a:gd name="T17" fmla="*/ 1364177 h 40"/>
                  <a:gd name="T18" fmla="*/ 3796720 w 54"/>
                  <a:gd name="T19" fmla="*/ 2125537 h 40"/>
                  <a:gd name="T20" fmla="*/ 3582598 w 54"/>
                  <a:gd name="T21" fmla="*/ 2813951 h 40"/>
                  <a:gd name="T22" fmla="*/ 3159793 w 54"/>
                  <a:gd name="T23" fmla="*/ 3269099 h 40"/>
                  <a:gd name="T24" fmla="*/ 2638178 w 54"/>
                  <a:gd name="T25" fmla="*/ 3418155 h 40"/>
                  <a:gd name="T26" fmla="*/ 2003644 w 54"/>
                  <a:gd name="T27" fmla="*/ 3338755 h 40"/>
                  <a:gd name="T28" fmla="*/ 1350696 w 54"/>
                  <a:gd name="T29" fmla="*/ 2729867 h 40"/>
                  <a:gd name="T30" fmla="*/ 711373 w 54"/>
                  <a:gd name="T31" fmla="*/ 169997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0">
                <a:extLst>
                  <a:ext uri="{FF2B5EF4-FFF2-40B4-BE49-F238E27FC236}">
                    <a16:creationId xmlns:a16="http://schemas.microsoft.com/office/drawing/2014/main" id="{FDBB0D6F-D7F1-51CF-452F-895F487BC40B}"/>
                  </a:ext>
                </a:extLst>
              </p:cNvPr>
              <p:cNvSpPr>
                <a:spLocks/>
              </p:cNvSpPr>
              <p:nvPr userDrawn="1"/>
            </p:nvSpPr>
            <p:spPr bwMode="ltGray">
              <a:xfrm rot="12185230" flipV="1">
                <a:off x="3010" y="2344"/>
                <a:ext cx="330" cy="2059"/>
              </a:xfrm>
              <a:custGeom>
                <a:avLst/>
                <a:gdLst>
                  <a:gd name="T0" fmla="*/ 0 w 149"/>
                  <a:gd name="T1" fmla="*/ 0 h 704"/>
                  <a:gd name="T2" fmla="*/ 402319 w 149"/>
                  <a:gd name="T3" fmla="*/ 20746054 h 704"/>
                  <a:gd name="T4" fmla="*/ 1087086 w 149"/>
                  <a:gd name="T5" fmla="*/ 47039853 h 704"/>
                  <a:gd name="T6" fmla="*/ 1905232 w 149"/>
                  <a:gd name="T7" fmla="*/ 80378221 h 704"/>
                  <a:gd name="T8" fmla="*/ 2811799 w 149"/>
                  <a:gd name="T9" fmla="*/ 123750278 h 704"/>
                  <a:gd name="T10" fmla="*/ 3944200 w 149"/>
                  <a:gd name="T11" fmla="*/ 177460981 h 704"/>
                  <a:gd name="T12" fmla="*/ 5000751 w 149"/>
                  <a:gd name="T13" fmla="*/ 235083462 h 704"/>
                  <a:gd name="T14" fmla="*/ 6019639 w 149"/>
                  <a:gd name="T15" fmla="*/ 301258093 h 704"/>
                  <a:gd name="T16" fmla="*/ 6812152 w 149"/>
                  <a:gd name="T17" fmla="*/ 378015995 h 704"/>
                  <a:gd name="T18" fmla="*/ 7647041 w 149"/>
                  <a:gd name="T19" fmla="*/ 459578469 h 704"/>
                  <a:gd name="T20" fmla="*/ 8200923 w 149"/>
                  <a:gd name="T21" fmla="*/ 553593129 h 704"/>
                  <a:gd name="T22" fmla="*/ 8485390 w 149"/>
                  <a:gd name="T23" fmla="*/ 656595455 h 704"/>
                  <a:gd name="T24" fmla="*/ 8609762 w 149"/>
                  <a:gd name="T25" fmla="*/ 764267669 h 704"/>
                  <a:gd name="T26" fmla="*/ 8200923 w 149"/>
                  <a:gd name="T27" fmla="*/ 884570582 h 704"/>
                  <a:gd name="T28" fmla="*/ 7440282 w 149"/>
                  <a:gd name="T29" fmla="*/ 1011939845 h 704"/>
                  <a:gd name="T30" fmla="*/ 6295078 w 149"/>
                  <a:gd name="T31" fmla="*/ 1145882170 h 704"/>
                  <a:gd name="T32" fmla="*/ 4566070 w 149"/>
                  <a:gd name="T33" fmla="*/ 1293494056 h 704"/>
                  <a:gd name="T34" fmla="*/ 2646288 w 149"/>
                  <a:gd name="T35" fmla="*/ 1460792936 h 704"/>
                  <a:gd name="T36" fmla="*/ 1444919 w 149"/>
                  <a:gd name="T37" fmla="*/ 1615622509 h 704"/>
                  <a:gd name="T38" fmla="*/ 684867 w 149"/>
                  <a:gd name="T39" fmla="*/ 1758555326 h 704"/>
                  <a:gd name="T40" fmla="*/ 402319 w 149"/>
                  <a:gd name="T41" fmla="*/ 1896085389 h 704"/>
                  <a:gd name="T42" fmla="*/ 402319 w 149"/>
                  <a:gd name="T43" fmla="*/ 2026833735 h 704"/>
                  <a:gd name="T44" fmla="*/ 559053 w 149"/>
                  <a:gd name="T45" fmla="*/ 2147483646 h 704"/>
                  <a:gd name="T46" fmla="*/ 837265 w 149"/>
                  <a:gd name="T47" fmla="*/ 2147483646 h 704"/>
                  <a:gd name="T48" fmla="*/ 962721 w 149"/>
                  <a:gd name="T49" fmla="*/ 2147483646 h 704"/>
                  <a:gd name="T50" fmla="*/ 2811799 w 149"/>
                  <a:gd name="T51" fmla="*/ 2147483646 h 704"/>
                  <a:gd name="T52" fmla="*/ 2646288 w 149"/>
                  <a:gd name="T53" fmla="*/ 2147483646 h 704"/>
                  <a:gd name="T54" fmla="*/ 2464458 w 149"/>
                  <a:gd name="T55" fmla="*/ 2147483646 h 704"/>
                  <a:gd name="T56" fmla="*/ 2257915 w 149"/>
                  <a:gd name="T57" fmla="*/ 2084033810 h 704"/>
                  <a:gd name="T58" fmla="*/ 2407640 w 149"/>
                  <a:gd name="T59" fmla="*/ 1927042129 h 704"/>
                  <a:gd name="T60" fmla="*/ 2811799 w 149"/>
                  <a:gd name="T61" fmla="*/ 1739372346 h 704"/>
                  <a:gd name="T62" fmla="*/ 3944200 w 149"/>
                  <a:gd name="T63" fmla="*/ 1525088039 h 704"/>
                  <a:gd name="T64" fmla="*/ 5860906 w 149"/>
                  <a:gd name="T65" fmla="*/ 1293494056 h 704"/>
                  <a:gd name="T66" fmla="*/ 8817593 w 149"/>
                  <a:gd name="T67" fmla="*/ 1048393791 h 704"/>
                  <a:gd name="T68" fmla="*/ 9780294 w 149"/>
                  <a:gd name="T69" fmla="*/ 935035987 h 704"/>
                  <a:gd name="T70" fmla="*/ 10183388 w 149"/>
                  <a:gd name="T71" fmla="*/ 787065315 h 704"/>
                  <a:gd name="T72" fmla="*/ 9848772 w 149"/>
                  <a:gd name="T73" fmla="*/ 616291524 h 704"/>
                  <a:gd name="T74" fmla="*/ 8942019 w 149"/>
                  <a:gd name="T75" fmla="*/ 448992615 h 704"/>
                  <a:gd name="T76" fmla="*/ 7440282 w 149"/>
                  <a:gd name="T77" fmla="*/ 285175179 h 704"/>
                  <a:gd name="T78" fmla="*/ 5514840 w 149"/>
                  <a:gd name="T79" fmla="*/ 147741425 h 704"/>
                  <a:gd name="T80" fmla="*/ 2992442 w 149"/>
                  <a:gd name="T81" fmla="*/ 47039853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11">
              <a:extLst>
                <a:ext uri="{FF2B5EF4-FFF2-40B4-BE49-F238E27FC236}">
                  <a16:creationId xmlns:a16="http://schemas.microsoft.com/office/drawing/2014/main" id="{FCA26906-DDA9-A703-3380-CDBFC382E61D}"/>
                </a:ext>
              </a:extLst>
            </p:cNvPr>
            <p:cNvSpPr>
              <a:spLocks/>
            </p:cNvSpPr>
            <p:nvPr userDrawn="1"/>
          </p:nvSpPr>
          <p:spPr bwMode="ltGray">
            <a:xfrm rot="373331" flipH="1">
              <a:off x="22" y="1957"/>
              <a:ext cx="323" cy="649"/>
            </a:xfrm>
            <a:custGeom>
              <a:avLst/>
              <a:gdLst>
                <a:gd name="T0" fmla="*/ 39867032 w 128"/>
                <a:gd name="T1" fmla="*/ 0 h 217"/>
                <a:gd name="T2" fmla="*/ 44600610 w 128"/>
                <a:gd name="T3" fmla="*/ 41449151 h 217"/>
                <a:gd name="T4" fmla="*/ 48799731 w 128"/>
                <a:gd name="T5" fmla="*/ 123965433 h 217"/>
                <a:gd name="T6" fmla="*/ 52126045 w 128"/>
                <a:gd name="T7" fmla="*/ 230011928 h 217"/>
                <a:gd name="T8" fmla="*/ 54347157 w 128"/>
                <a:gd name="T9" fmla="*/ 357080261 h 217"/>
                <a:gd name="T10" fmla="*/ 53865597 w 128"/>
                <a:gd name="T11" fmla="*/ 508636071 h 217"/>
                <a:gd name="T12" fmla="*/ 49268338 w 128"/>
                <a:gd name="T13" fmla="*/ 664786336 h 217"/>
                <a:gd name="T14" fmla="*/ 39867032 w 128"/>
                <a:gd name="T15" fmla="*/ 828670664 h 217"/>
                <a:gd name="T16" fmla="*/ 25386950 w 128"/>
                <a:gd name="T17" fmla="*/ 994084441 h 217"/>
                <a:gd name="T18" fmla="*/ 20877804 w 128"/>
                <a:gd name="T19" fmla="*/ 975589532 h 217"/>
                <a:gd name="T20" fmla="*/ 16144143 w 128"/>
                <a:gd name="T21" fmla="*/ 961903788 h 217"/>
                <a:gd name="T22" fmla="*/ 11119381 w 128"/>
                <a:gd name="T23" fmla="*/ 938774998 h 217"/>
                <a:gd name="T24" fmla="*/ 6734346 w 128"/>
                <a:gd name="T25" fmla="*/ 920281420 h 217"/>
                <a:gd name="T26" fmla="*/ 3327448 w 128"/>
                <a:gd name="T27" fmla="*/ 897882683 h 217"/>
                <a:gd name="T28" fmla="*/ 866546 w 128"/>
                <a:gd name="T29" fmla="*/ 870119010 h 217"/>
                <a:gd name="T30" fmla="*/ 0 w 128"/>
                <a:gd name="T31" fmla="*/ 837940762 h 217"/>
                <a:gd name="T32" fmla="*/ 522548 w 128"/>
                <a:gd name="T33" fmla="*/ 814811165 h 217"/>
                <a:gd name="T34" fmla="*/ 5517938 w 128"/>
                <a:gd name="T35" fmla="*/ 782624007 h 217"/>
                <a:gd name="T36" fmla="*/ 12260363 w 128"/>
                <a:gd name="T37" fmla="*/ 738589841 h 217"/>
                <a:gd name="T38" fmla="*/ 19524295 w 128"/>
                <a:gd name="T39" fmla="*/ 687915858 h 217"/>
                <a:gd name="T40" fmla="*/ 26740153 w 128"/>
                <a:gd name="T41" fmla="*/ 614106362 h 217"/>
                <a:gd name="T42" fmla="*/ 33470156 w 128"/>
                <a:gd name="T43" fmla="*/ 513212045 h 217"/>
                <a:gd name="T44" fmla="*/ 38675399 w 128"/>
                <a:gd name="T45" fmla="*/ 380036748 h 217"/>
                <a:gd name="T46" fmla="*/ 41185975 w 128"/>
                <a:gd name="T47" fmla="*/ 211516212 h 217"/>
                <a:gd name="T48" fmla="*/ 39867032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2">
              <a:extLst>
                <a:ext uri="{FF2B5EF4-FFF2-40B4-BE49-F238E27FC236}">
                  <a16:creationId xmlns:a16="http://schemas.microsoft.com/office/drawing/2014/main" id="{9BC62FDD-1E98-8DA8-DEC2-0884EA7B5CB5}"/>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3">
              <a:extLst>
                <a:ext uri="{FF2B5EF4-FFF2-40B4-BE49-F238E27FC236}">
                  <a16:creationId xmlns:a16="http://schemas.microsoft.com/office/drawing/2014/main" id="{6EF84692-DDB6-E26E-B60D-0037F177E6D0}"/>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4">
              <a:extLst>
                <a:ext uri="{FF2B5EF4-FFF2-40B4-BE49-F238E27FC236}">
                  <a16:creationId xmlns:a16="http://schemas.microsoft.com/office/drawing/2014/main" id="{D60637D4-5B4C-A03B-C929-22DE765FC782}"/>
                </a:ext>
              </a:extLst>
            </p:cNvPr>
            <p:cNvSpPr>
              <a:spLocks/>
            </p:cNvSpPr>
            <p:nvPr userDrawn="1"/>
          </p:nvSpPr>
          <p:spPr bwMode="ltGray">
            <a:xfrm rot="373331" flipH="1">
              <a:off x="898" y="2855"/>
              <a:ext cx="354" cy="464"/>
            </a:xfrm>
            <a:custGeom>
              <a:avLst/>
              <a:gdLst>
                <a:gd name="T0" fmla="*/ 404405655 w 117"/>
                <a:gd name="T1" fmla="*/ 0 h 132"/>
                <a:gd name="T2" fmla="*/ 0 w 117"/>
                <a:gd name="T3" fmla="*/ 1099393775 h 132"/>
                <a:gd name="T4" fmla="*/ 15935437 w 117"/>
                <a:gd name="T5" fmla="*/ 1139137488 h 132"/>
                <a:gd name="T6" fmla="*/ 74713767 w 117"/>
                <a:gd name="T7" fmla="*/ 1277693596 h 132"/>
                <a:gd name="T8" fmla="*/ 156612308 w 117"/>
                <a:gd name="T9" fmla="*/ 1587681374 h 132"/>
                <a:gd name="T10" fmla="*/ 247858461 w 117"/>
                <a:gd name="T11" fmla="*/ 2064310044 h 132"/>
                <a:gd name="T12" fmla="*/ 356191520 w 117"/>
                <a:gd name="T13" fmla="*/ 2147483646 h 132"/>
                <a:gd name="T14" fmla="*/ 452706461 w 117"/>
                <a:gd name="T15" fmla="*/ 2147483646 h 132"/>
                <a:gd name="T16" fmla="*/ 550349525 w 117"/>
                <a:gd name="T17" fmla="*/ 2147483646 h 132"/>
                <a:gd name="T18" fmla="*/ 625001214 w 117"/>
                <a:gd name="T19" fmla="*/ 2147483646 h 132"/>
                <a:gd name="T20" fmla="*/ 630274795 w 117"/>
                <a:gd name="T21" fmla="*/ 2147483646 h 132"/>
                <a:gd name="T22" fmla="*/ 619796495 w 117"/>
                <a:gd name="T23" fmla="*/ 2147483646 h 132"/>
                <a:gd name="T24" fmla="*/ 582052842 w 117"/>
                <a:gd name="T25" fmla="*/ 2147483646 h 132"/>
                <a:gd name="T26" fmla="*/ 534351929 w 117"/>
                <a:gd name="T27" fmla="*/ 2147483646 h 132"/>
                <a:gd name="T28" fmla="*/ 479119448 w 117"/>
                <a:gd name="T29" fmla="*/ 2147483646 h 132"/>
                <a:gd name="T30" fmla="*/ 420173737 w 117"/>
                <a:gd name="T31" fmla="*/ 1975335450 h 132"/>
                <a:gd name="T32" fmla="*/ 361460586 w 117"/>
                <a:gd name="T33" fmla="*/ 1587681374 h 132"/>
                <a:gd name="T34" fmla="*/ 311439581 w 117"/>
                <a:gd name="T35" fmla="*/ 1402153912 h 132"/>
                <a:gd name="T36" fmla="*/ 371938805 w 117"/>
                <a:gd name="T37" fmla="*/ 1277693596 h 132"/>
                <a:gd name="T38" fmla="*/ 425638572 w 117"/>
                <a:gd name="T39" fmla="*/ 1224105048 h 132"/>
                <a:gd name="T40" fmla="*/ 479119448 w 117"/>
                <a:gd name="T41" fmla="*/ 1139137488 h 132"/>
                <a:gd name="T42" fmla="*/ 529140426 w 117"/>
                <a:gd name="T43" fmla="*/ 1099393775 h 132"/>
                <a:gd name="T44" fmla="*/ 566308580 w 117"/>
                <a:gd name="T45" fmla="*/ 1049904288 h 132"/>
                <a:gd name="T46" fmla="*/ 587454749 w 117"/>
                <a:gd name="T47" fmla="*/ 964916265 h 132"/>
                <a:gd name="T48" fmla="*/ 609253600 w 117"/>
                <a:gd name="T49" fmla="*/ 925431162 h 132"/>
                <a:gd name="T50" fmla="*/ 614529779 w 117"/>
                <a:gd name="T51" fmla="*/ 925431162 h 132"/>
                <a:gd name="T52" fmla="*/ 404405655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5">
              <a:extLst>
                <a:ext uri="{FF2B5EF4-FFF2-40B4-BE49-F238E27FC236}">
                  <a16:creationId xmlns:a16="http://schemas.microsoft.com/office/drawing/2014/main" id="{2018EEE3-1C3A-5562-FAA5-37A1ECC4CE14}"/>
                </a:ext>
              </a:extLst>
            </p:cNvPr>
            <p:cNvSpPr>
              <a:spLocks/>
            </p:cNvSpPr>
            <p:nvPr userDrawn="1"/>
          </p:nvSpPr>
          <p:spPr bwMode="ltGray">
            <a:xfrm rot="373331" flipH="1">
              <a:off x="799" y="2979"/>
              <a:ext cx="87" cy="274"/>
            </a:xfrm>
            <a:custGeom>
              <a:avLst/>
              <a:gdLst>
                <a:gd name="T0" fmla="*/ 138706101 w 29"/>
                <a:gd name="T1" fmla="*/ 0 h 77"/>
                <a:gd name="T2" fmla="*/ 110008287 w 29"/>
                <a:gd name="T3" fmla="*/ 0 h 77"/>
                <a:gd name="T4" fmla="*/ 76527504 w 29"/>
                <a:gd name="T5" fmla="*/ 206025906 h 77"/>
                <a:gd name="T6" fmla="*/ 43046721 w 29"/>
                <a:gd name="T7" fmla="*/ 470413036 h 77"/>
                <a:gd name="T8" fmla="*/ 19131876 w 29"/>
                <a:gd name="T9" fmla="*/ 997439008 h 77"/>
                <a:gd name="T10" fmla="*/ 4782969 w 29"/>
                <a:gd name="T11" fmla="*/ 1570668049 h 77"/>
                <a:gd name="T12" fmla="*/ 0 w 29"/>
                <a:gd name="T13" fmla="*/ 2147483646 h 77"/>
                <a:gd name="T14" fmla="*/ 14348907 w 29"/>
                <a:gd name="T15" fmla="*/ 2147483646 h 77"/>
                <a:gd name="T16" fmla="*/ 52612659 w 29"/>
                <a:gd name="T17" fmla="*/ 2147483646 h 77"/>
                <a:gd name="T18" fmla="*/ 71744535 w 29"/>
                <a:gd name="T19" fmla="*/ 2147483646 h 77"/>
                <a:gd name="T20" fmla="*/ 90876411 w 29"/>
                <a:gd name="T21" fmla="*/ 1936965853 h 77"/>
                <a:gd name="T22" fmla="*/ 110008287 w 29"/>
                <a:gd name="T23" fmla="*/ 1145552697 h 77"/>
                <a:gd name="T24" fmla="*/ 13870610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6">
              <a:extLst>
                <a:ext uri="{FF2B5EF4-FFF2-40B4-BE49-F238E27FC236}">
                  <a16:creationId xmlns:a16="http://schemas.microsoft.com/office/drawing/2014/main" id="{F1C91EE0-7C9F-5395-CD4D-E3FD3040148C}"/>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 name="Group 17">
              <a:extLst>
                <a:ext uri="{FF2B5EF4-FFF2-40B4-BE49-F238E27FC236}">
                  <a16:creationId xmlns:a16="http://schemas.microsoft.com/office/drawing/2014/main" id="{320A7702-05CB-B23C-BAB6-701694776DDD}"/>
                </a:ext>
              </a:extLst>
            </p:cNvPr>
            <p:cNvGrpSpPr>
              <a:grpSpLocks/>
            </p:cNvGrpSpPr>
            <p:nvPr userDrawn="1"/>
          </p:nvGrpSpPr>
          <p:grpSpPr bwMode="auto">
            <a:xfrm rot="3220060">
              <a:off x="2631" y="754"/>
              <a:ext cx="569" cy="637"/>
              <a:chOff x="1727" y="866"/>
              <a:chExt cx="129" cy="157"/>
            </a:xfrm>
          </p:grpSpPr>
          <p:sp>
            <p:nvSpPr>
              <p:cNvPr id="36" name="Freeform 18">
                <a:extLst>
                  <a:ext uri="{FF2B5EF4-FFF2-40B4-BE49-F238E27FC236}">
                    <a16:creationId xmlns:a16="http://schemas.microsoft.com/office/drawing/2014/main" id="{E35CEC3B-EEC1-E7AF-A462-48B68789B266}"/>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EC646035-F11E-528F-B634-3A77E9F144C5}"/>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2D715FFF-534E-C4BA-4975-9046ECE6A5E4}"/>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 name="Group 21">
              <a:extLst>
                <a:ext uri="{FF2B5EF4-FFF2-40B4-BE49-F238E27FC236}">
                  <a16:creationId xmlns:a16="http://schemas.microsoft.com/office/drawing/2014/main" id="{7FB22162-DB25-A3BF-ADC5-0DB343F455FA}"/>
                </a:ext>
              </a:extLst>
            </p:cNvPr>
            <p:cNvGrpSpPr>
              <a:grpSpLocks/>
            </p:cNvGrpSpPr>
            <p:nvPr userDrawn="1"/>
          </p:nvGrpSpPr>
          <p:grpSpPr bwMode="auto">
            <a:xfrm rot="-6691250">
              <a:off x="3637" y="132"/>
              <a:ext cx="356" cy="607"/>
              <a:chOff x="1727" y="866"/>
              <a:chExt cx="129" cy="157"/>
            </a:xfrm>
          </p:grpSpPr>
          <p:sp>
            <p:nvSpPr>
              <p:cNvPr id="33" name="Freeform 22">
                <a:extLst>
                  <a:ext uri="{FF2B5EF4-FFF2-40B4-BE49-F238E27FC236}">
                    <a16:creationId xmlns:a16="http://schemas.microsoft.com/office/drawing/2014/main" id="{71458346-CA55-38BB-11AD-E961A1ABC333}"/>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3">
                <a:extLst>
                  <a:ext uri="{FF2B5EF4-FFF2-40B4-BE49-F238E27FC236}">
                    <a16:creationId xmlns:a16="http://schemas.microsoft.com/office/drawing/2014/main" id="{4313B08E-8D66-345C-1C65-59DD956AFBBF}"/>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4">
                <a:extLst>
                  <a:ext uri="{FF2B5EF4-FFF2-40B4-BE49-F238E27FC236}">
                    <a16:creationId xmlns:a16="http://schemas.microsoft.com/office/drawing/2014/main" id="{1E85B732-F5E1-5D96-5D22-B77564B50358}"/>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 name="Group 25">
              <a:extLst>
                <a:ext uri="{FF2B5EF4-FFF2-40B4-BE49-F238E27FC236}">
                  <a16:creationId xmlns:a16="http://schemas.microsoft.com/office/drawing/2014/main" id="{D289F259-293E-5D07-6423-3D4578F83895}"/>
                </a:ext>
              </a:extLst>
            </p:cNvPr>
            <p:cNvGrpSpPr>
              <a:grpSpLocks/>
            </p:cNvGrpSpPr>
            <p:nvPr userDrawn="1"/>
          </p:nvGrpSpPr>
          <p:grpSpPr bwMode="auto">
            <a:xfrm rot="8524840">
              <a:off x="668" y="3321"/>
              <a:ext cx="501" cy="502"/>
              <a:chOff x="1727" y="866"/>
              <a:chExt cx="129" cy="157"/>
            </a:xfrm>
          </p:grpSpPr>
          <p:sp>
            <p:nvSpPr>
              <p:cNvPr id="30" name="Freeform 26">
                <a:extLst>
                  <a:ext uri="{FF2B5EF4-FFF2-40B4-BE49-F238E27FC236}">
                    <a16:creationId xmlns:a16="http://schemas.microsoft.com/office/drawing/2014/main" id="{57DE59A7-642F-CD8E-35B0-801655B8EA0A}"/>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7">
                <a:extLst>
                  <a:ext uri="{FF2B5EF4-FFF2-40B4-BE49-F238E27FC236}">
                    <a16:creationId xmlns:a16="http://schemas.microsoft.com/office/drawing/2014/main" id="{636694E5-80EF-66E0-7810-7C4A89322554}"/>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
                <a:extLst>
                  <a:ext uri="{FF2B5EF4-FFF2-40B4-BE49-F238E27FC236}">
                    <a16:creationId xmlns:a16="http://schemas.microsoft.com/office/drawing/2014/main" id="{88970BF0-3A47-C9AC-02F4-4958E1793925}"/>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 name="Group 29">
              <a:extLst>
                <a:ext uri="{FF2B5EF4-FFF2-40B4-BE49-F238E27FC236}">
                  <a16:creationId xmlns:a16="http://schemas.microsoft.com/office/drawing/2014/main" id="{52E04E28-177F-0603-8FE8-5022631AEEB9}"/>
                </a:ext>
              </a:extLst>
            </p:cNvPr>
            <p:cNvGrpSpPr>
              <a:grpSpLocks/>
            </p:cNvGrpSpPr>
            <p:nvPr userDrawn="1"/>
          </p:nvGrpSpPr>
          <p:grpSpPr bwMode="auto">
            <a:xfrm rot="4106450" flipH="1">
              <a:off x="393" y="262"/>
              <a:ext cx="709" cy="892"/>
              <a:chOff x="1727" y="866"/>
              <a:chExt cx="129" cy="157"/>
            </a:xfrm>
          </p:grpSpPr>
          <p:sp>
            <p:nvSpPr>
              <p:cNvPr id="27" name="Freeform 30">
                <a:extLst>
                  <a:ext uri="{FF2B5EF4-FFF2-40B4-BE49-F238E27FC236}">
                    <a16:creationId xmlns:a16="http://schemas.microsoft.com/office/drawing/2014/main" id="{A3E66507-51D8-0B70-AA5C-95E4E2F695D4}"/>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1">
                <a:extLst>
                  <a:ext uri="{FF2B5EF4-FFF2-40B4-BE49-F238E27FC236}">
                    <a16:creationId xmlns:a16="http://schemas.microsoft.com/office/drawing/2014/main" id="{DF54EFA4-21DD-7548-F385-77485A4806DE}"/>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2">
                <a:extLst>
                  <a:ext uri="{FF2B5EF4-FFF2-40B4-BE49-F238E27FC236}">
                    <a16:creationId xmlns:a16="http://schemas.microsoft.com/office/drawing/2014/main" id="{82596931-B7BF-9FF1-9541-00B3F780BEC1}"/>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6" name="Group 33">
              <a:extLst>
                <a:ext uri="{FF2B5EF4-FFF2-40B4-BE49-F238E27FC236}">
                  <a16:creationId xmlns:a16="http://schemas.microsoft.com/office/drawing/2014/main" id="{CA9731B9-7560-2BF8-CF3F-0085A5E5FBA5}"/>
                </a:ext>
              </a:extLst>
            </p:cNvPr>
            <p:cNvGrpSpPr>
              <a:grpSpLocks/>
            </p:cNvGrpSpPr>
            <p:nvPr userDrawn="1"/>
          </p:nvGrpSpPr>
          <p:grpSpPr bwMode="auto">
            <a:xfrm rot="10015322" flipH="1">
              <a:off x="4625" y="2382"/>
              <a:ext cx="709" cy="892"/>
              <a:chOff x="1727" y="866"/>
              <a:chExt cx="129" cy="157"/>
            </a:xfrm>
          </p:grpSpPr>
          <p:sp>
            <p:nvSpPr>
              <p:cNvPr id="24" name="Freeform 34">
                <a:extLst>
                  <a:ext uri="{FF2B5EF4-FFF2-40B4-BE49-F238E27FC236}">
                    <a16:creationId xmlns:a16="http://schemas.microsoft.com/office/drawing/2014/main" id="{2F9CE7E4-99B0-B3C7-A157-496B5736A06C}"/>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5">
                <a:extLst>
                  <a:ext uri="{FF2B5EF4-FFF2-40B4-BE49-F238E27FC236}">
                    <a16:creationId xmlns:a16="http://schemas.microsoft.com/office/drawing/2014/main" id="{9BE97D69-BF23-01AD-7382-925FC740D254}"/>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36">
                <a:extLst>
                  <a:ext uri="{FF2B5EF4-FFF2-40B4-BE49-F238E27FC236}">
                    <a16:creationId xmlns:a16="http://schemas.microsoft.com/office/drawing/2014/main" id="{11A53FB5-CE95-3C1F-1E41-4FA21F609CBD}"/>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Freeform 37">
              <a:extLst>
                <a:ext uri="{FF2B5EF4-FFF2-40B4-BE49-F238E27FC236}">
                  <a16:creationId xmlns:a16="http://schemas.microsoft.com/office/drawing/2014/main" id="{1156B3FD-5E34-0C39-0F09-6767EAC1A5C0}"/>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38">
              <a:extLst>
                <a:ext uri="{FF2B5EF4-FFF2-40B4-BE49-F238E27FC236}">
                  <a16:creationId xmlns:a16="http://schemas.microsoft.com/office/drawing/2014/main" id="{4A0305E4-15FA-7180-362E-B60C615FA432}"/>
                </a:ext>
              </a:extLst>
            </p:cNvPr>
            <p:cNvSpPr>
              <a:spLocks/>
            </p:cNvSpPr>
            <p:nvPr userDrawn="1"/>
          </p:nvSpPr>
          <p:spPr bwMode="ltGray">
            <a:xfrm rot="9832527" flipV="1">
              <a:off x="2158" y="102"/>
              <a:ext cx="681" cy="593"/>
            </a:xfrm>
            <a:custGeom>
              <a:avLst/>
              <a:gdLst>
                <a:gd name="T0" fmla="*/ 0 w 257"/>
                <a:gd name="T1" fmla="*/ 0 h 237"/>
                <a:gd name="T2" fmla="*/ 0 w 257"/>
                <a:gd name="T3" fmla="*/ 9501809 h 237"/>
                <a:gd name="T4" fmla="*/ 2525251 w 257"/>
                <a:gd name="T5" fmla="*/ 18841404 h 237"/>
                <a:gd name="T6" fmla="*/ 5016628 w 257"/>
                <a:gd name="T7" fmla="*/ 28293982 h 237"/>
                <a:gd name="T8" fmla="*/ 9236006 w 257"/>
                <a:gd name="T9" fmla="*/ 36912183 h 237"/>
                <a:gd name="T10" fmla="*/ 15237908 w 257"/>
                <a:gd name="T11" fmla="*/ 44922054 h 237"/>
                <a:gd name="T12" fmla="*/ 22884014 w 257"/>
                <a:gd name="T13" fmla="*/ 53156052 h 237"/>
                <a:gd name="T14" fmla="*/ 32100933 w 257"/>
                <a:gd name="T15" fmla="*/ 60684998 h 237"/>
                <a:gd name="T16" fmla="*/ 42918947 w 257"/>
                <a:gd name="T17" fmla="*/ 67015546 h 237"/>
                <a:gd name="T18" fmla="*/ 56574552 w 257"/>
                <a:gd name="T19" fmla="*/ 73104952 h 237"/>
                <a:gd name="T20" fmla="*/ 72360744 w 257"/>
                <a:gd name="T21" fmla="*/ 78323593 h 237"/>
                <a:gd name="T22" fmla="*/ 89273406 w 257"/>
                <a:gd name="T23" fmla="*/ 82537321 h 237"/>
                <a:gd name="T24" fmla="*/ 110115676 w 257"/>
                <a:gd name="T25" fmla="*/ 85866377 h 237"/>
                <a:gd name="T26" fmla="*/ 132997217 w 257"/>
                <a:gd name="T27" fmla="*/ 88144729 h 237"/>
                <a:gd name="T28" fmla="*/ 158188022 w 257"/>
                <a:gd name="T29" fmla="*/ 89349292 h 237"/>
                <a:gd name="T30" fmla="*/ 185135653 w 257"/>
                <a:gd name="T31" fmla="*/ 88863672 h 237"/>
                <a:gd name="T32" fmla="*/ 216300948 w 257"/>
                <a:gd name="T33" fmla="*/ 87376628 h 237"/>
                <a:gd name="T34" fmla="*/ 188618324 w 257"/>
                <a:gd name="T35" fmla="*/ 85546863 h 237"/>
                <a:gd name="T36" fmla="*/ 164157626 w 257"/>
                <a:gd name="T37" fmla="*/ 82855264 h 237"/>
                <a:gd name="T38" fmla="*/ 142864958 w 257"/>
                <a:gd name="T39" fmla="*/ 79846221 h 237"/>
                <a:gd name="T40" fmla="*/ 124497468 w 257"/>
                <a:gd name="T41" fmla="*/ 76833731 h 237"/>
                <a:gd name="T42" fmla="*/ 107636414 w 257"/>
                <a:gd name="T43" fmla="*/ 72792977 h 237"/>
                <a:gd name="T44" fmla="*/ 94290036 w 257"/>
                <a:gd name="T45" fmla="*/ 68514802 h 237"/>
                <a:gd name="T46" fmla="*/ 81628992 w 257"/>
                <a:gd name="T47" fmla="*/ 63694153 h 237"/>
                <a:gd name="T48" fmla="*/ 70827129 w 257"/>
                <a:gd name="T49" fmla="*/ 58475888 h 237"/>
                <a:gd name="T50" fmla="*/ 60638185 w 257"/>
                <a:gd name="T51" fmla="*/ 53156052 h 237"/>
                <a:gd name="T52" fmla="*/ 51421118 w 257"/>
                <a:gd name="T53" fmla="*/ 47143260 h 237"/>
                <a:gd name="T54" fmla="*/ 43860168 w 257"/>
                <a:gd name="T55" fmla="*/ 40401983 h 237"/>
                <a:gd name="T56" fmla="*/ 36184675 w 257"/>
                <a:gd name="T57" fmla="*/ 33114161 h 237"/>
                <a:gd name="T58" fmla="*/ 27682231 w 257"/>
                <a:gd name="T59" fmla="*/ 26064672 h 237"/>
                <a:gd name="T60" fmla="*/ 19405620 w 257"/>
                <a:gd name="T61" fmla="*/ 17761596 h 237"/>
                <a:gd name="T62" fmla="*/ 10169670 w 257"/>
                <a:gd name="T63" fmla="*/ 9020393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39">
              <a:extLst>
                <a:ext uri="{FF2B5EF4-FFF2-40B4-BE49-F238E27FC236}">
                  <a16:creationId xmlns:a16="http://schemas.microsoft.com/office/drawing/2014/main" id="{48EEB54B-F269-9A0F-47BA-10061E31E9B3}"/>
                </a:ext>
              </a:extLst>
            </p:cNvPr>
            <p:cNvSpPr>
              <a:spLocks/>
            </p:cNvSpPr>
            <p:nvPr userDrawn="1"/>
          </p:nvSpPr>
          <p:spPr bwMode="ltGray">
            <a:xfrm rot="9832527" flipV="1">
              <a:off x="1997" y="858"/>
              <a:ext cx="330" cy="278"/>
            </a:xfrm>
            <a:custGeom>
              <a:avLst/>
              <a:gdLst>
                <a:gd name="T0" fmla="*/ 68910166 w 124"/>
                <a:gd name="T1" fmla="*/ 0 h 110"/>
                <a:gd name="T2" fmla="*/ 110829398 w 124"/>
                <a:gd name="T3" fmla="*/ 46855227 h 110"/>
                <a:gd name="T4" fmla="*/ 107140028 w 124"/>
                <a:gd name="T5" fmla="*/ 46312725 h 110"/>
                <a:gd name="T6" fmla="*/ 95662127 w 124"/>
                <a:gd name="T7" fmla="*/ 45483613 h 110"/>
                <a:gd name="T8" fmla="*/ 79624279 w 124"/>
                <a:gd name="T9" fmla="*/ 43730060 h 110"/>
                <a:gd name="T10" fmla="*/ 60840764 w 124"/>
                <a:gd name="T11" fmla="*/ 42900897 h 110"/>
                <a:gd name="T12" fmla="*/ 40258677 w 124"/>
                <a:gd name="T13" fmla="*/ 42017044 h 110"/>
                <a:gd name="T14" fmla="*/ 22471970 w 124"/>
                <a:gd name="T15" fmla="*/ 42581402 h 110"/>
                <a:gd name="T16" fmla="*/ 8056354 w 124"/>
                <a:gd name="T17" fmla="*/ 44272478 h 110"/>
                <a:gd name="T18" fmla="*/ 0 w 124"/>
                <a:gd name="T19" fmla="*/ 47738997 h 110"/>
                <a:gd name="T20" fmla="*/ 3656003 w 124"/>
                <a:gd name="T21" fmla="*/ 42581402 h 110"/>
                <a:gd name="T22" fmla="*/ 7077558 w 124"/>
                <a:gd name="T23" fmla="*/ 38627200 h 110"/>
                <a:gd name="T24" fmla="*/ 14362744 w 124"/>
                <a:gd name="T25" fmla="*/ 35515031 h 110"/>
                <a:gd name="T26" fmla="*/ 22471970 w 124"/>
                <a:gd name="T27" fmla="*/ 32928943 h 110"/>
                <a:gd name="T28" fmla="*/ 32201658 w 124"/>
                <a:gd name="T29" fmla="*/ 31242509 h 110"/>
                <a:gd name="T30" fmla="*/ 42020145 w 124"/>
                <a:gd name="T31" fmla="*/ 30678963 h 110"/>
                <a:gd name="T32" fmla="*/ 52733140 w 124"/>
                <a:gd name="T33" fmla="*/ 30678963 h 110"/>
                <a:gd name="T34" fmla="*/ 64492060 w 124"/>
                <a:gd name="T35" fmla="*/ 32099826 h 110"/>
                <a:gd name="T36" fmla="*/ 65113120 w 124"/>
                <a:gd name="T37" fmla="*/ 30678963 h 110"/>
                <a:gd name="T38" fmla="*/ 62463888 w 124"/>
                <a:gd name="T39" fmla="*/ 24364484 h 110"/>
                <a:gd name="T40" fmla="*/ 59804436 w 124"/>
                <a:gd name="T41" fmla="*/ 16495759 h 110"/>
                <a:gd name="T42" fmla="*/ 58042971 w 124"/>
                <a:gd name="T43" fmla="*/ 13029438 h 110"/>
                <a:gd name="T44" fmla="*/ 56434649 w 124"/>
                <a:gd name="T45" fmla="*/ 13029438 h 110"/>
                <a:gd name="T46" fmla="*/ 54406890 w 124"/>
                <a:gd name="T47" fmla="*/ 12491955 h 110"/>
                <a:gd name="T48" fmla="*/ 52733140 w 124"/>
                <a:gd name="T49" fmla="*/ 11343618 h 110"/>
                <a:gd name="T50" fmla="*/ 51126022 w 124"/>
                <a:gd name="T51" fmla="*/ 9993632 h 110"/>
                <a:gd name="T52" fmla="*/ 51126022 w 124"/>
                <a:gd name="T53" fmla="*/ 8218150 h 110"/>
                <a:gd name="T54" fmla="*/ 52733140 w 124"/>
                <a:gd name="T55" fmla="*/ 5964778 h 110"/>
                <a:gd name="T56" fmla="*/ 59041641 w 124"/>
                <a:gd name="T57" fmla="*/ 3465230 h 110"/>
                <a:gd name="T58" fmla="*/ 6891016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0">
              <a:extLst>
                <a:ext uri="{FF2B5EF4-FFF2-40B4-BE49-F238E27FC236}">
                  <a16:creationId xmlns:a16="http://schemas.microsoft.com/office/drawing/2014/main" id="{A9C3ADC2-A881-DBB2-5938-16B373453D63}"/>
                </a:ext>
              </a:extLst>
            </p:cNvPr>
            <p:cNvSpPr>
              <a:spLocks/>
            </p:cNvSpPr>
            <p:nvPr userDrawn="1"/>
          </p:nvSpPr>
          <p:spPr bwMode="ltGray">
            <a:xfrm rot="9832527" flipV="1">
              <a:off x="2224" y="808"/>
              <a:ext cx="123" cy="233"/>
            </a:xfrm>
            <a:custGeom>
              <a:avLst/>
              <a:gdLst>
                <a:gd name="T0" fmla="*/ 29668148 w 46"/>
                <a:gd name="T1" fmla="*/ 0 h 94"/>
                <a:gd name="T2" fmla="*/ 18984972 w 46"/>
                <a:gd name="T3" fmla="*/ 12546160 h 94"/>
                <a:gd name="T4" fmla="*/ 14297092 w 46"/>
                <a:gd name="T5" fmla="*/ 20550501 h 94"/>
                <a:gd name="T6" fmla="*/ 10447361 w 46"/>
                <a:gd name="T7" fmla="*/ 26152393 h 94"/>
                <a:gd name="T8" fmla="*/ 0 w 46"/>
                <a:gd name="T9" fmla="*/ 31098460 h 94"/>
                <a:gd name="T10" fmla="*/ 11488259 w 46"/>
                <a:gd name="T11" fmla="*/ 29059249 h 94"/>
                <a:gd name="T12" fmla="*/ 22179050 w 46"/>
                <a:gd name="T13" fmla="*/ 26414491 h 94"/>
                <a:gd name="T14" fmla="*/ 30718606 w 46"/>
                <a:gd name="T15" fmla="*/ 22807703 h 94"/>
                <a:gd name="T16" fmla="*/ 38229181 w 46"/>
                <a:gd name="T17" fmla="*/ 18842073 h 94"/>
                <a:gd name="T18" fmla="*/ 42862516 w 46"/>
                <a:gd name="T19" fmla="*/ 14518081 h 94"/>
                <a:gd name="T20" fmla="*/ 43965216 w 46"/>
                <a:gd name="T21" fmla="*/ 9851064 h 94"/>
                <a:gd name="T22" fmla="*/ 39970061 w 46"/>
                <a:gd name="T23" fmla="*/ 4944852 h 94"/>
                <a:gd name="T24" fmla="*/ 29668148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1">
              <a:extLst>
                <a:ext uri="{FF2B5EF4-FFF2-40B4-BE49-F238E27FC236}">
                  <a16:creationId xmlns:a16="http://schemas.microsoft.com/office/drawing/2014/main" id="{897212D1-1488-4BDC-91BD-1E1A86E1BCFB}"/>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42">
              <a:extLst>
                <a:ext uri="{FF2B5EF4-FFF2-40B4-BE49-F238E27FC236}">
                  <a16:creationId xmlns:a16="http://schemas.microsoft.com/office/drawing/2014/main" id="{A66D79AF-FD62-90D3-1F0A-30488E01E506}"/>
                </a:ext>
              </a:extLst>
            </p:cNvPr>
            <p:cNvSpPr>
              <a:spLocks/>
            </p:cNvSpPr>
            <p:nvPr userDrawn="1"/>
          </p:nvSpPr>
          <p:spPr bwMode="ltGray">
            <a:xfrm rot="9832527" flipV="1">
              <a:off x="2173" y="1238"/>
              <a:ext cx="393" cy="2300"/>
            </a:xfrm>
            <a:custGeom>
              <a:avLst/>
              <a:gdLst>
                <a:gd name="T0" fmla="*/ 0 w 149"/>
                <a:gd name="T1" fmla="*/ 0 h 704"/>
                <a:gd name="T2" fmla="*/ 4776045 w 149"/>
                <a:gd name="T3" fmla="*/ 96004048 h 704"/>
                <a:gd name="T4" fmla="*/ 12597219 w 149"/>
                <a:gd name="T5" fmla="*/ 221811592 h 704"/>
                <a:gd name="T6" fmla="*/ 22100344 w 149"/>
                <a:gd name="T7" fmla="*/ 376961512 h 704"/>
                <a:gd name="T8" fmla="*/ 32312080 w 149"/>
                <a:gd name="T9" fmla="*/ 583756672 h 704"/>
                <a:gd name="T10" fmla="*/ 45823275 w 149"/>
                <a:gd name="T11" fmla="*/ 835511052 h 704"/>
                <a:gd name="T12" fmla="*/ 57715416 w 149"/>
                <a:gd name="T13" fmla="*/ 1106159710 h 704"/>
                <a:gd name="T14" fmla="*/ 69368340 w 149"/>
                <a:gd name="T15" fmla="*/ 1421227020 h 704"/>
                <a:gd name="T16" fmla="*/ 78917853 w 149"/>
                <a:gd name="T17" fmla="*/ 1783172133 h 704"/>
                <a:gd name="T18" fmla="*/ 88193370 w 149"/>
                <a:gd name="T19" fmla="*/ 2147483646 h 704"/>
                <a:gd name="T20" fmla="*/ 94773095 w 149"/>
                <a:gd name="T21" fmla="*/ 2147483646 h 704"/>
                <a:gd name="T22" fmla="*/ 97738369 w 149"/>
                <a:gd name="T23" fmla="*/ 2147483646 h 704"/>
                <a:gd name="T24" fmla="*/ 99320266 w 149"/>
                <a:gd name="T25" fmla="*/ 2147483646 h 704"/>
                <a:gd name="T26" fmla="*/ 94773095 w 149"/>
                <a:gd name="T27" fmla="*/ 2147483646 h 704"/>
                <a:gd name="T28" fmla="*/ 85826191 w 149"/>
                <a:gd name="T29" fmla="*/ 2147483646 h 704"/>
                <a:gd name="T30" fmla="*/ 72680821 w 149"/>
                <a:gd name="T31" fmla="*/ 2147483646 h 704"/>
                <a:gd name="T32" fmla="*/ 52957926 w 149"/>
                <a:gd name="T33" fmla="*/ 2147483646 h 704"/>
                <a:gd name="T34" fmla="*/ 30815710 w 149"/>
                <a:gd name="T35" fmla="*/ 2147483646 h 704"/>
                <a:gd name="T36" fmla="*/ 16426400 w 149"/>
                <a:gd name="T37" fmla="*/ 2147483646 h 704"/>
                <a:gd name="T38" fmla="*/ 7821030 w 149"/>
                <a:gd name="T39" fmla="*/ 2147483646 h 704"/>
                <a:gd name="T40" fmla="*/ 4776045 w 149"/>
                <a:gd name="T41" fmla="*/ 2147483646 h 704"/>
                <a:gd name="T42" fmla="*/ 4776045 w 149"/>
                <a:gd name="T43" fmla="*/ 2147483646 h 704"/>
                <a:gd name="T44" fmla="*/ 6227821 w 149"/>
                <a:gd name="T45" fmla="*/ 2147483646 h 704"/>
                <a:gd name="T46" fmla="*/ 9552026 w 149"/>
                <a:gd name="T47" fmla="*/ 2147483646 h 704"/>
                <a:gd name="T48" fmla="*/ 11084006 w 149"/>
                <a:gd name="T49" fmla="*/ 2147483646 h 704"/>
                <a:gd name="T50" fmla="*/ 32312080 w 149"/>
                <a:gd name="T51" fmla="*/ 2147483646 h 704"/>
                <a:gd name="T52" fmla="*/ 30815710 w 149"/>
                <a:gd name="T53" fmla="*/ 2147483646 h 704"/>
                <a:gd name="T54" fmla="*/ 28450180 w 149"/>
                <a:gd name="T55" fmla="*/ 2147483646 h 704"/>
                <a:gd name="T56" fmla="*/ 25959926 w 149"/>
                <a:gd name="T57" fmla="*/ 2147483646 h 704"/>
                <a:gd name="T58" fmla="*/ 27555833 w 149"/>
                <a:gd name="T59" fmla="*/ 2147483646 h 704"/>
                <a:gd name="T60" fmla="*/ 32312080 w 149"/>
                <a:gd name="T61" fmla="*/ 2147483646 h 704"/>
                <a:gd name="T62" fmla="*/ 45823275 w 149"/>
                <a:gd name="T63" fmla="*/ 2147483646 h 704"/>
                <a:gd name="T64" fmla="*/ 67904806 w 149"/>
                <a:gd name="T65" fmla="*/ 2147483646 h 704"/>
                <a:gd name="T66" fmla="*/ 101697649 w 149"/>
                <a:gd name="T67" fmla="*/ 2147483646 h 704"/>
                <a:gd name="T68" fmla="*/ 112701507 w 149"/>
                <a:gd name="T69" fmla="*/ 2147483646 h 704"/>
                <a:gd name="T70" fmla="*/ 117557291 w 149"/>
                <a:gd name="T71" fmla="*/ 2147483646 h 704"/>
                <a:gd name="T72" fmla="*/ 113596861 w 149"/>
                <a:gd name="T73" fmla="*/ 2147483646 h 704"/>
                <a:gd name="T74" fmla="*/ 103489526 w 149"/>
                <a:gd name="T75" fmla="*/ 2115822884 h 704"/>
                <a:gd name="T76" fmla="*/ 85826191 w 149"/>
                <a:gd name="T77" fmla="*/ 1342392906 h 704"/>
                <a:gd name="T78" fmla="*/ 63962757 w 149"/>
                <a:gd name="T79" fmla="*/ 695155264 h 704"/>
                <a:gd name="T80" fmla="*/ 34690492 w 149"/>
                <a:gd name="T81" fmla="*/ 221811592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43">
              <a:extLst>
                <a:ext uri="{FF2B5EF4-FFF2-40B4-BE49-F238E27FC236}">
                  <a16:creationId xmlns:a16="http://schemas.microsoft.com/office/drawing/2014/main" id="{B4C3F3E1-9BB2-5655-850B-9B842C5046A8}"/>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15" name="Rectangle 47"/>
          <p:cNvSpPr>
            <a:spLocks noGrp="1" noChangeArrowheads="1"/>
          </p:cNvSpPr>
          <p:nvPr>
            <p:ph type="ctrTitle"/>
          </p:nvPr>
        </p:nvSpPr>
        <p:spPr>
          <a:xfrm>
            <a:off x="2455863" y="596900"/>
            <a:ext cx="6192837" cy="3581400"/>
          </a:xfrm>
        </p:spPr>
        <p:txBody>
          <a:bodyPr/>
          <a:lstStyle>
            <a:lvl1pPr>
              <a:defRPr sz="5200" b="1"/>
            </a:lvl1pPr>
          </a:lstStyle>
          <a:p>
            <a:pPr lvl="0"/>
            <a:r>
              <a:rPr lang="en-US" altLang="en-US" noProof="0"/>
              <a:t>Click to edit Master title style</a:t>
            </a:r>
          </a:p>
        </p:txBody>
      </p:sp>
      <p:sp>
        <p:nvSpPr>
          <p:cNvPr id="32816" name="Rectangle 48"/>
          <p:cNvSpPr>
            <a:spLocks noGrp="1" noChangeArrowheads="1"/>
          </p:cNvSpPr>
          <p:nvPr>
            <p:ph type="subTitle" idx="1"/>
          </p:nvPr>
        </p:nvSpPr>
        <p:spPr>
          <a:xfrm>
            <a:off x="2489200" y="4279900"/>
            <a:ext cx="6146800" cy="1485900"/>
          </a:xfrm>
        </p:spPr>
        <p:txBody>
          <a:bodyPr/>
          <a:lstStyle>
            <a:lvl1pPr marL="0" indent="0" algn="ctr">
              <a:defRPr b="1">
                <a:effectLst>
                  <a:outerShdw blurRad="38100" dist="38100" dir="2700000" algn="tl">
                    <a:srgbClr val="C0C0C0"/>
                  </a:outerShdw>
                </a:effectLst>
              </a:defRPr>
            </a:lvl1pPr>
          </a:lstStyle>
          <a:p>
            <a:pPr lvl="0"/>
            <a:r>
              <a:rPr lang="en-US" altLang="en-US" noProof="0"/>
              <a:t>Click to edit Master subtitle style</a:t>
            </a:r>
          </a:p>
        </p:txBody>
      </p:sp>
      <p:sp>
        <p:nvSpPr>
          <p:cNvPr id="46" name="Rectangle 44">
            <a:extLst>
              <a:ext uri="{FF2B5EF4-FFF2-40B4-BE49-F238E27FC236}">
                <a16:creationId xmlns:a16="http://schemas.microsoft.com/office/drawing/2014/main" id="{A92DD4CC-577D-58C4-7F30-82E7CCA58250}"/>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en-US"/>
          </a:p>
        </p:txBody>
      </p:sp>
      <p:sp>
        <p:nvSpPr>
          <p:cNvPr id="47" name="Rectangle 45">
            <a:extLst>
              <a:ext uri="{FF2B5EF4-FFF2-40B4-BE49-F238E27FC236}">
                <a16:creationId xmlns:a16="http://schemas.microsoft.com/office/drawing/2014/main" id="{20025FBB-52D6-55AC-47F8-E692A533B23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8" name="Rectangle 46">
            <a:extLst>
              <a:ext uri="{FF2B5EF4-FFF2-40B4-BE49-F238E27FC236}">
                <a16:creationId xmlns:a16="http://schemas.microsoft.com/office/drawing/2014/main" id="{F4BF38E7-5A5B-8A73-C13B-3656DD3A2BAD}"/>
              </a:ext>
            </a:extLst>
          </p:cNvPr>
          <p:cNvSpPr>
            <a:spLocks noGrp="1" noChangeArrowheads="1"/>
          </p:cNvSpPr>
          <p:nvPr>
            <p:ph type="sldNum" sz="quarter" idx="12"/>
          </p:nvPr>
        </p:nvSpPr>
        <p:spPr/>
        <p:txBody>
          <a:bodyPr/>
          <a:lstStyle>
            <a:lvl1pPr>
              <a:defRPr/>
            </a:lvl1pPr>
          </a:lstStyle>
          <a:p>
            <a:pPr>
              <a:defRPr/>
            </a:pPr>
            <a:fld id="{DAA4DAFB-96FC-42D6-84BD-27935A20147E}" type="slidenum">
              <a:rPr lang="en-US" altLang="en-US"/>
              <a:pPr>
                <a:defRPr/>
              </a:pPr>
              <a:t>‹#›</a:t>
            </a:fld>
            <a:endParaRPr lang="en-US" altLang="en-US"/>
          </a:p>
        </p:txBody>
      </p:sp>
    </p:spTree>
    <p:extLst>
      <p:ext uri="{BB962C8B-B14F-4D97-AF65-F5344CB8AC3E}">
        <p14:creationId xmlns:p14="http://schemas.microsoft.com/office/powerpoint/2010/main" val="368293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7F600D63-31CB-56C3-162A-3C58D61CF8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8CC80B73-3F12-4103-CFDB-77A3A97C95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4F9F58F7-6405-9A3A-604F-AFA6B17C526B}"/>
              </a:ext>
            </a:extLst>
          </p:cNvPr>
          <p:cNvSpPr>
            <a:spLocks noGrp="1" noChangeArrowheads="1"/>
          </p:cNvSpPr>
          <p:nvPr>
            <p:ph type="sldNum" sz="quarter" idx="12"/>
          </p:nvPr>
        </p:nvSpPr>
        <p:spPr>
          <a:ln/>
        </p:spPr>
        <p:txBody>
          <a:bodyPr/>
          <a:lstStyle>
            <a:lvl1pPr>
              <a:defRPr/>
            </a:lvl1pPr>
          </a:lstStyle>
          <a:p>
            <a:pPr>
              <a:defRPr/>
            </a:pPr>
            <a:fld id="{29168BAB-68ED-4EFD-9ABA-79A28A0BB1BA}" type="slidenum">
              <a:rPr lang="en-US" altLang="en-US"/>
              <a:pPr>
                <a:defRPr/>
              </a:pPr>
              <a:t>‹#›</a:t>
            </a:fld>
            <a:endParaRPr lang="en-US" altLang="en-US"/>
          </a:p>
        </p:txBody>
      </p:sp>
    </p:spTree>
    <p:extLst>
      <p:ext uri="{BB962C8B-B14F-4D97-AF65-F5344CB8AC3E}">
        <p14:creationId xmlns:p14="http://schemas.microsoft.com/office/powerpoint/2010/main" val="463984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7">
            <a:extLst>
              <a:ext uri="{FF2B5EF4-FFF2-40B4-BE49-F238E27FC236}">
                <a16:creationId xmlns:a16="http://schemas.microsoft.com/office/drawing/2014/main" id="{80CAEF86-FAB6-DD6F-37B0-573556516B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0BC4ECFA-BF18-EDA3-4B7C-0E3069BE05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9A7A8FF4-91A3-E43A-05BC-934D9B994C3F}"/>
              </a:ext>
            </a:extLst>
          </p:cNvPr>
          <p:cNvSpPr>
            <a:spLocks noGrp="1" noChangeArrowheads="1"/>
          </p:cNvSpPr>
          <p:nvPr>
            <p:ph type="sldNum" sz="quarter" idx="12"/>
          </p:nvPr>
        </p:nvSpPr>
        <p:spPr>
          <a:ln/>
        </p:spPr>
        <p:txBody>
          <a:bodyPr/>
          <a:lstStyle>
            <a:lvl1pPr>
              <a:defRPr/>
            </a:lvl1pPr>
          </a:lstStyle>
          <a:p>
            <a:pPr>
              <a:defRPr/>
            </a:pPr>
            <a:fld id="{E61EF995-859F-488E-9D4F-5D0C970A6E62}" type="slidenum">
              <a:rPr lang="en-US" altLang="en-US"/>
              <a:pPr>
                <a:defRPr/>
              </a:pPr>
              <a:t>‹#›</a:t>
            </a:fld>
            <a:endParaRPr lang="en-US" altLang="en-US"/>
          </a:p>
        </p:txBody>
      </p:sp>
    </p:spTree>
    <p:extLst>
      <p:ext uri="{BB962C8B-B14F-4D97-AF65-F5344CB8AC3E}">
        <p14:creationId xmlns:p14="http://schemas.microsoft.com/office/powerpoint/2010/main" val="9287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5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FBC37CB0-8777-D03C-4CC7-BD793C02FA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4AC8BB3F-8ED2-1775-7666-B917E2A47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18A8ECE4-B698-4E5B-AE95-D0D644282910}"/>
              </a:ext>
            </a:extLst>
          </p:cNvPr>
          <p:cNvSpPr>
            <a:spLocks noGrp="1" noChangeArrowheads="1"/>
          </p:cNvSpPr>
          <p:nvPr>
            <p:ph type="sldNum" sz="quarter" idx="12"/>
          </p:nvPr>
        </p:nvSpPr>
        <p:spPr>
          <a:ln/>
        </p:spPr>
        <p:txBody>
          <a:bodyPr/>
          <a:lstStyle>
            <a:lvl1pPr>
              <a:defRPr/>
            </a:lvl1pPr>
          </a:lstStyle>
          <a:p>
            <a:pPr>
              <a:defRPr/>
            </a:pPr>
            <a:fld id="{42F44E2E-F534-49CC-B6F3-C89011B45704}" type="slidenum">
              <a:rPr lang="en-US" altLang="en-US"/>
              <a:pPr>
                <a:defRPr/>
              </a:pPr>
              <a:t>‹#›</a:t>
            </a:fld>
            <a:endParaRPr lang="en-US" altLang="en-US"/>
          </a:p>
        </p:txBody>
      </p:sp>
    </p:spTree>
    <p:extLst>
      <p:ext uri="{BB962C8B-B14F-4D97-AF65-F5344CB8AC3E}">
        <p14:creationId xmlns:p14="http://schemas.microsoft.com/office/powerpoint/2010/main" val="141709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E20F14F4-0124-F9D8-068F-2A9961E1ED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8">
            <a:extLst>
              <a:ext uri="{FF2B5EF4-FFF2-40B4-BE49-F238E27FC236}">
                <a16:creationId xmlns:a16="http://schemas.microsoft.com/office/drawing/2014/main" id="{3EF4F6C0-120D-F439-1CE3-CD77014109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9">
            <a:extLst>
              <a:ext uri="{FF2B5EF4-FFF2-40B4-BE49-F238E27FC236}">
                <a16:creationId xmlns:a16="http://schemas.microsoft.com/office/drawing/2014/main" id="{F0B3486D-9402-FC3A-C27F-2492FBB4AFB8}"/>
              </a:ext>
            </a:extLst>
          </p:cNvPr>
          <p:cNvSpPr>
            <a:spLocks noGrp="1" noChangeArrowheads="1"/>
          </p:cNvSpPr>
          <p:nvPr>
            <p:ph type="sldNum" sz="quarter" idx="12"/>
          </p:nvPr>
        </p:nvSpPr>
        <p:spPr>
          <a:ln/>
        </p:spPr>
        <p:txBody>
          <a:bodyPr/>
          <a:lstStyle>
            <a:lvl1pPr>
              <a:defRPr/>
            </a:lvl1pPr>
          </a:lstStyle>
          <a:p>
            <a:pPr>
              <a:defRPr/>
            </a:pPr>
            <a:fld id="{2A8ED469-CD4E-4D20-92F0-FAA04980F1FF}" type="slidenum">
              <a:rPr lang="en-US" altLang="en-US"/>
              <a:pPr>
                <a:defRPr/>
              </a:pPr>
              <a:t>‹#›</a:t>
            </a:fld>
            <a:endParaRPr lang="en-US" altLang="en-US"/>
          </a:p>
        </p:txBody>
      </p:sp>
    </p:spTree>
    <p:extLst>
      <p:ext uri="{BB962C8B-B14F-4D97-AF65-F5344CB8AC3E}">
        <p14:creationId xmlns:p14="http://schemas.microsoft.com/office/powerpoint/2010/main" val="2552235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3EBC50A5-DD4C-F228-D528-2DDE7228CE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8">
            <a:extLst>
              <a:ext uri="{FF2B5EF4-FFF2-40B4-BE49-F238E27FC236}">
                <a16:creationId xmlns:a16="http://schemas.microsoft.com/office/drawing/2014/main" id="{0C9E19F7-E510-A1B6-F117-870C1CAF60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9">
            <a:extLst>
              <a:ext uri="{FF2B5EF4-FFF2-40B4-BE49-F238E27FC236}">
                <a16:creationId xmlns:a16="http://schemas.microsoft.com/office/drawing/2014/main" id="{EE677079-C91E-4F95-5EC1-79F1B194FCA7}"/>
              </a:ext>
            </a:extLst>
          </p:cNvPr>
          <p:cNvSpPr>
            <a:spLocks noGrp="1" noChangeArrowheads="1"/>
          </p:cNvSpPr>
          <p:nvPr>
            <p:ph type="sldNum" sz="quarter" idx="12"/>
          </p:nvPr>
        </p:nvSpPr>
        <p:spPr>
          <a:ln/>
        </p:spPr>
        <p:txBody>
          <a:bodyPr/>
          <a:lstStyle>
            <a:lvl1pPr>
              <a:defRPr/>
            </a:lvl1pPr>
          </a:lstStyle>
          <a:p>
            <a:pPr>
              <a:defRPr/>
            </a:pPr>
            <a:fld id="{D54D9ED6-B5B1-407A-9FD4-151C64D28CC9}" type="slidenum">
              <a:rPr lang="en-US" altLang="en-US"/>
              <a:pPr>
                <a:defRPr/>
              </a:pPr>
              <a:t>‹#›</a:t>
            </a:fld>
            <a:endParaRPr lang="en-US" altLang="en-US"/>
          </a:p>
        </p:txBody>
      </p:sp>
    </p:spTree>
    <p:extLst>
      <p:ext uri="{BB962C8B-B14F-4D97-AF65-F5344CB8AC3E}">
        <p14:creationId xmlns:p14="http://schemas.microsoft.com/office/powerpoint/2010/main" val="2915649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A80DED23-EBFB-8AAF-FC74-5903FD2F0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8">
            <a:extLst>
              <a:ext uri="{FF2B5EF4-FFF2-40B4-BE49-F238E27FC236}">
                <a16:creationId xmlns:a16="http://schemas.microsoft.com/office/drawing/2014/main" id="{8F4A4C5F-0021-4A6C-D107-3AA6C1B7A9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9">
            <a:extLst>
              <a:ext uri="{FF2B5EF4-FFF2-40B4-BE49-F238E27FC236}">
                <a16:creationId xmlns:a16="http://schemas.microsoft.com/office/drawing/2014/main" id="{403EBE63-2367-8829-76B2-B15474BFA9C8}"/>
              </a:ext>
            </a:extLst>
          </p:cNvPr>
          <p:cNvSpPr>
            <a:spLocks noGrp="1" noChangeArrowheads="1"/>
          </p:cNvSpPr>
          <p:nvPr>
            <p:ph type="sldNum" sz="quarter" idx="12"/>
          </p:nvPr>
        </p:nvSpPr>
        <p:spPr>
          <a:ln/>
        </p:spPr>
        <p:txBody>
          <a:bodyPr/>
          <a:lstStyle>
            <a:lvl1pPr>
              <a:defRPr/>
            </a:lvl1pPr>
          </a:lstStyle>
          <a:p>
            <a:pPr>
              <a:defRPr/>
            </a:pPr>
            <a:fld id="{ED6E932E-A21F-4498-B2FA-3AB73709AC6E}" type="slidenum">
              <a:rPr lang="en-US" altLang="en-US"/>
              <a:pPr>
                <a:defRPr/>
              </a:pPr>
              <a:t>‹#›</a:t>
            </a:fld>
            <a:endParaRPr lang="en-US" altLang="en-US"/>
          </a:p>
        </p:txBody>
      </p:sp>
    </p:spTree>
    <p:extLst>
      <p:ext uri="{BB962C8B-B14F-4D97-AF65-F5344CB8AC3E}">
        <p14:creationId xmlns:p14="http://schemas.microsoft.com/office/powerpoint/2010/main" val="2409434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7">
            <a:extLst>
              <a:ext uri="{FF2B5EF4-FFF2-40B4-BE49-F238E27FC236}">
                <a16:creationId xmlns:a16="http://schemas.microsoft.com/office/drawing/2014/main" id="{AF538201-116B-FB84-0A48-00B9A8D161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58D7FA12-729C-F8A6-1B69-D2D2118AED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BF5D2F71-A47D-BA45-38DE-4617B5DE30F5}"/>
              </a:ext>
            </a:extLst>
          </p:cNvPr>
          <p:cNvSpPr>
            <a:spLocks noGrp="1" noChangeArrowheads="1"/>
          </p:cNvSpPr>
          <p:nvPr>
            <p:ph type="sldNum" sz="quarter" idx="12"/>
          </p:nvPr>
        </p:nvSpPr>
        <p:spPr>
          <a:ln/>
        </p:spPr>
        <p:txBody>
          <a:bodyPr/>
          <a:lstStyle>
            <a:lvl1pPr>
              <a:defRPr/>
            </a:lvl1pPr>
          </a:lstStyle>
          <a:p>
            <a:pPr>
              <a:defRPr/>
            </a:pPr>
            <a:fld id="{46B6E305-4881-44FB-B05A-6E4D02CCBEC2}" type="slidenum">
              <a:rPr lang="en-US" altLang="en-US"/>
              <a:pPr>
                <a:defRPr/>
              </a:pPr>
              <a:t>‹#›</a:t>
            </a:fld>
            <a:endParaRPr lang="en-US" altLang="en-US"/>
          </a:p>
        </p:txBody>
      </p:sp>
    </p:spTree>
    <p:extLst>
      <p:ext uri="{BB962C8B-B14F-4D97-AF65-F5344CB8AC3E}">
        <p14:creationId xmlns:p14="http://schemas.microsoft.com/office/powerpoint/2010/main" val="55191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EC50EC-04F4-462E-BC91-6EEF3CAE1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599230-54ED-47AC-9B1A-54D73FD817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FCC61A-1149-4C63-94F5-458895CE56B3}"/>
              </a:ext>
            </a:extLst>
          </p:cNvPr>
          <p:cNvSpPr>
            <a:spLocks noGrp="1" noChangeArrowheads="1"/>
          </p:cNvSpPr>
          <p:nvPr>
            <p:ph type="sldNum" sz="quarter" idx="12"/>
          </p:nvPr>
        </p:nvSpPr>
        <p:spPr>
          <a:ln/>
        </p:spPr>
        <p:txBody>
          <a:bodyPr/>
          <a:lstStyle>
            <a:lvl1pPr>
              <a:defRPr/>
            </a:lvl1pPr>
          </a:lstStyle>
          <a:p>
            <a:fld id="{FF4F0AD3-E5EB-4B25-A1AC-D0E4D36C58F8}" type="slidenum">
              <a:rPr lang="en-US" altLang="en-US"/>
              <a:pPr/>
              <a:t>‹#›</a:t>
            </a:fld>
            <a:endParaRPr lang="en-US" altLang="en-US"/>
          </a:p>
        </p:txBody>
      </p:sp>
    </p:spTree>
    <p:extLst>
      <p:ext uri="{BB962C8B-B14F-4D97-AF65-F5344CB8AC3E}">
        <p14:creationId xmlns:p14="http://schemas.microsoft.com/office/powerpoint/2010/main" val="2704427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7">
            <a:extLst>
              <a:ext uri="{FF2B5EF4-FFF2-40B4-BE49-F238E27FC236}">
                <a16:creationId xmlns:a16="http://schemas.microsoft.com/office/drawing/2014/main" id="{B2D522FE-460A-77E2-F1E0-DD0396F223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8">
            <a:extLst>
              <a:ext uri="{FF2B5EF4-FFF2-40B4-BE49-F238E27FC236}">
                <a16:creationId xmlns:a16="http://schemas.microsoft.com/office/drawing/2014/main" id="{AF47A08A-9059-8C0B-C60E-5134291A1F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9">
            <a:extLst>
              <a:ext uri="{FF2B5EF4-FFF2-40B4-BE49-F238E27FC236}">
                <a16:creationId xmlns:a16="http://schemas.microsoft.com/office/drawing/2014/main" id="{01CD9A12-D273-18AD-9314-BD9DCAC53FDD}"/>
              </a:ext>
            </a:extLst>
          </p:cNvPr>
          <p:cNvSpPr>
            <a:spLocks noGrp="1" noChangeArrowheads="1"/>
          </p:cNvSpPr>
          <p:nvPr>
            <p:ph type="sldNum" sz="quarter" idx="12"/>
          </p:nvPr>
        </p:nvSpPr>
        <p:spPr>
          <a:ln/>
        </p:spPr>
        <p:txBody>
          <a:bodyPr/>
          <a:lstStyle>
            <a:lvl1pPr>
              <a:defRPr/>
            </a:lvl1pPr>
          </a:lstStyle>
          <a:p>
            <a:pPr>
              <a:defRPr/>
            </a:pPr>
            <a:fld id="{3A09D2C3-CE32-4D3C-884D-982820C45AFC}" type="slidenum">
              <a:rPr lang="en-US" altLang="en-US"/>
              <a:pPr>
                <a:defRPr/>
              </a:pPr>
              <a:t>‹#›</a:t>
            </a:fld>
            <a:endParaRPr lang="en-US" altLang="en-US"/>
          </a:p>
        </p:txBody>
      </p:sp>
    </p:spTree>
    <p:extLst>
      <p:ext uri="{BB962C8B-B14F-4D97-AF65-F5344CB8AC3E}">
        <p14:creationId xmlns:p14="http://schemas.microsoft.com/office/powerpoint/2010/main" val="1024798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E7A253DF-85EA-487D-CE3A-6C625CE73E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7C974007-51D8-9999-8350-08D2139D18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E4D58E2D-D6D2-40FF-86EB-342053C3EBB5}"/>
              </a:ext>
            </a:extLst>
          </p:cNvPr>
          <p:cNvSpPr>
            <a:spLocks noGrp="1" noChangeArrowheads="1"/>
          </p:cNvSpPr>
          <p:nvPr>
            <p:ph type="sldNum" sz="quarter" idx="12"/>
          </p:nvPr>
        </p:nvSpPr>
        <p:spPr>
          <a:ln/>
        </p:spPr>
        <p:txBody>
          <a:bodyPr/>
          <a:lstStyle>
            <a:lvl1pPr>
              <a:defRPr/>
            </a:lvl1pPr>
          </a:lstStyle>
          <a:p>
            <a:pPr>
              <a:defRPr/>
            </a:pPr>
            <a:fld id="{EB09E6E6-57A1-48C6-9DF6-01EC438147E1}" type="slidenum">
              <a:rPr lang="en-US" altLang="en-US"/>
              <a:pPr>
                <a:defRPr/>
              </a:pPr>
              <a:t>‹#›</a:t>
            </a:fld>
            <a:endParaRPr lang="en-US" altLang="en-US"/>
          </a:p>
        </p:txBody>
      </p:sp>
    </p:spTree>
    <p:extLst>
      <p:ext uri="{BB962C8B-B14F-4D97-AF65-F5344CB8AC3E}">
        <p14:creationId xmlns:p14="http://schemas.microsoft.com/office/powerpoint/2010/main" val="2785362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BCB9BF07-ABFF-00BB-F33B-47B05F4A0C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8">
            <a:extLst>
              <a:ext uri="{FF2B5EF4-FFF2-40B4-BE49-F238E27FC236}">
                <a16:creationId xmlns:a16="http://schemas.microsoft.com/office/drawing/2014/main" id="{C2CD0871-118F-9FCC-A83B-24177CC0D0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9">
            <a:extLst>
              <a:ext uri="{FF2B5EF4-FFF2-40B4-BE49-F238E27FC236}">
                <a16:creationId xmlns:a16="http://schemas.microsoft.com/office/drawing/2014/main" id="{E2E89F40-00FB-2C48-8477-227C7C0095EF}"/>
              </a:ext>
            </a:extLst>
          </p:cNvPr>
          <p:cNvSpPr>
            <a:spLocks noGrp="1" noChangeArrowheads="1"/>
          </p:cNvSpPr>
          <p:nvPr>
            <p:ph type="sldNum" sz="quarter" idx="12"/>
          </p:nvPr>
        </p:nvSpPr>
        <p:spPr>
          <a:ln/>
        </p:spPr>
        <p:txBody>
          <a:bodyPr/>
          <a:lstStyle>
            <a:lvl1pPr>
              <a:defRPr/>
            </a:lvl1pPr>
          </a:lstStyle>
          <a:p>
            <a:pPr>
              <a:defRPr/>
            </a:pPr>
            <a:fld id="{3806D208-7779-4DED-BD1C-A33CBEFA13CC}" type="slidenum">
              <a:rPr lang="en-US" altLang="en-US"/>
              <a:pPr>
                <a:defRPr/>
              </a:pPr>
              <a:t>‹#›</a:t>
            </a:fld>
            <a:endParaRPr lang="en-US" altLang="en-US"/>
          </a:p>
        </p:txBody>
      </p:sp>
    </p:spTree>
    <p:extLst>
      <p:ext uri="{BB962C8B-B14F-4D97-AF65-F5344CB8AC3E}">
        <p14:creationId xmlns:p14="http://schemas.microsoft.com/office/powerpoint/2010/main" val="234109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DE0624-5C9C-46F1-BDE5-615AE06C43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8813DF-D0BF-46B9-B32C-06B26A645E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04E965-2FD3-498D-B046-1183A17A5BF6}"/>
              </a:ext>
            </a:extLst>
          </p:cNvPr>
          <p:cNvSpPr>
            <a:spLocks noGrp="1" noChangeArrowheads="1"/>
          </p:cNvSpPr>
          <p:nvPr>
            <p:ph type="sldNum" sz="quarter" idx="12"/>
          </p:nvPr>
        </p:nvSpPr>
        <p:spPr>
          <a:ln/>
        </p:spPr>
        <p:txBody>
          <a:bodyPr/>
          <a:lstStyle>
            <a:lvl1pPr>
              <a:defRPr/>
            </a:lvl1pPr>
          </a:lstStyle>
          <a:p>
            <a:fld id="{E54F4788-0371-4AE2-9D6C-6F1573EAAC92}" type="slidenum">
              <a:rPr lang="en-US" altLang="en-US"/>
              <a:pPr/>
              <a:t>‹#›</a:t>
            </a:fld>
            <a:endParaRPr lang="en-US" altLang="en-US"/>
          </a:p>
        </p:txBody>
      </p:sp>
    </p:spTree>
    <p:extLst>
      <p:ext uri="{BB962C8B-B14F-4D97-AF65-F5344CB8AC3E}">
        <p14:creationId xmlns:p14="http://schemas.microsoft.com/office/powerpoint/2010/main" val="309867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C9DF35-1F4E-4EF5-AA47-C1106E8E17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7C6562-2411-4E68-880F-E0B80F515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6DD635-7522-469A-B649-56D5968DD72F}"/>
              </a:ext>
            </a:extLst>
          </p:cNvPr>
          <p:cNvSpPr>
            <a:spLocks noGrp="1" noChangeArrowheads="1"/>
          </p:cNvSpPr>
          <p:nvPr>
            <p:ph type="sldNum" sz="quarter" idx="12"/>
          </p:nvPr>
        </p:nvSpPr>
        <p:spPr>
          <a:ln/>
        </p:spPr>
        <p:txBody>
          <a:bodyPr/>
          <a:lstStyle>
            <a:lvl1pPr>
              <a:defRPr/>
            </a:lvl1pPr>
          </a:lstStyle>
          <a:p>
            <a:fld id="{EC448BD2-A225-433C-B4AF-F9B252B1C06F}" type="slidenum">
              <a:rPr lang="en-US" altLang="en-US"/>
              <a:pPr/>
              <a:t>‹#›</a:t>
            </a:fld>
            <a:endParaRPr lang="en-US" altLang="en-US"/>
          </a:p>
        </p:txBody>
      </p:sp>
    </p:spTree>
    <p:extLst>
      <p:ext uri="{BB962C8B-B14F-4D97-AF65-F5344CB8AC3E}">
        <p14:creationId xmlns:p14="http://schemas.microsoft.com/office/powerpoint/2010/main" val="119241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AEC6B5-DED7-4C12-BCDB-CBC97B5640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E7150E3-0033-42F8-AF36-ACCA7D487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BDDDE2-D30D-4699-93F7-E2C5F56EB46F}"/>
              </a:ext>
            </a:extLst>
          </p:cNvPr>
          <p:cNvSpPr>
            <a:spLocks noGrp="1" noChangeArrowheads="1"/>
          </p:cNvSpPr>
          <p:nvPr>
            <p:ph type="sldNum" sz="quarter" idx="12"/>
          </p:nvPr>
        </p:nvSpPr>
        <p:spPr>
          <a:ln/>
        </p:spPr>
        <p:txBody>
          <a:bodyPr/>
          <a:lstStyle>
            <a:lvl1pPr>
              <a:defRPr/>
            </a:lvl1pPr>
          </a:lstStyle>
          <a:p>
            <a:fld id="{310A3D97-552C-4861-B114-BE6B9DB35ADF}" type="slidenum">
              <a:rPr lang="en-US" altLang="en-US"/>
              <a:pPr/>
              <a:t>‹#›</a:t>
            </a:fld>
            <a:endParaRPr lang="en-US" altLang="en-US"/>
          </a:p>
        </p:txBody>
      </p:sp>
    </p:spTree>
    <p:extLst>
      <p:ext uri="{BB962C8B-B14F-4D97-AF65-F5344CB8AC3E}">
        <p14:creationId xmlns:p14="http://schemas.microsoft.com/office/powerpoint/2010/main" val="2038766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FAA94B-DB54-45E4-9300-DF44C4958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C986A3-8951-47F8-81CC-21DA2BC38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5FE3A7-2ACA-42EF-8867-9606A996D83E}"/>
              </a:ext>
            </a:extLst>
          </p:cNvPr>
          <p:cNvSpPr>
            <a:spLocks noGrp="1" noChangeArrowheads="1"/>
          </p:cNvSpPr>
          <p:nvPr>
            <p:ph type="sldNum" sz="quarter" idx="12"/>
          </p:nvPr>
        </p:nvSpPr>
        <p:spPr>
          <a:ln/>
        </p:spPr>
        <p:txBody>
          <a:bodyPr/>
          <a:lstStyle>
            <a:lvl1pPr>
              <a:defRPr/>
            </a:lvl1pPr>
          </a:lstStyle>
          <a:p>
            <a:fld id="{B3688489-B14A-402D-9505-376DC13C736D}" type="slidenum">
              <a:rPr lang="en-US" altLang="en-US"/>
              <a:pPr/>
              <a:t>‹#›</a:t>
            </a:fld>
            <a:endParaRPr lang="en-US" altLang="en-US"/>
          </a:p>
        </p:txBody>
      </p:sp>
    </p:spTree>
    <p:extLst>
      <p:ext uri="{BB962C8B-B14F-4D97-AF65-F5344CB8AC3E}">
        <p14:creationId xmlns:p14="http://schemas.microsoft.com/office/powerpoint/2010/main" val="335993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B3A077-758B-4EF0-86DE-BD4C277F92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E5C934-C647-408F-926A-773D0A45E4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3E41D-CE77-4B28-90D8-283C9FD037E0}"/>
              </a:ext>
            </a:extLst>
          </p:cNvPr>
          <p:cNvSpPr>
            <a:spLocks noGrp="1" noChangeArrowheads="1"/>
          </p:cNvSpPr>
          <p:nvPr>
            <p:ph type="sldNum" sz="quarter" idx="12"/>
          </p:nvPr>
        </p:nvSpPr>
        <p:spPr>
          <a:ln/>
        </p:spPr>
        <p:txBody>
          <a:bodyPr/>
          <a:lstStyle>
            <a:lvl1pPr>
              <a:defRPr/>
            </a:lvl1pPr>
          </a:lstStyle>
          <a:p>
            <a:fld id="{D9534796-2716-4F72-9456-94DB54EBF288}" type="slidenum">
              <a:rPr lang="en-US" altLang="en-US"/>
              <a:pPr/>
              <a:t>‹#›</a:t>
            </a:fld>
            <a:endParaRPr lang="en-US" altLang="en-US"/>
          </a:p>
        </p:txBody>
      </p:sp>
    </p:spTree>
    <p:extLst>
      <p:ext uri="{BB962C8B-B14F-4D97-AF65-F5344CB8AC3E}">
        <p14:creationId xmlns:p14="http://schemas.microsoft.com/office/powerpoint/2010/main" val="159871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7F50F3-E384-4CB7-8A9A-5EFF80D576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BAA55D-BB31-4BC9-821A-D2164E172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AC78A6-6B84-4043-9E19-2A23E2DE35B7}"/>
              </a:ext>
            </a:extLst>
          </p:cNvPr>
          <p:cNvSpPr>
            <a:spLocks noGrp="1" noChangeArrowheads="1"/>
          </p:cNvSpPr>
          <p:nvPr>
            <p:ph type="sldNum" sz="quarter" idx="12"/>
          </p:nvPr>
        </p:nvSpPr>
        <p:spPr>
          <a:ln/>
        </p:spPr>
        <p:txBody>
          <a:bodyPr/>
          <a:lstStyle>
            <a:lvl1pPr>
              <a:defRPr/>
            </a:lvl1pPr>
          </a:lstStyle>
          <a:p>
            <a:fld id="{1E6A93B8-8410-4564-A6BC-FB105B1B116B}" type="slidenum">
              <a:rPr lang="en-US" altLang="en-US"/>
              <a:pPr/>
              <a:t>‹#›</a:t>
            </a:fld>
            <a:endParaRPr lang="en-US" altLang="en-US"/>
          </a:p>
        </p:txBody>
      </p:sp>
    </p:spTree>
    <p:extLst>
      <p:ext uri="{BB962C8B-B14F-4D97-AF65-F5344CB8AC3E}">
        <p14:creationId xmlns:p14="http://schemas.microsoft.com/office/powerpoint/2010/main" val="429293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26689F-3BFE-4912-AF02-479B299806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44FF32-FE44-4144-8C34-083325C31C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A62C34-C4D2-47FB-9F42-9C0B59CDD7E9}"/>
              </a:ext>
            </a:extLst>
          </p:cNvPr>
          <p:cNvSpPr>
            <a:spLocks noGrp="1" noChangeArrowheads="1"/>
          </p:cNvSpPr>
          <p:nvPr>
            <p:ph type="sldNum" sz="quarter" idx="12"/>
          </p:nvPr>
        </p:nvSpPr>
        <p:spPr>
          <a:ln/>
        </p:spPr>
        <p:txBody>
          <a:bodyPr/>
          <a:lstStyle>
            <a:lvl1pPr>
              <a:defRPr/>
            </a:lvl1pPr>
          </a:lstStyle>
          <a:p>
            <a:fld id="{23AF32CC-FEB6-4254-A153-34E30D52B272}" type="slidenum">
              <a:rPr lang="en-US" altLang="en-US"/>
              <a:pPr/>
              <a:t>‹#›</a:t>
            </a:fld>
            <a:endParaRPr lang="en-US" altLang="en-US"/>
          </a:p>
        </p:txBody>
      </p:sp>
    </p:spTree>
    <p:extLst>
      <p:ext uri="{BB962C8B-B14F-4D97-AF65-F5344CB8AC3E}">
        <p14:creationId xmlns:p14="http://schemas.microsoft.com/office/powerpoint/2010/main" val="233977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15D90C0-2E84-4756-961D-F8B72D12873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F869784-F13C-476C-AE36-FEA2DE883C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DC66EA-954F-4C43-85B1-9D0422751D3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FEFFFB17-CBE7-49CF-ADAD-A5147CFCD48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EC2A1AF8-5AE3-4A2C-A30A-9F824244CF9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3E49EB5-8EDA-406E-8303-E72E39CC99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EAE6D631-0116-8427-EBBF-0BC7732BB549}"/>
              </a:ext>
            </a:extLst>
          </p:cNvPr>
          <p:cNvGrpSpPr>
            <a:grpSpLocks/>
          </p:cNvGrpSpPr>
          <p:nvPr/>
        </p:nvGrpSpPr>
        <p:grpSpPr bwMode="auto">
          <a:xfrm>
            <a:off x="-7938" y="0"/>
            <a:ext cx="2833688" cy="6856413"/>
            <a:chOff x="-5" y="0"/>
            <a:chExt cx="1785" cy="4319"/>
          </a:xfrm>
        </p:grpSpPr>
        <p:sp>
          <p:nvSpPr>
            <p:cNvPr id="2056" name="Freeform 3">
              <a:extLst>
                <a:ext uri="{FF2B5EF4-FFF2-40B4-BE49-F238E27FC236}">
                  <a16:creationId xmlns:a16="http://schemas.microsoft.com/office/drawing/2014/main" id="{4538CF10-998C-A3E8-1672-001D508A31A8}"/>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57" name="Group 4">
              <a:extLst>
                <a:ext uri="{FF2B5EF4-FFF2-40B4-BE49-F238E27FC236}">
                  <a16:creationId xmlns:a16="http://schemas.microsoft.com/office/drawing/2014/main" id="{092AFDC2-1697-5BF0-4608-5799A371F256}"/>
                </a:ext>
              </a:extLst>
            </p:cNvPr>
            <p:cNvGrpSpPr>
              <a:grpSpLocks/>
            </p:cNvGrpSpPr>
            <p:nvPr/>
          </p:nvGrpSpPr>
          <p:grpSpPr bwMode="auto">
            <a:xfrm rot="14964908" flipH="1">
              <a:off x="104" y="2441"/>
              <a:ext cx="452" cy="444"/>
              <a:chOff x="1727" y="866"/>
              <a:chExt cx="129" cy="157"/>
            </a:xfrm>
          </p:grpSpPr>
          <p:sp>
            <p:nvSpPr>
              <p:cNvPr id="2095" name="Freeform 5">
                <a:extLst>
                  <a:ext uri="{FF2B5EF4-FFF2-40B4-BE49-F238E27FC236}">
                    <a16:creationId xmlns:a16="http://schemas.microsoft.com/office/drawing/2014/main" id="{AA917A35-CFDE-0B33-07DE-3A48E73FFE0E}"/>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6" name="Freeform 6">
                <a:extLst>
                  <a:ext uri="{FF2B5EF4-FFF2-40B4-BE49-F238E27FC236}">
                    <a16:creationId xmlns:a16="http://schemas.microsoft.com/office/drawing/2014/main" id="{B6A8B318-35E3-7213-E650-741B1F77BF11}"/>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7" name="Freeform 7">
                <a:extLst>
                  <a:ext uri="{FF2B5EF4-FFF2-40B4-BE49-F238E27FC236}">
                    <a16:creationId xmlns:a16="http://schemas.microsoft.com/office/drawing/2014/main" id="{811144CC-6665-F6FE-1404-6E38CE6D75A5}"/>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58" name="Freeform 8">
              <a:extLst>
                <a:ext uri="{FF2B5EF4-FFF2-40B4-BE49-F238E27FC236}">
                  <a16:creationId xmlns:a16="http://schemas.microsoft.com/office/drawing/2014/main" id="{324EC075-51D5-8BA6-3E14-91FB5BF25109}"/>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59" name="Group 9">
              <a:extLst>
                <a:ext uri="{FF2B5EF4-FFF2-40B4-BE49-F238E27FC236}">
                  <a16:creationId xmlns:a16="http://schemas.microsoft.com/office/drawing/2014/main" id="{9A1FDB6D-475B-FFDE-613B-9D87E8623A35}"/>
                </a:ext>
              </a:extLst>
            </p:cNvPr>
            <p:cNvGrpSpPr>
              <a:grpSpLocks/>
            </p:cNvGrpSpPr>
            <p:nvPr/>
          </p:nvGrpSpPr>
          <p:grpSpPr bwMode="auto">
            <a:xfrm rot="416244">
              <a:off x="9" y="1746"/>
              <a:ext cx="1771" cy="1741"/>
              <a:chOff x="41" y="2787"/>
              <a:chExt cx="902" cy="833"/>
            </a:xfrm>
          </p:grpSpPr>
          <p:sp>
            <p:nvSpPr>
              <p:cNvPr id="2086" name="Freeform 10">
                <a:extLst>
                  <a:ext uri="{FF2B5EF4-FFF2-40B4-BE49-F238E27FC236}">
                    <a16:creationId xmlns:a16="http://schemas.microsoft.com/office/drawing/2014/main" id="{3A63C81D-F6B9-48D0-0046-A690EF2D6E50}"/>
                  </a:ext>
                </a:extLst>
              </p:cNvPr>
              <p:cNvSpPr>
                <a:spLocks/>
              </p:cNvSpPr>
              <p:nvPr userDrawn="1"/>
            </p:nvSpPr>
            <p:spPr bwMode="ltGray">
              <a:xfrm rot="373331" flipH="1">
                <a:off x="125" y="2787"/>
                <a:ext cx="313" cy="303"/>
              </a:xfrm>
              <a:custGeom>
                <a:avLst/>
                <a:gdLst>
                  <a:gd name="T0" fmla="*/ 7741 w 217"/>
                  <a:gd name="T1" fmla="*/ 35575 h 210"/>
                  <a:gd name="T2" fmla="*/ 6185 w 217"/>
                  <a:gd name="T3" fmla="*/ 33636 h 210"/>
                  <a:gd name="T4" fmla="*/ 4443 w 217"/>
                  <a:gd name="T5" fmla="*/ 30711 h 210"/>
                  <a:gd name="T6" fmla="*/ 2580 w 217"/>
                  <a:gd name="T7" fmla="*/ 26857 h 210"/>
                  <a:gd name="T8" fmla="*/ 793 w 217"/>
                  <a:gd name="T9" fmla="*/ 22843 h 210"/>
                  <a:gd name="T10" fmla="*/ 0 w 217"/>
                  <a:gd name="T11" fmla="*/ 18484 h 210"/>
                  <a:gd name="T12" fmla="*/ 1 w 217"/>
                  <a:gd name="T13" fmla="*/ 13838 h 210"/>
                  <a:gd name="T14" fmla="*/ 1525 w 217"/>
                  <a:gd name="T15" fmla="*/ 9591 h 210"/>
                  <a:gd name="T16" fmla="*/ 4577 w 217"/>
                  <a:gd name="T17" fmla="*/ 6017 h 210"/>
                  <a:gd name="T18" fmla="*/ 7633 w 217"/>
                  <a:gd name="T19" fmla="*/ 3728 h 210"/>
                  <a:gd name="T20" fmla="*/ 10134 w 217"/>
                  <a:gd name="T21" fmla="*/ 2034 h 210"/>
                  <a:gd name="T22" fmla="*/ 12154 w 217"/>
                  <a:gd name="T23" fmla="*/ 1146 h 210"/>
                  <a:gd name="T24" fmla="*/ 13736 w 217"/>
                  <a:gd name="T25" fmla="*/ 794 h 210"/>
                  <a:gd name="T26" fmla="*/ 14861 w 217"/>
                  <a:gd name="T27" fmla="*/ 794 h 210"/>
                  <a:gd name="T28" fmla="*/ 17531 w 217"/>
                  <a:gd name="T29" fmla="*/ 0 h 210"/>
                  <a:gd name="T30" fmla="*/ 24920 w 217"/>
                  <a:gd name="T31" fmla="*/ 1410 h 210"/>
                  <a:gd name="T32" fmla="*/ 26979 w 217"/>
                  <a:gd name="T33" fmla="*/ 2034 h 210"/>
                  <a:gd name="T34" fmla="*/ 29004 w 217"/>
                  <a:gd name="T35" fmla="*/ 2584 h 210"/>
                  <a:gd name="T36" fmla="*/ 30742 w 217"/>
                  <a:gd name="T37" fmla="*/ 3179 h 210"/>
                  <a:gd name="T38" fmla="*/ 32063 w 217"/>
                  <a:gd name="T39" fmla="*/ 3907 h 210"/>
                  <a:gd name="T40" fmla="*/ 33508 w 217"/>
                  <a:gd name="T41" fmla="*/ 4587 h 210"/>
                  <a:gd name="T42" fmla="*/ 34645 w 217"/>
                  <a:gd name="T43" fmla="*/ 5379 h 210"/>
                  <a:gd name="T44" fmla="*/ 35538 w 217"/>
                  <a:gd name="T45" fmla="*/ 6414 h 210"/>
                  <a:gd name="T46" fmla="*/ 36583 w 217"/>
                  <a:gd name="T47" fmla="*/ 7666 h 210"/>
                  <a:gd name="T48" fmla="*/ 34645 w 217"/>
                  <a:gd name="T49" fmla="*/ 6859 h 210"/>
                  <a:gd name="T50" fmla="*/ 32789 w 217"/>
                  <a:gd name="T51" fmla="*/ 6111 h 210"/>
                  <a:gd name="T52" fmla="*/ 30918 w 217"/>
                  <a:gd name="T53" fmla="*/ 5637 h 210"/>
                  <a:gd name="T54" fmla="*/ 29004 w 217"/>
                  <a:gd name="T55" fmla="*/ 5012 h 210"/>
                  <a:gd name="T56" fmla="*/ 27482 w 217"/>
                  <a:gd name="T57" fmla="*/ 4587 h 210"/>
                  <a:gd name="T58" fmla="*/ 25892 w 217"/>
                  <a:gd name="T59" fmla="*/ 4445 h 210"/>
                  <a:gd name="T60" fmla="*/ 24059 w 217"/>
                  <a:gd name="T61" fmla="*/ 4170 h 210"/>
                  <a:gd name="T62" fmla="*/ 22540 w 217"/>
                  <a:gd name="T63" fmla="*/ 4170 h 210"/>
                  <a:gd name="T64" fmla="*/ 21084 w 217"/>
                  <a:gd name="T65" fmla="*/ 4170 h 210"/>
                  <a:gd name="T66" fmla="*/ 19560 w 217"/>
                  <a:gd name="T67" fmla="*/ 4235 h 210"/>
                  <a:gd name="T68" fmla="*/ 17997 w 217"/>
                  <a:gd name="T69" fmla="*/ 4587 h 210"/>
                  <a:gd name="T70" fmla="*/ 16680 w 217"/>
                  <a:gd name="T71" fmla="*/ 4968 h 210"/>
                  <a:gd name="T72" fmla="*/ 15336 w 217"/>
                  <a:gd name="T73" fmla="*/ 5637 h 210"/>
                  <a:gd name="T74" fmla="*/ 13756 w 217"/>
                  <a:gd name="T75" fmla="*/ 6111 h 210"/>
                  <a:gd name="T76" fmla="*/ 12477 w 217"/>
                  <a:gd name="T77" fmla="*/ 6910 h 210"/>
                  <a:gd name="T78" fmla="*/ 11166 w 217"/>
                  <a:gd name="T79" fmla="*/ 7761 h 210"/>
                  <a:gd name="T80" fmla="*/ 8777 w 217"/>
                  <a:gd name="T81" fmla="*/ 10342 h 210"/>
                  <a:gd name="T82" fmla="*/ 7143 w 217"/>
                  <a:gd name="T83" fmla="*/ 13525 h 210"/>
                  <a:gd name="T84" fmla="*/ 6185 w 217"/>
                  <a:gd name="T85" fmla="*/ 17482 h 210"/>
                  <a:gd name="T86" fmla="*/ 5842 w 217"/>
                  <a:gd name="T87" fmla="*/ 21374 h 210"/>
                  <a:gd name="T88" fmla="*/ 5842 w 217"/>
                  <a:gd name="T89" fmla="*/ 25699 h 210"/>
                  <a:gd name="T90" fmla="*/ 6409 w 217"/>
                  <a:gd name="T91" fmla="*/ 29437 h 210"/>
                  <a:gd name="T92" fmla="*/ 6899 w 217"/>
                  <a:gd name="T93" fmla="*/ 32870 h 210"/>
                  <a:gd name="T94" fmla="*/ 7741 w 217"/>
                  <a:gd name="T95" fmla="*/ 35575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7" name="Freeform 11">
                <a:extLst>
                  <a:ext uri="{FF2B5EF4-FFF2-40B4-BE49-F238E27FC236}">
                    <a16:creationId xmlns:a16="http://schemas.microsoft.com/office/drawing/2014/main" id="{57A646F1-A820-2A3E-BF4B-AFE0719E8AC5}"/>
                  </a:ext>
                </a:extLst>
              </p:cNvPr>
              <p:cNvSpPr>
                <a:spLocks/>
              </p:cNvSpPr>
              <p:nvPr userDrawn="1"/>
            </p:nvSpPr>
            <p:spPr bwMode="ltGray">
              <a:xfrm rot="373331" flipH="1">
                <a:off x="41" y="2843"/>
                <a:ext cx="262" cy="308"/>
              </a:xfrm>
              <a:custGeom>
                <a:avLst/>
                <a:gdLst>
                  <a:gd name="T0" fmla="*/ 17891 w 182"/>
                  <a:gd name="T1" fmla="*/ 0 h 213"/>
                  <a:gd name="T2" fmla="*/ 18367 w 182"/>
                  <a:gd name="T3" fmla="*/ 353 h 213"/>
                  <a:gd name="T4" fmla="*/ 19395 w 182"/>
                  <a:gd name="T5" fmla="*/ 1430 h 213"/>
                  <a:gd name="T6" fmla="*/ 20858 w 182"/>
                  <a:gd name="T7" fmla="*/ 3214 h 213"/>
                  <a:gd name="T8" fmla="*/ 22531 w 182"/>
                  <a:gd name="T9" fmla="*/ 5814 h 213"/>
                  <a:gd name="T10" fmla="*/ 23809 w 182"/>
                  <a:gd name="T11" fmla="*/ 9042 h 213"/>
                  <a:gd name="T12" fmla="*/ 24658 w 182"/>
                  <a:gd name="T13" fmla="*/ 13325 h 213"/>
                  <a:gd name="T14" fmla="*/ 24658 w 182"/>
                  <a:gd name="T15" fmla="*/ 18383 h 213"/>
                  <a:gd name="T16" fmla="*/ 23626 w 182"/>
                  <a:gd name="T17" fmla="*/ 24351 h 213"/>
                  <a:gd name="T18" fmla="*/ 23049 w 182"/>
                  <a:gd name="T19" fmla="*/ 26014 h 213"/>
                  <a:gd name="T20" fmla="*/ 22333 w 182"/>
                  <a:gd name="T21" fmla="*/ 27387 h 213"/>
                  <a:gd name="T22" fmla="*/ 21563 w 182"/>
                  <a:gd name="T23" fmla="*/ 28887 h 213"/>
                  <a:gd name="T24" fmla="*/ 20524 w 182"/>
                  <a:gd name="T25" fmla="*/ 30206 h 213"/>
                  <a:gd name="T26" fmla="*/ 19140 w 182"/>
                  <a:gd name="T27" fmla="*/ 31467 h 213"/>
                  <a:gd name="T28" fmla="*/ 18005 w 182"/>
                  <a:gd name="T29" fmla="*/ 32418 h 213"/>
                  <a:gd name="T30" fmla="*/ 16784 w 182"/>
                  <a:gd name="T31" fmla="*/ 33341 h 213"/>
                  <a:gd name="T32" fmla="*/ 15048 w 182"/>
                  <a:gd name="T33" fmla="*/ 34081 h 213"/>
                  <a:gd name="T34" fmla="*/ 13473 w 182"/>
                  <a:gd name="T35" fmla="*/ 34447 h 213"/>
                  <a:gd name="T36" fmla="*/ 11899 w 182"/>
                  <a:gd name="T37" fmla="*/ 34885 h 213"/>
                  <a:gd name="T38" fmla="*/ 10065 w 182"/>
                  <a:gd name="T39" fmla="*/ 35212 h 213"/>
                  <a:gd name="T40" fmla="*/ 8099 w 182"/>
                  <a:gd name="T41" fmla="*/ 35212 h 213"/>
                  <a:gd name="T42" fmla="*/ 5997 w 182"/>
                  <a:gd name="T43" fmla="*/ 34885 h 213"/>
                  <a:gd name="T44" fmla="*/ 4111 w 182"/>
                  <a:gd name="T45" fmla="*/ 34447 h 213"/>
                  <a:gd name="T46" fmla="*/ 1925 w 182"/>
                  <a:gd name="T47" fmla="*/ 33693 h 213"/>
                  <a:gd name="T48" fmla="*/ 0 w 182"/>
                  <a:gd name="T49" fmla="*/ 32798 h 213"/>
                  <a:gd name="T50" fmla="*/ 1838 w 182"/>
                  <a:gd name="T51" fmla="*/ 34081 h 213"/>
                  <a:gd name="T52" fmla="*/ 3644 w 182"/>
                  <a:gd name="T53" fmla="*/ 34885 h 213"/>
                  <a:gd name="T54" fmla="*/ 5483 w 182"/>
                  <a:gd name="T55" fmla="*/ 35751 h 213"/>
                  <a:gd name="T56" fmla="*/ 7024 w 182"/>
                  <a:gd name="T57" fmla="*/ 36376 h 213"/>
                  <a:gd name="T58" fmla="*/ 8633 w 182"/>
                  <a:gd name="T59" fmla="*/ 36896 h 213"/>
                  <a:gd name="T60" fmla="*/ 10405 w 182"/>
                  <a:gd name="T61" fmla="*/ 37103 h 213"/>
                  <a:gd name="T62" fmla="*/ 11918 w 182"/>
                  <a:gd name="T63" fmla="*/ 37168 h 213"/>
                  <a:gd name="T64" fmla="*/ 13545 w 182"/>
                  <a:gd name="T65" fmla="*/ 37168 h 213"/>
                  <a:gd name="T66" fmla="*/ 14979 w 182"/>
                  <a:gd name="T67" fmla="*/ 37103 h 213"/>
                  <a:gd name="T68" fmla="*/ 16412 w 182"/>
                  <a:gd name="T69" fmla="*/ 36756 h 213"/>
                  <a:gd name="T70" fmla="*/ 17655 w 182"/>
                  <a:gd name="T71" fmla="*/ 36376 h 213"/>
                  <a:gd name="T72" fmla="*/ 18975 w 182"/>
                  <a:gd name="T73" fmla="*/ 36009 h 213"/>
                  <a:gd name="T74" fmla="*/ 20173 w 182"/>
                  <a:gd name="T75" fmla="*/ 35563 h 213"/>
                  <a:gd name="T76" fmla="*/ 21305 w 182"/>
                  <a:gd name="T77" fmla="*/ 34768 h 213"/>
                  <a:gd name="T78" fmla="*/ 22333 w 182"/>
                  <a:gd name="T79" fmla="*/ 34081 h 213"/>
                  <a:gd name="T80" fmla="*/ 23281 w 182"/>
                  <a:gd name="T81" fmla="*/ 33341 h 213"/>
                  <a:gd name="T82" fmla="*/ 25919 w 182"/>
                  <a:gd name="T83" fmla="*/ 30729 h 213"/>
                  <a:gd name="T84" fmla="*/ 27739 w 182"/>
                  <a:gd name="T85" fmla="*/ 28147 h 213"/>
                  <a:gd name="T86" fmla="*/ 28816 w 182"/>
                  <a:gd name="T87" fmla="*/ 25156 h 213"/>
                  <a:gd name="T88" fmla="*/ 29406 w 182"/>
                  <a:gd name="T89" fmla="*/ 22419 h 213"/>
                  <a:gd name="T90" fmla="*/ 29761 w 182"/>
                  <a:gd name="T91" fmla="*/ 19465 h 213"/>
                  <a:gd name="T92" fmla="*/ 29761 w 182"/>
                  <a:gd name="T93" fmla="*/ 16545 h 213"/>
                  <a:gd name="T94" fmla="*/ 29904 w 182"/>
                  <a:gd name="T95" fmla="*/ 13815 h 213"/>
                  <a:gd name="T96" fmla="*/ 28326 w 182"/>
                  <a:gd name="T97" fmla="*/ 8060 h 213"/>
                  <a:gd name="T98" fmla="*/ 25649 w 182"/>
                  <a:gd name="T99" fmla="*/ 3588 h 213"/>
                  <a:gd name="T100" fmla="*/ 24699 w 182"/>
                  <a:gd name="T101" fmla="*/ 3214 h 213"/>
                  <a:gd name="T102" fmla="*/ 24162 w 182"/>
                  <a:gd name="T103" fmla="*/ 2666 h 213"/>
                  <a:gd name="T104" fmla="*/ 23281 w 182"/>
                  <a:gd name="T105" fmla="*/ 2228 h 213"/>
                  <a:gd name="T106" fmla="*/ 22669 w 182"/>
                  <a:gd name="T107" fmla="*/ 1923 h 213"/>
                  <a:gd name="T108" fmla="*/ 21663 w 182"/>
                  <a:gd name="T109" fmla="*/ 1541 h 213"/>
                  <a:gd name="T110" fmla="*/ 20674 w 182"/>
                  <a:gd name="T111" fmla="*/ 1066 h 213"/>
                  <a:gd name="T112" fmla="*/ 19499 w 182"/>
                  <a:gd name="T113" fmla="*/ 510 h 213"/>
                  <a:gd name="T114" fmla="*/ 17891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8" name="Freeform 12">
                <a:extLst>
                  <a:ext uri="{FF2B5EF4-FFF2-40B4-BE49-F238E27FC236}">
                    <a16:creationId xmlns:a16="http://schemas.microsoft.com/office/drawing/2014/main" id="{E6C9E0AF-1A34-A02F-BBC2-5A42B13225E8}"/>
                  </a:ext>
                </a:extLst>
              </p:cNvPr>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2 h 217"/>
                  <a:gd name="T18" fmla="*/ 1 w 128"/>
                  <a:gd name="T19" fmla="*/ 2 h 217"/>
                  <a:gd name="T20" fmla="*/ 1 w 128"/>
                  <a:gd name="T21" fmla="*/ 2 h 217"/>
                  <a:gd name="T22" fmla="*/ 1 w 128"/>
                  <a:gd name="T23" fmla="*/ 2 h 217"/>
                  <a:gd name="T24" fmla="*/ 1 w 128"/>
                  <a:gd name="T25" fmla="*/ 2 h 217"/>
                  <a:gd name="T26" fmla="*/ 1 w 128"/>
                  <a:gd name="T27" fmla="*/ 2 h 217"/>
                  <a:gd name="T28" fmla="*/ 1 w 128"/>
                  <a:gd name="T29" fmla="*/ 2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9" name="Freeform 13">
                <a:extLst>
                  <a:ext uri="{FF2B5EF4-FFF2-40B4-BE49-F238E27FC236}">
                    <a16:creationId xmlns:a16="http://schemas.microsoft.com/office/drawing/2014/main" id="{FB75A54D-6A8B-1F14-BAD3-BFE2A969BCAB}"/>
                  </a:ext>
                </a:extLst>
              </p:cNvPr>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0" name="Freeform 14">
                <a:extLst>
                  <a:ext uri="{FF2B5EF4-FFF2-40B4-BE49-F238E27FC236}">
                    <a16:creationId xmlns:a16="http://schemas.microsoft.com/office/drawing/2014/main" id="{2D74BBE4-AE36-8F70-FDC6-0A24ED1D4877}"/>
                  </a:ext>
                </a:extLst>
              </p:cNvPr>
              <p:cNvSpPr>
                <a:spLocks/>
              </p:cNvSpPr>
              <p:nvPr userDrawn="1"/>
            </p:nvSpPr>
            <p:spPr bwMode="ltGray">
              <a:xfrm rot="373331" flipH="1">
                <a:off x="289" y="3135"/>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091" name="Group 15">
                <a:extLst>
                  <a:ext uri="{FF2B5EF4-FFF2-40B4-BE49-F238E27FC236}">
                    <a16:creationId xmlns:a16="http://schemas.microsoft.com/office/drawing/2014/main" id="{0868F37D-B58F-F460-5361-B6D78C27580A}"/>
                  </a:ext>
                </a:extLst>
              </p:cNvPr>
              <p:cNvGrpSpPr>
                <a:grpSpLocks/>
              </p:cNvGrpSpPr>
              <p:nvPr userDrawn="1"/>
            </p:nvGrpSpPr>
            <p:grpSpPr bwMode="auto">
              <a:xfrm rot="10886446" flipH="1">
                <a:off x="335" y="3251"/>
                <a:ext cx="608" cy="369"/>
                <a:chOff x="-366" y="1704"/>
                <a:chExt cx="608" cy="369"/>
              </a:xfrm>
            </p:grpSpPr>
            <p:sp>
              <p:nvSpPr>
                <p:cNvPr id="2092" name="Freeform 16">
                  <a:extLst>
                    <a:ext uri="{FF2B5EF4-FFF2-40B4-BE49-F238E27FC236}">
                      <a16:creationId xmlns:a16="http://schemas.microsoft.com/office/drawing/2014/main" id="{7C5D9803-5172-1DD6-FC94-A0C4DFAB6136}"/>
                    </a:ext>
                  </a:extLst>
                </p:cNvPr>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2 h 564"/>
                    <a:gd name="T20" fmla="*/ 1 w 207"/>
                    <a:gd name="T21" fmla="*/ 2 h 564"/>
                    <a:gd name="T22" fmla="*/ 1 w 207"/>
                    <a:gd name="T23" fmla="*/ 2 h 564"/>
                    <a:gd name="T24" fmla="*/ 1 w 207"/>
                    <a:gd name="T25" fmla="*/ 3 h 564"/>
                    <a:gd name="T26" fmla="*/ 1 w 207"/>
                    <a:gd name="T27" fmla="*/ 3 h 564"/>
                    <a:gd name="T28" fmla="*/ 1 w 207"/>
                    <a:gd name="T29" fmla="*/ 3 h 564"/>
                    <a:gd name="T30" fmla="*/ 1 w 207"/>
                    <a:gd name="T31" fmla="*/ 3 h 564"/>
                    <a:gd name="T32" fmla="*/ 1 w 207"/>
                    <a:gd name="T33" fmla="*/ 3 h 564"/>
                    <a:gd name="T34" fmla="*/ 1 w 207"/>
                    <a:gd name="T35" fmla="*/ 3 h 564"/>
                    <a:gd name="T36" fmla="*/ 1 w 207"/>
                    <a:gd name="T37" fmla="*/ 3 h 564"/>
                    <a:gd name="T38" fmla="*/ 1 w 207"/>
                    <a:gd name="T39" fmla="*/ 2 h 564"/>
                    <a:gd name="T40" fmla="*/ 1 w 207"/>
                    <a:gd name="T41" fmla="*/ 2 h 564"/>
                    <a:gd name="T42" fmla="*/ 1 w 207"/>
                    <a:gd name="T43" fmla="*/ 2 h 564"/>
                    <a:gd name="T44" fmla="*/ 1 w 207"/>
                    <a:gd name="T45" fmla="*/ 2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3" name="Freeform 17">
                  <a:extLst>
                    <a:ext uri="{FF2B5EF4-FFF2-40B4-BE49-F238E27FC236}">
                      <a16:creationId xmlns:a16="http://schemas.microsoft.com/office/drawing/2014/main" id="{1ABA3A0B-9D87-8CEC-9391-11F9E98CED92}"/>
                    </a:ext>
                  </a:extLst>
                </p:cNvPr>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4" name="Freeform 18">
                  <a:extLst>
                    <a:ext uri="{FF2B5EF4-FFF2-40B4-BE49-F238E27FC236}">
                      <a16:creationId xmlns:a16="http://schemas.microsoft.com/office/drawing/2014/main" id="{01633DFE-9916-1AFE-D318-5AFB3B2D7CF2}"/>
                    </a:ext>
                  </a:extLst>
                </p:cNvPr>
                <p:cNvSpPr>
                  <a:spLocks/>
                </p:cNvSpPr>
                <p:nvPr userDrawn="1"/>
              </p:nvSpPr>
              <p:spPr bwMode="ltGray">
                <a:xfrm rot="4200091">
                  <a:off x="199" y="1720"/>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060" name="Group 19">
              <a:extLst>
                <a:ext uri="{FF2B5EF4-FFF2-40B4-BE49-F238E27FC236}">
                  <a16:creationId xmlns:a16="http://schemas.microsoft.com/office/drawing/2014/main" id="{C596691C-2BC5-93FC-477A-DD67586D176B}"/>
                </a:ext>
              </a:extLst>
            </p:cNvPr>
            <p:cNvGrpSpPr>
              <a:grpSpLocks/>
            </p:cNvGrpSpPr>
            <p:nvPr/>
          </p:nvGrpSpPr>
          <p:grpSpPr bwMode="auto">
            <a:xfrm rot="6248562">
              <a:off x="343" y="3854"/>
              <a:ext cx="392" cy="424"/>
              <a:chOff x="1727" y="866"/>
              <a:chExt cx="129" cy="157"/>
            </a:xfrm>
          </p:grpSpPr>
          <p:sp>
            <p:nvSpPr>
              <p:cNvPr id="2083" name="Freeform 20">
                <a:extLst>
                  <a:ext uri="{FF2B5EF4-FFF2-40B4-BE49-F238E27FC236}">
                    <a16:creationId xmlns:a16="http://schemas.microsoft.com/office/drawing/2014/main" id="{FE890B1C-55E3-F7A5-FED8-249281AC6952}"/>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4" name="Freeform 21">
                <a:extLst>
                  <a:ext uri="{FF2B5EF4-FFF2-40B4-BE49-F238E27FC236}">
                    <a16:creationId xmlns:a16="http://schemas.microsoft.com/office/drawing/2014/main" id="{FF491B73-CF45-56BB-B6F7-9A827D2EF9C3}"/>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5" name="Freeform 22">
                <a:extLst>
                  <a:ext uri="{FF2B5EF4-FFF2-40B4-BE49-F238E27FC236}">
                    <a16:creationId xmlns:a16="http://schemas.microsoft.com/office/drawing/2014/main" id="{9AD1EA6C-FA7E-AC19-0213-1AC591C18A65}"/>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061" name="Group 23">
              <a:extLst>
                <a:ext uri="{FF2B5EF4-FFF2-40B4-BE49-F238E27FC236}">
                  <a16:creationId xmlns:a16="http://schemas.microsoft.com/office/drawing/2014/main" id="{51092237-801D-BED1-CCC9-B29E167BAC1C}"/>
                </a:ext>
              </a:extLst>
            </p:cNvPr>
            <p:cNvGrpSpPr>
              <a:grpSpLocks/>
            </p:cNvGrpSpPr>
            <p:nvPr/>
          </p:nvGrpSpPr>
          <p:grpSpPr bwMode="auto">
            <a:xfrm rot="5003157">
              <a:off x="249" y="1102"/>
              <a:ext cx="412" cy="500"/>
              <a:chOff x="1727" y="866"/>
              <a:chExt cx="129" cy="157"/>
            </a:xfrm>
          </p:grpSpPr>
          <p:sp>
            <p:nvSpPr>
              <p:cNvPr id="2080" name="Freeform 24">
                <a:extLst>
                  <a:ext uri="{FF2B5EF4-FFF2-40B4-BE49-F238E27FC236}">
                    <a16:creationId xmlns:a16="http://schemas.microsoft.com/office/drawing/2014/main" id="{F8DBD897-7382-AF27-9201-FE4D535D558A}"/>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1" name="Freeform 25">
                <a:extLst>
                  <a:ext uri="{FF2B5EF4-FFF2-40B4-BE49-F238E27FC236}">
                    <a16:creationId xmlns:a16="http://schemas.microsoft.com/office/drawing/2014/main" id="{882918F9-EF6C-D283-F173-8620CCA07D78}"/>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2" name="Freeform 26">
                <a:extLst>
                  <a:ext uri="{FF2B5EF4-FFF2-40B4-BE49-F238E27FC236}">
                    <a16:creationId xmlns:a16="http://schemas.microsoft.com/office/drawing/2014/main" id="{7E5879EB-4D84-5A6B-0A4A-F0152E67D812}"/>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062" name="Group 27">
              <a:extLst>
                <a:ext uri="{FF2B5EF4-FFF2-40B4-BE49-F238E27FC236}">
                  <a16:creationId xmlns:a16="http://schemas.microsoft.com/office/drawing/2014/main" id="{003CB9DD-EB42-7FFB-007F-147CAAA1447C}"/>
                </a:ext>
              </a:extLst>
            </p:cNvPr>
            <p:cNvGrpSpPr>
              <a:grpSpLocks/>
            </p:cNvGrpSpPr>
            <p:nvPr/>
          </p:nvGrpSpPr>
          <p:grpSpPr bwMode="auto">
            <a:xfrm>
              <a:off x="815" y="0"/>
              <a:ext cx="345" cy="367"/>
              <a:chOff x="1727" y="866"/>
              <a:chExt cx="129" cy="157"/>
            </a:xfrm>
          </p:grpSpPr>
          <p:sp>
            <p:nvSpPr>
              <p:cNvPr id="2077" name="Freeform 28">
                <a:extLst>
                  <a:ext uri="{FF2B5EF4-FFF2-40B4-BE49-F238E27FC236}">
                    <a16:creationId xmlns:a16="http://schemas.microsoft.com/office/drawing/2014/main" id="{92DFFE21-FB6B-3EA5-2012-1268EA26C9A8}"/>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8" name="Freeform 29">
                <a:extLst>
                  <a:ext uri="{FF2B5EF4-FFF2-40B4-BE49-F238E27FC236}">
                    <a16:creationId xmlns:a16="http://schemas.microsoft.com/office/drawing/2014/main" id="{1690E8D5-9F8C-33B3-CA82-1B3D8423EE93}"/>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9" name="Freeform 30">
                <a:extLst>
                  <a:ext uri="{FF2B5EF4-FFF2-40B4-BE49-F238E27FC236}">
                    <a16:creationId xmlns:a16="http://schemas.microsoft.com/office/drawing/2014/main" id="{6BCBA23F-1A16-D065-770C-7C10BD61A558}"/>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63" name="Freeform 31">
              <a:extLst>
                <a:ext uri="{FF2B5EF4-FFF2-40B4-BE49-F238E27FC236}">
                  <a16:creationId xmlns:a16="http://schemas.microsoft.com/office/drawing/2014/main" id="{1A913545-0D26-2D70-DA72-9A6F90350C44}"/>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4" name="Freeform 32">
              <a:extLst>
                <a:ext uri="{FF2B5EF4-FFF2-40B4-BE49-F238E27FC236}">
                  <a16:creationId xmlns:a16="http://schemas.microsoft.com/office/drawing/2014/main" id="{88D28595-8D51-9561-6DF0-D3707C7BAFF1}"/>
                </a:ext>
              </a:extLst>
            </p:cNvPr>
            <p:cNvSpPr>
              <a:spLocks/>
            </p:cNvSpPr>
            <p:nvPr/>
          </p:nvSpPr>
          <p:spPr bwMode="ltGray">
            <a:xfrm rot="828663">
              <a:off x="242" y="3404"/>
              <a:ext cx="132" cy="167"/>
            </a:xfrm>
            <a:custGeom>
              <a:avLst/>
              <a:gdLst>
                <a:gd name="T0" fmla="*/ 0 w 109"/>
                <a:gd name="T1" fmla="*/ 0 h 156"/>
                <a:gd name="T2" fmla="*/ 70 w 109"/>
                <a:gd name="T3" fmla="*/ 1 h 156"/>
                <a:gd name="T4" fmla="*/ 269 w 109"/>
                <a:gd name="T5" fmla="*/ 5 h 156"/>
                <a:gd name="T6" fmla="*/ 536 w 109"/>
                <a:gd name="T7" fmla="*/ 30 h 156"/>
                <a:gd name="T8" fmla="*/ 849 w 109"/>
                <a:gd name="T9" fmla="*/ 63 h 156"/>
                <a:gd name="T10" fmla="*/ 1135 w 109"/>
                <a:gd name="T11" fmla="*/ 115 h 156"/>
                <a:gd name="T12" fmla="*/ 1396 w 109"/>
                <a:gd name="T13" fmla="*/ 185 h 156"/>
                <a:gd name="T14" fmla="*/ 1559 w 109"/>
                <a:gd name="T15" fmla="*/ 279 h 156"/>
                <a:gd name="T16" fmla="*/ 1597 w 109"/>
                <a:gd name="T17" fmla="*/ 410 h 156"/>
                <a:gd name="T18" fmla="*/ 1521 w 109"/>
                <a:gd name="T19" fmla="*/ 410 h 156"/>
                <a:gd name="T20" fmla="*/ 1446 w 109"/>
                <a:gd name="T21" fmla="*/ 410 h 156"/>
                <a:gd name="T22" fmla="*/ 1358 w 109"/>
                <a:gd name="T23" fmla="*/ 410 h 156"/>
                <a:gd name="T24" fmla="*/ 1256 w 109"/>
                <a:gd name="T25" fmla="*/ 397 h 156"/>
                <a:gd name="T26" fmla="*/ 1183 w 109"/>
                <a:gd name="T27" fmla="*/ 396 h 156"/>
                <a:gd name="T28" fmla="*/ 1089 w 109"/>
                <a:gd name="T29" fmla="*/ 390 h 156"/>
                <a:gd name="T30" fmla="*/ 960 w 109"/>
                <a:gd name="T31" fmla="*/ 376 h 156"/>
                <a:gd name="T32" fmla="*/ 849 w 109"/>
                <a:gd name="T33" fmla="*/ 362 h 156"/>
                <a:gd name="T34" fmla="*/ 774 w 109"/>
                <a:gd name="T35" fmla="*/ 328 h 156"/>
                <a:gd name="T36" fmla="*/ 774 w 109"/>
                <a:gd name="T37" fmla="*/ 291 h 156"/>
                <a:gd name="T38" fmla="*/ 814 w 109"/>
                <a:gd name="T39" fmla="*/ 249 h 156"/>
                <a:gd name="T40" fmla="*/ 854 w 109"/>
                <a:gd name="T41" fmla="*/ 207 h 156"/>
                <a:gd name="T42" fmla="*/ 814 w 109"/>
                <a:gd name="T43" fmla="*/ 162 h 156"/>
                <a:gd name="T44" fmla="*/ 701 w 109"/>
                <a:gd name="T45" fmla="*/ 111 h 156"/>
                <a:gd name="T46" fmla="*/ 458 w 109"/>
                <a:gd name="T47" fmla="*/ 60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5" name="Freeform 33">
              <a:extLst>
                <a:ext uri="{FF2B5EF4-FFF2-40B4-BE49-F238E27FC236}">
                  <a16:creationId xmlns:a16="http://schemas.microsoft.com/office/drawing/2014/main" id="{72D14547-D395-B9C4-D9A8-B7A88C92B5FF}"/>
                </a:ext>
              </a:extLst>
            </p:cNvPr>
            <p:cNvSpPr>
              <a:spLocks/>
            </p:cNvSpPr>
            <p:nvPr/>
          </p:nvSpPr>
          <p:spPr bwMode="ltGray">
            <a:xfrm rot="828663">
              <a:off x="266" y="3592"/>
              <a:ext cx="66" cy="43"/>
            </a:xfrm>
            <a:custGeom>
              <a:avLst/>
              <a:gdLst>
                <a:gd name="T0" fmla="*/ 0 w 54"/>
                <a:gd name="T1" fmla="*/ 0 h 40"/>
                <a:gd name="T2" fmla="*/ 1 w 54"/>
                <a:gd name="T3" fmla="*/ 1 h 40"/>
                <a:gd name="T4" fmla="*/ 97 w 54"/>
                <a:gd name="T5" fmla="*/ 3 h 40"/>
                <a:gd name="T6" fmla="*/ 216 w 54"/>
                <a:gd name="T7" fmla="*/ 24 h 40"/>
                <a:gd name="T8" fmla="*/ 361 w 54"/>
                <a:gd name="T9" fmla="*/ 32 h 40"/>
                <a:gd name="T10" fmla="*/ 483 w 54"/>
                <a:gd name="T11" fmla="*/ 40 h 40"/>
                <a:gd name="T12" fmla="*/ 611 w 54"/>
                <a:gd name="T13" fmla="*/ 46 h 40"/>
                <a:gd name="T14" fmla="*/ 747 w 54"/>
                <a:gd name="T15" fmla="*/ 49 h 40"/>
                <a:gd name="T16" fmla="*/ 901 w 54"/>
                <a:gd name="T17" fmla="*/ 43 h 40"/>
                <a:gd name="T18" fmla="*/ 881 w 54"/>
                <a:gd name="T19" fmla="*/ 68 h 40"/>
                <a:gd name="T20" fmla="*/ 831 w 54"/>
                <a:gd name="T21" fmla="*/ 90 h 40"/>
                <a:gd name="T22" fmla="*/ 737 w 54"/>
                <a:gd name="T23" fmla="*/ 104 h 40"/>
                <a:gd name="T24" fmla="*/ 605 w 54"/>
                <a:gd name="T25" fmla="*/ 110 h 40"/>
                <a:gd name="T26" fmla="*/ 463 w 54"/>
                <a:gd name="T27" fmla="*/ 109 h 40"/>
                <a:gd name="T28" fmla="*/ 310 w 54"/>
                <a:gd name="T29" fmla="*/ 88 h 40"/>
                <a:gd name="T30" fmla="*/ 163 w 54"/>
                <a:gd name="T31" fmla="*/ 57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6" name="Freeform 34">
              <a:extLst>
                <a:ext uri="{FF2B5EF4-FFF2-40B4-BE49-F238E27FC236}">
                  <a16:creationId xmlns:a16="http://schemas.microsoft.com/office/drawing/2014/main" id="{A5AE0E79-8F99-26E2-9B83-385D70EB4F66}"/>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7" name="Freeform 35">
              <a:extLst>
                <a:ext uri="{FF2B5EF4-FFF2-40B4-BE49-F238E27FC236}">
                  <a16:creationId xmlns:a16="http://schemas.microsoft.com/office/drawing/2014/main" id="{7D5335F8-69C6-2B66-E0A7-7118D836187E}"/>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8" name="Freeform 36">
              <a:extLst>
                <a:ext uri="{FF2B5EF4-FFF2-40B4-BE49-F238E27FC236}">
                  <a16:creationId xmlns:a16="http://schemas.microsoft.com/office/drawing/2014/main" id="{53FDEAFC-42F6-64E0-502F-F7290C840214}"/>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9" name="Freeform 37">
              <a:extLst>
                <a:ext uri="{FF2B5EF4-FFF2-40B4-BE49-F238E27FC236}">
                  <a16:creationId xmlns:a16="http://schemas.microsoft.com/office/drawing/2014/main" id="{2E6BE881-6DBA-ECF5-7589-1931C43B0329}"/>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0" name="Freeform 38">
              <a:extLst>
                <a:ext uri="{FF2B5EF4-FFF2-40B4-BE49-F238E27FC236}">
                  <a16:creationId xmlns:a16="http://schemas.microsoft.com/office/drawing/2014/main" id="{8366BD06-5954-649B-C703-7F954F6D50CB}"/>
                </a:ext>
              </a:extLst>
            </p:cNvPr>
            <p:cNvSpPr>
              <a:spLocks/>
            </p:cNvSpPr>
            <p:nvPr/>
          </p:nvSpPr>
          <p:spPr bwMode="ltGray">
            <a:xfrm rot="1584153">
              <a:off x="20" y="410"/>
              <a:ext cx="344" cy="245"/>
            </a:xfrm>
            <a:custGeom>
              <a:avLst/>
              <a:gdLst>
                <a:gd name="T0" fmla="*/ 0 w 257"/>
                <a:gd name="T1" fmla="*/ 0 h 237"/>
                <a:gd name="T2" fmla="*/ 0 w 257"/>
                <a:gd name="T3" fmla="*/ 39 h 237"/>
                <a:gd name="T4" fmla="*/ 161 w 257"/>
                <a:gd name="T5" fmla="*/ 79 h 237"/>
                <a:gd name="T6" fmla="*/ 369 w 257"/>
                <a:gd name="T7" fmla="*/ 121 h 237"/>
                <a:gd name="T8" fmla="*/ 661 w 257"/>
                <a:gd name="T9" fmla="*/ 156 h 237"/>
                <a:gd name="T10" fmla="*/ 1069 w 257"/>
                <a:gd name="T11" fmla="*/ 189 h 237"/>
                <a:gd name="T12" fmla="*/ 1586 w 257"/>
                <a:gd name="T13" fmla="*/ 224 h 237"/>
                <a:gd name="T14" fmla="*/ 2247 w 257"/>
                <a:gd name="T15" fmla="*/ 256 h 237"/>
                <a:gd name="T16" fmla="*/ 3008 w 257"/>
                <a:gd name="T17" fmla="*/ 283 h 237"/>
                <a:gd name="T18" fmla="*/ 3986 w 257"/>
                <a:gd name="T19" fmla="*/ 309 h 237"/>
                <a:gd name="T20" fmla="*/ 5092 w 257"/>
                <a:gd name="T21" fmla="*/ 330 h 237"/>
                <a:gd name="T22" fmla="*/ 6271 w 257"/>
                <a:gd name="T23" fmla="*/ 348 h 237"/>
                <a:gd name="T24" fmla="*/ 7731 w 257"/>
                <a:gd name="T25" fmla="*/ 363 h 237"/>
                <a:gd name="T26" fmla="*/ 9324 w 257"/>
                <a:gd name="T27" fmla="*/ 372 h 237"/>
                <a:gd name="T28" fmla="*/ 11145 w 257"/>
                <a:gd name="T29" fmla="*/ 377 h 237"/>
                <a:gd name="T30" fmla="*/ 13026 w 257"/>
                <a:gd name="T31" fmla="*/ 375 h 237"/>
                <a:gd name="T32" fmla="*/ 15228 w 257"/>
                <a:gd name="T33" fmla="*/ 370 h 237"/>
                <a:gd name="T34" fmla="*/ 13298 w 257"/>
                <a:gd name="T35" fmla="*/ 361 h 237"/>
                <a:gd name="T36" fmla="*/ 11538 w 257"/>
                <a:gd name="T37" fmla="*/ 349 h 237"/>
                <a:gd name="T38" fmla="*/ 10076 w 257"/>
                <a:gd name="T39" fmla="*/ 337 h 237"/>
                <a:gd name="T40" fmla="*/ 8770 w 257"/>
                <a:gd name="T41" fmla="*/ 325 h 237"/>
                <a:gd name="T42" fmla="*/ 7579 w 257"/>
                <a:gd name="T43" fmla="*/ 308 h 237"/>
                <a:gd name="T44" fmla="*/ 6640 w 257"/>
                <a:gd name="T45" fmla="*/ 289 h 237"/>
                <a:gd name="T46" fmla="*/ 5774 w 257"/>
                <a:gd name="T47" fmla="*/ 270 h 237"/>
                <a:gd name="T48" fmla="*/ 4961 w 257"/>
                <a:gd name="T49" fmla="*/ 247 h 237"/>
                <a:gd name="T50" fmla="*/ 4230 w 257"/>
                <a:gd name="T51" fmla="*/ 224 h 237"/>
                <a:gd name="T52" fmla="*/ 3634 w 257"/>
                <a:gd name="T53" fmla="*/ 197 h 237"/>
                <a:gd name="T54" fmla="*/ 3123 w 257"/>
                <a:gd name="T55" fmla="*/ 171 h 237"/>
                <a:gd name="T56" fmla="*/ 2563 w 257"/>
                <a:gd name="T57" fmla="*/ 139 h 237"/>
                <a:gd name="T58" fmla="*/ 1954 w 257"/>
                <a:gd name="T59" fmla="*/ 109 h 237"/>
                <a:gd name="T60" fmla="*/ 1372 w 257"/>
                <a:gd name="T61" fmla="*/ 75 h 237"/>
                <a:gd name="T62" fmla="*/ 693 w 257"/>
                <a:gd name="T63" fmla="*/ 38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1" name="Freeform 39">
              <a:extLst>
                <a:ext uri="{FF2B5EF4-FFF2-40B4-BE49-F238E27FC236}">
                  <a16:creationId xmlns:a16="http://schemas.microsoft.com/office/drawing/2014/main" id="{0D873EAF-807E-CADE-CCB6-E15D806285C9}"/>
                </a:ext>
              </a:extLst>
            </p:cNvPr>
            <p:cNvSpPr>
              <a:spLocks/>
            </p:cNvSpPr>
            <p:nvPr/>
          </p:nvSpPr>
          <p:spPr bwMode="ltGray">
            <a:xfrm rot="1584153">
              <a:off x="242" y="756"/>
              <a:ext cx="167" cy="115"/>
            </a:xfrm>
            <a:custGeom>
              <a:avLst/>
              <a:gdLst>
                <a:gd name="T0" fmla="*/ 5002 w 124"/>
                <a:gd name="T1" fmla="*/ 0 h 110"/>
                <a:gd name="T2" fmla="*/ 7997 w 124"/>
                <a:gd name="T3" fmla="*/ 201 h 110"/>
                <a:gd name="T4" fmla="*/ 7771 w 124"/>
                <a:gd name="T5" fmla="*/ 200 h 110"/>
                <a:gd name="T6" fmla="*/ 6904 w 124"/>
                <a:gd name="T7" fmla="*/ 196 h 110"/>
                <a:gd name="T8" fmla="*/ 5770 w 124"/>
                <a:gd name="T9" fmla="*/ 190 h 110"/>
                <a:gd name="T10" fmla="*/ 4409 w 124"/>
                <a:gd name="T11" fmla="*/ 185 h 110"/>
                <a:gd name="T12" fmla="*/ 2902 w 124"/>
                <a:gd name="T13" fmla="*/ 182 h 110"/>
                <a:gd name="T14" fmla="*/ 1648 w 124"/>
                <a:gd name="T15" fmla="*/ 183 h 110"/>
                <a:gd name="T16" fmla="*/ 586 w 124"/>
                <a:gd name="T17" fmla="*/ 191 h 110"/>
                <a:gd name="T18" fmla="*/ 0 w 124"/>
                <a:gd name="T19" fmla="*/ 205 h 110"/>
                <a:gd name="T20" fmla="*/ 240 w 124"/>
                <a:gd name="T21" fmla="*/ 183 h 110"/>
                <a:gd name="T22" fmla="*/ 527 w 124"/>
                <a:gd name="T23" fmla="*/ 166 h 110"/>
                <a:gd name="T24" fmla="*/ 1063 w 124"/>
                <a:gd name="T25" fmla="*/ 153 h 110"/>
                <a:gd name="T26" fmla="*/ 1648 w 124"/>
                <a:gd name="T27" fmla="*/ 142 h 110"/>
                <a:gd name="T28" fmla="*/ 2337 w 124"/>
                <a:gd name="T29" fmla="*/ 134 h 110"/>
                <a:gd name="T30" fmla="*/ 3017 w 124"/>
                <a:gd name="T31" fmla="*/ 133 h 110"/>
                <a:gd name="T32" fmla="*/ 3783 w 124"/>
                <a:gd name="T33" fmla="*/ 133 h 110"/>
                <a:gd name="T34" fmla="*/ 4650 w 124"/>
                <a:gd name="T35" fmla="*/ 139 h 110"/>
                <a:gd name="T36" fmla="*/ 4712 w 124"/>
                <a:gd name="T37" fmla="*/ 133 h 110"/>
                <a:gd name="T38" fmla="*/ 4524 w 124"/>
                <a:gd name="T39" fmla="*/ 106 h 110"/>
                <a:gd name="T40" fmla="*/ 4316 w 124"/>
                <a:gd name="T41" fmla="*/ 71 h 110"/>
                <a:gd name="T42" fmla="*/ 4238 w 124"/>
                <a:gd name="T43" fmla="*/ 55 h 110"/>
                <a:gd name="T44" fmla="*/ 4063 w 124"/>
                <a:gd name="T45" fmla="*/ 55 h 110"/>
                <a:gd name="T46" fmla="*/ 3908 w 124"/>
                <a:gd name="T47" fmla="*/ 53 h 110"/>
                <a:gd name="T48" fmla="*/ 3783 w 124"/>
                <a:gd name="T49" fmla="*/ 47 h 110"/>
                <a:gd name="T50" fmla="*/ 3714 w 124"/>
                <a:gd name="T51" fmla="*/ 41 h 110"/>
                <a:gd name="T52" fmla="*/ 3714 w 124"/>
                <a:gd name="T53" fmla="*/ 33 h 110"/>
                <a:gd name="T54" fmla="*/ 3783 w 124"/>
                <a:gd name="T55" fmla="*/ 28 h 110"/>
                <a:gd name="T56" fmla="*/ 4284 w 124"/>
                <a:gd name="T57" fmla="*/ 8 h 110"/>
                <a:gd name="T58" fmla="*/ 500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2" name="Freeform 40">
              <a:extLst>
                <a:ext uri="{FF2B5EF4-FFF2-40B4-BE49-F238E27FC236}">
                  <a16:creationId xmlns:a16="http://schemas.microsoft.com/office/drawing/2014/main" id="{E10984D3-D8FF-E3F1-888D-21EF819EB7C2}"/>
                </a:ext>
              </a:extLst>
            </p:cNvPr>
            <p:cNvSpPr>
              <a:spLocks/>
            </p:cNvSpPr>
            <p:nvPr/>
          </p:nvSpPr>
          <p:spPr bwMode="ltGray">
            <a:xfrm rot="1584153">
              <a:off x="574" y="286"/>
              <a:ext cx="147" cy="160"/>
            </a:xfrm>
            <a:custGeom>
              <a:avLst/>
              <a:gdLst>
                <a:gd name="T0" fmla="*/ 0 w 109"/>
                <a:gd name="T1" fmla="*/ 0 h 156"/>
                <a:gd name="T2" fmla="*/ 324 w 109"/>
                <a:gd name="T3" fmla="*/ 1 h 156"/>
                <a:gd name="T4" fmla="*/ 1154 w 109"/>
                <a:gd name="T5" fmla="*/ 5 h 156"/>
                <a:gd name="T6" fmla="*/ 2414 w 109"/>
                <a:gd name="T7" fmla="*/ 12 h 156"/>
                <a:gd name="T8" fmla="*/ 3815 w 109"/>
                <a:gd name="T9" fmla="*/ 38 h 156"/>
                <a:gd name="T10" fmla="*/ 5145 w 109"/>
                <a:gd name="T11" fmla="*/ 58 h 156"/>
                <a:gd name="T12" fmla="*/ 6312 w 109"/>
                <a:gd name="T13" fmla="*/ 99 h 156"/>
                <a:gd name="T14" fmla="*/ 7024 w 109"/>
                <a:gd name="T15" fmla="*/ 154 h 156"/>
                <a:gd name="T16" fmla="*/ 7164 w 109"/>
                <a:gd name="T17" fmla="*/ 222 h 156"/>
                <a:gd name="T18" fmla="*/ 6939 w 109"/>
                <a:gd name="T19" fmla="*/ 222 h 156"/>
                <a:gd name="T20" fmla="*/ 6557 w 109"/>
                <a:gd name="T21" fmla="*/ 222 h 156"/>
                <a:gd name="T22" fmla="*/ 6113 w 109"/>
                <a:gd name="T23" fmla="*/ 222 h 156"/>
                <a:gd name="T24" fmla="*/ 5711 w 109"/>
                <a:gd name="T25" fmla="*/ 218 h 156"/>
                <a:gd name="T26" fmla="*/ 5312 w 109"/>
                <a:gd name="T27" fmla="*/ 217 h 156"/>
                <a:gd name="T28" fmla="*/ 4867 w 109"/>
                <a:gd name="T29" fmla="*/ 213 h 156"/>
                <a:gd name="T30" fmla="*/ 4334 w 109"/>
                <a:gd name="T31" fmla="*/ 207 h 156"/>
                <a:gd name="T32" fmla="*/ 3815 w 109"/>
                <a:gd name="T33" fmla="*/ 199 h 156"/>
                <a:gd name="T34" fmla="*/ 3470 w 109"/>
                <a:gd name="T35" fmla="*/ 178 h 156"/>
                <a:gd name="T36" fmla="*/ 3470 w 109"/>
                <a:gd name="T37" fmla="*/ 158 h 156"/>
                <a:gd name="T38" fmla="*/ 3709 w 109"/>
                <a:gd name="T39" fmla="*/ 137 h 156"/>
                <a:gd name="T40" fmla="*/ 3929 w 109"/>
                <a:gd name="T41" fmla="*/ 113 h 156"/>
                <a:gd name="T42" fmla="*/ 3709 w 109"/>
                <a:gd name="T43" fmla="*/ 90 h 156"/>
                <a:gd name="T44" fmla="*/ 3181 w 109"/>
                <a:gd name="T45" fmla="*/ 57 h 156"/>
                <a:gd name="T46" fmla="*/ 2070 w 109"/>
                <a:gd name="T47" fmla="*/ 3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3" name="Freeform 41">
              <a:extLst>
                <a:ext uri="{FF2B5EF4-FFF2-40B4-BE49-F238E27FC236}">
                  <a16:creationId xmlns:a16="http://schemas.microsoft.com/office/drawing/2014/main" id="{F0D61316-8200-E454-1E52-3EA7EF47AA12}"/>
                </a:ext>
              </a:extLst>
            </p:cNvPr>
            <p:cNvSpPr>
              <a:spLocks/>
            </p:cNvSpPr>
            <p:nvPr/>
          </p:nvSpPr>
          <p:spPr bwMode="ltGray">
            <a:xfrm rot="1584153">
              <a:off x="236" y="721"/>
              <a:ext cx="62" cy="97"/>
            </a:xfrm>
            <a:custGeom>
              <a:avLst/>
              <a:gdLst>
                <a:gd name="T0" fmla="*/ 2062 w 46"/>
                <a:gd name="T1" fmla="*/ 0 h 94"/>
                <a:gd name="T2" fmla="*/ 1307 w 46"/>
                <a:gd name="T3" fmla="*/ 57 h 94"/>
                <a:gd name="T4" fmla="*/ 970 w 46"/>
                <a:gd name="T5" fmla="*/ 95 h 94"/>
                <a:gd name="T6" fmla="*/ 720 w 46"/>
                <a:gd name="T7" fmla="*/ 124 h 94"/>
                <a:gd name="T8" fmla="*/ 0 w 46"/>
                <a:gd name="T9" fmla="*/ 144 h 94"/>
                <a:gd name="T10" fmla="*/ 790 w 46"/>
                <a:gd name="T11" fmla="*/ 136 h 94"/>
                <a:gd name="T12" fmla="*/ 1530 w 46"/>
                <a:gd name="T13" fmla="*/ 126 h 94"/>
                <a:gd name="T14" fmla="*/ 2072 w 46"/>
                <a:gd name="T15" fmla="*/ 106 h 94"/>
                <a:gd name="T16" fmla="*/ 2607 w 46"/>
                <a:gd name="T17" fmla="*/ 88 h 94"/>
                <a:gd name="T18" fmla="*/ 2968 w 46"/>
                <a:gd name="T19" fmla="*/ 69 h 94"/>
                <a:gd name="T20" fmla="*/ 3004 w 46"/>
                <a:gd name="T21" fmla="*/ 44 h 94"/>
                <a:gd name="T22" fmla="*/ 2779 w 46"/>
                <a:gd name="T23" fmla="*/ 15 h 94"/>
                <a:gd name="T24" fmla="*/ 206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4" name="Freeform 42">
              <a:extLst>
                <a:ext uri="{FF2B5EF4-FFF2-40B4-BE49-F238E27FC236}">
                  <a16:creationId xmlns:a16="http://schemas.microsoft.com/office/drawing/2014/main" id="{FE0E93D4-AC88-73C8-E821-A7EC628FC5D9}"/>
                </a:ext>
              </a:extLst>
            </p:cNvPr>
            <p:cNvSpPr>
              <a:spLocks/>
            </p:cNvSpPr>
            <p:nvPr/>
          </p:nvSpPr>
          <p:spPr bwMode="ltGray">
            <a:xfrm rot="1584153">
              <a:off x="585" y="466"/>
              <a:ext cx="72" cy="41"/>
            </a:xfrm>
            <a:custGeom>
              <a:avLst/>
              <a:gdLst>
                <a:gd name="T0" fmla="*/ 0 w 54"/>
                <a:gd name="T1" fmla="*/ 0 h 40"/>
                <a:gd name="T2" fmla="*/ 1 w 54"/>
                <a:gd name="T3" fmla="*/ 1 h 40"/>
                <a:gd name="T4" fmla="*/ 357 w 54"/>
                <a:gd name="T5" fmla="*/ 3 h 40"/>
                <a:gd name="T6" fmla="*/ 724 w 54"/>
                <a:gd name="T7" fmla="*/ 8 h 40"/>
                <a:gd name="T8" fmla="*/ 1164 w 54"/>
                <a:gd name="T9" fmla="*/ 12 h 40"/>
                <a:gd name="T10" fmla="*/ 1641 w 54"/>
                <a:gd name="T11" fmla="*/ 15 h 40"/>
                <a:gd name="T12" fmla="*/ 2153 w 54"/>
                <a:gd name="T13" fmla="*/ 17 h 40"/>
                <a:gd name="T14" fmla="*/ 2559 w 54"/>
                <a:gd name="T15" fmla="*/ 18 h 40"/>
                <a:gd name="T16" fmla="*/ 3035 w 54"/>
                <a:gd name="T17" fmla="*/ 16 h 40"/>
                <a:gd name="T18" fmla="*/ 2996 w 54"/>
                <a:gd name="T19" fmla="*/ 39 h 40"/>
                <a:gd name="T20" fmla="*/ 2828 w 54"/>
                <a:gd name="T21" fmla="*/ 47 h 40"/>
                <a:gd name="T22" fmla="*/ 2491 w 54"/>
                <a:gd name="T23" fmla="*/ 52 h 40"/>
                <a:gd name="T24" fmla="*/ 2069 w 54"/>
                <a:gd name="T25" fmla="*/ 54 h 40"/>
                <a:gd name="T26" fmla="*/ 1552 w 54"/>
                <a:gd name="T27" fmla="*/ 53 h 40"/>
                <a:gd name="T28" fmla="*/ 1051 w 54"/>
                <a:gd name="T29" fmla="*/ 46 h 40"/>
                <a:gd name="T30" fmla="*/ 543 w 54"/>
                <a:gd name="T31" fmla="*/ 34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5" name="Freeform 43">
              <a:extLst>
                <a:ext uri="{FF2B5EF4-FFF2-40B4-BE49-F238E27FC236}">
                  <a16:creationId xmlns:a16="http://schemas.microsoft.com/office/drawing/2014/main" id="{C3330F11-F001-BC27-F703-C2E11CCC0AD2}"/>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6" name="Freeform 44">
              <a:extLst>
                <a:ext uri="{FF2B5EF4-FFF2-40B4-BE49-F238E27FC236}">
                  <a16:creationId xmlns:a16="http://schemas.microsoft.com/office/drawing/2014/main" id="{180A68BE-CAD1-B177-240A-B3E0834CF0C7}"/>
                </a:ext>
              </a:extLst>
            </p:cNvPr>
            <p:cNvSpPr>
              <a:spLocks/>
            </p:cNvSpPr>
            <p:nvPr/>
          </p:nvSpPr>
          <p:spPr bwMode="ltGray">
            <a:xfrm rot="1584153">
              <a:off x="56" y="84"/>
              <a:ext cx="804" cy="686"/>
            </a:xfrm>
            <a:custGeom>
              <a:avLst/>
              <a:gdLst>
                <a:gd name="T0" fmla="*/ 1074 w 596"/>
                <a:gd name="T1" fmla="*/ 558 h 666"/>
                <a:gd name="T2" fmla="*/ 398 w 596"/>
                <a:gd name="T3" fmla="*/ 517 h 666"/>
                <a:gd name="T4" fmla="*/ 0 w 596"/>
                <a:gd name="T5" fmla="*/ 437 h 666"/>
                <a:gd name="T6" fmla="*/ 240 w 596"/>
                <a:gd name="T7" fmla="*/ 337 h 666"/>
                <a:gd name="T8" fmla="*/ 1673 w 596"/>
                <a:gd name="T9" fmla="*/ 229 h 666"/>
                <a:gd name="T10" fmla="*/ 4546 w 596"/>
                <a:gd name="T11" fmla="*/ 129 h 666"/>
                <a:gd name="T12" fmla="*/ 9396 w 596"/>
                <a:gd name="T13" fmla="*/ 45 h 666"/>
                <a:gd name="T14" fmla="*/ 16305 w 596"/>
                <a:gd name="T15" fmla="*/ 2 h 666"/>
                <a:gd name="T16" fmla="*/ 25143 w 596"/>
                <a:gd name="T17" fmla="*/ 9 h 666"/>
                <a:gd name="T18" fmla="*/ 31986 w 596"/>
                <a:gd name="T19" fmla="*/ 102 h 666"/>
                <a:gd name="T20" fmla="*/ 36612 w 596"/>
                <a:gd name="T21" fmla="*/ 249 h 666"/>
                <a:gd name="T22" fmla="*/ 39040 w 596"/>
                <a:gd name="T23" fmla="*/ 432 h 666"/>
                <a:gd name="T24" fmla="*/ 39341 w 596"/>
                <a:gd name="T25" fmla="*/ 620 h 666"/>
                <a:gd name="T26" fmla="*/ 37436 w 596"/>
                <a:gd name="T27" fmla="*/ 794 h 666"/>
                <a:gd name="T28" fmla="*/ 33498 w 596"/>
                <a:gd name="T29" fmla="*/ 930 h 666"/>
                <a:gd name="T30" fmla="*/ 27559 w 596"/>
                <a:gd name="T31" fmla="*/ 1004 h 666"/>
                <a:gd name="T32" fmla="*/ 25716 w 596"/>
                <a:gd name="T33" fmla="*/ 997 h 666"/>
                <a:gd name="T34" fmla="*/ 29163 w 596"/>
                <a:gd name="T35" fmla="*/ 935 h 666"/>
                <a:gd name="T36" fmla="*/ 31844 w 596"/>
                <a:gd name="T37" fmla="*/ 822 h 666"/>
                <a:gd name="T38" fmla="*/ 33688 w 596"/>
                <a:gd name="T39" fmla="*/ 686 h 666"/>
                <a:gd name="T40" fmla="*/ 34343 w 596"/>
                <a:gd name="T41" fmla="*/ 538 h 666"/>
                <a:gd name="T42" fmla="*/ 33947 w 596"/>
                <a:gd name="T43" fmla="*/ 390 h 666"/>
                <a:gd name="T44" fmla="*/ 32028 w 596"/>
                <a:gd name="T45" fmla="*/ 263 h 666"/>
                <a:gd name="T46" fmla="*/ 28612 w 596"/>
                <a:gd name="T47" fmla="*/ 170 h 666"/>
                <a:gd name="T48" fmla="*/ 22552 w 596"/>
                <a:gd name="T49" fmla="*/ 112 h 666"/>
                <a:gd name="T50" fmla="*/ 16265 w 596"/>
                <a:gd name="T51" fmla="*/ 91 h 666"/>
                <a:gd name="T52" fmla="*/ 11510 w 596"/>
                <a:gd name="T53" fmla="*/ 106 h 666"/>
                <a:gd name="T54" fmla="*/ 8010 w 596"/>
                <a:gd name="T55" fmla="*/ 151 h 666"/>
                <a:gd name="T56" fmla="*/ 5542 w 596"/>
                <a:gd name="T57" fmla="*/ 225 h 666"/>
                <a:gd name="T58" fmla="*/ 3772 w 596"/>
                <a:gd name="T59" fmla="*/ 312 h 666"/>
                <a:gd name="T60" fmla="*/ 2637 w 596"/>
                <a:gd name="T61" fmla="*/ 411 h 666"/>
                <a:gd name="T62" fmla="*/ 1852 w 596"/>
                <a:gd name="T63" fmla="*/ 511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789" name="Rectangle 45">
            <a:extLst>
              <a:ext uri="{FF2B5EF4-FFF2-40B4-BE49-F238E27FC236}">
                <a16:creationId xmlns:a16="http://schemas.microsoft.com/office/drawing/2014/main" id="{7BAF85AF-EDE6-3650-DFD4-F141EC38330D}"/>
              </a:ext>
            </a:extLst>
          </p:cNvPr>
          <p:cNvSpPr>
            <a:spLocks noGrp="1" noChangeArrowheads="1"/>
          </p:cNvSpPr>
          <p:nvPr>
            <p:ph type="title"/>
          </p:nvPr>
        </p:nvSpPr>
        <p:spPr bwMode="auto">
          <a:xfrm>
            <a:off x="442913" y="103188"/>
            <a:ext cx="8243887" cy="131445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Rectangle 46">
            <a:extLst>
              <a:ext uri="{FF2B5EF4-FFF2-40B4-BE49-F238E27FC236}">
                <a16:creationId xmlns:a16="http://schemas.microsoft.com/office/drawing/2014/main" id="{D5CA77E0-C931-ABA0-F133-28A4005A13A6}"/>
              </a:ext>
            </a:extLst>
          </p:cNvPr>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31791" name="Rectangle 47">
            <a:extLst>
              <a:ext uri="{FF2B5EF4-FFF2-40B4-BE49-F238E27FC236}">
                <a16:creationId xmlns:a16="http://schemas.microsoft.com/office/drawing/2014/main" id="{50CDCFA1-A1E2-A4BD-435B-43E76B000FE2}"/>
              </a:ext>
            </a:extLst>
          </p:cNvPr>
          <p:cNvSpPr>
            <a:spLocks noGrp="1" noChangeArrowheads="1"/>
          </p:cNvSpPr>
          <p:nvPr>
            <p:ph type="dt" sz="half" idx="2"/>
          </p:nvPr>
        </p:nvSpPr>
        <p:spPr bwMode="auto">
          <a:xfrm>
            <a:off x="457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31792" name="Rectangle 48">
            <a:extLst>
              <a:ext uri="{FF2B5EF4-FFF2-40B4-BE49-F238E27FC236}">
                <a16:creationId xmlns:a16="http://schemas.microsoft.com/office/drawing/2014/main" id="{095E12A5-65E4-8BF6-9A83-CE682F106466}"/>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31793" name="Rectangle 49">
            <a:extLst>
              <a:ext uri="{FF2B5EF4-FFF2-40B4-BE49-F238E27FC236}">
                <a16:creationId xmlns:a16="http://schemas.microsoft.com/office/drawing/2014/main" id="{14E94074-1FB6-5781-1E1B-CB14F0F34013}"/>
              </a:ext>
            </a:extLst>
          </p:cNvPr>
          <p:cNvSpPr>
            <a:spLocks noGrp="1" noChangeArrowheads="1"/>
          </p:cNvSpPr>
          <p:nvPr>
            <p:ph type="sldNum" sz="quarter" idx="4"/>
          </p:nvPr>
        </p:nvSpPr>
        <p:spPr bwMode="auto">
          <a:xfrm>
            <a:off x="6553200" y="6243638"/>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DF67375-8831-4500-B330-28188E0262FD}" type="slidenum">
              <a:rPr lang="en-US" altLang="en-US"/>
              <a:pPr>
                <a:defRPr/>
              </a:pPr>
              <a:t>‹#›</a:t>
            </a:fld>
            <a:endParaRPr lang="en-US" altLang="en-US"/>
          </a:p>
        </p:txBody>
      </p:sp>
    </p:spTree>
    <p:extLst>
      <p:ext uri="{BB962C8B-B14F-4D97-AF65-F5344CB8AC3E}">
        <p14:creationId xmlns:p14="http://schemas.microsoft.com/office/powerpoint/2010/main" val="2144118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I-Times" pitchFamily="2" charset="0"/>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Verdana" panose="020B060403050404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Verdana" panose="020B060403050404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Verdana" panose="020B060403050404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11" descr="20150513_163451">
            <a:extLst>
              <a:ext uri="{FF2B5EF4-FFF2-40B4-BE49-F238E27FC236}">
                <a16:creationId xmlns:a16="http://schemas.microsoft.com/office/drawing/2014/main" id="{DE98CB79-CCDD-283B-192B-4966CB7B1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descr="blumen-pflanzen148">
            <a:extLst>
              <a:ext uri="{FF2B5EF4-FFF2-40B4-BE49-F238E27FC236}">
                <a16:creationId xmlns:a16="http://schemas.microsoft.com/office/drawing/2014/main" id="{25B48D08-71CA-712E-1B0A-94EC86C83E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3" descr="blumen-pflanzen148">
            <a:extLst>
              <a:ext uri="{FF2B5EF4-FFF2-40B4-BE49-F238E27FC236}">
                <a16:creationId xmlns:a16="http://schemas.microsoft.com/office/drawing/2014/main" id="{F3947A13-D6CB-80BC-0A81-B61FEA2E64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8" name="WordArt 18" descr="hoa4">
            <a:extLst>
              <a:ext uri="{FF2B5EF4-FFF2-40B4-BE49-F238E27FC236}">
                <a16:creationId xmlns:a16="http://schemas.microsoft.com/office/drawing/2014/main" id="{4A159DA7-BF52-BA85-1DBB-8BC373EFE74D}"/>
              </a:ext>
            </a:extLst>
          </p:cNvPr>
          <p:cNvSpPr>
            <a:spLocks noChangeArrowheads="1" noChangeShapeType="1" noTextEdit="1"/>
          </p:cNvSpPr>
          <p:nvPr/>
        </p:nvSpPr>
        <p:spPr bwMode="auto">
          <a:xfrm>
            <a:off x="2280138" y="4572000"/>
            <a:ext cx="4495800" cy="1143000"/>
          </a:xfrm>
          <a:prstGeom prst="rect">
            <a:avLst/>
          </a:prstGeom>
          <a:solidFill>
            <a:srgbClr val="FFFF00"/>
          </a:solidFill>
          <a:scene3d>
            <a:camera prst="perspectiveHeroicExtremeRightFacing"/>
            <a:lightRig rig="threePt" dir="t"/>
          </a:scene3d>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FF6600"/>
                  </a:solidFill>
                  <a:round/>
                  <a:headEnd/>
                  <a:tailEnd/>
                </a:ln>
                <a:blipFill dpi="0" rotWithShape="1">
                  <a:blip r:embed="rId4"/>
                  <a:srcRect/>
                  <a:stretch>
                    <a:fillRect/>
                  </a:stretch>
                </a:blipFill>
                <a:effectLst>
                  <a:outerShdw dist="35921" dir="2700000" algn="ctr" rotWithShape="0">
                    <a:srgbClr val="808080">
                      <a:alpha val="79999"/>
                    </a:srgbClr>
                  </a:outerShdw>
                </a:effectLst>
                <a:uLnTx/>
                <a:uFillTx/>
                <a:latin typeface="Arial Black"/>
                <a:ea typeface="+mn-ea"/>
                <a:cs typeface="Arial" panose="020B0604020202020204" pitchFamily="34" charset="0"/>
              </a:rPr>
              <a:t>MĨ THUẬT 8</a:t>
            </a:r>
            <a:endParaRPr kumimoji="0" lang="en-US" sz="3600" b="1" i="1" u="none" strike="noStrike" kern="10" cap="none" spc="0" normalizeH="0" baseline="0" noProof="0" dirty="0">
              <a:ln w="9525">
                <a:solidFill>
                  <a:srgbClr val="FF6600"/>
                </a:solidFill>
                <a:round/>
                <a:headEnd/>
                <a:tailEnd/>
              </a:ln>
              <a:blipFill dpi="0" rotWithShape="1">
                <a:blip r:embed="rId4"/>
                <a:srcRect/>
                <a:stretch>
                  <a:fillRect/>
                </a:stretch>
              </a:blipFill>
              <a:effectLst>
                <a:outerShdw dist="35921" dir="2700000" algn="ctr" rotWithShape="0">
                  <a:srgbClr val="808080">
                    <a:alpha val="79999"/>
                  </a:srgbClr>
                </a:outerShdw>
              </a:effectLst>
              <a:uLnTx/>
              <a:uFillTx/>
              <a:latin typeface="Arial Black"/>
              <a:ea typeface="+mn-ea"/>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2178"/>
                                        </p:tgtEl>
                                        <p:attrNameLst>
                                          <p:attrName>style.visibility</p:attrName>
                                        </p:attrNameLst>
                                      </p:cBhvr>
                                      <p:to>
                                        <p:strVal val="visible"/>
                                      </p:to>
                                    </p:set>
                                    <p:anim calcmode="lin" valueType="num">
                                      <p:cBhvr>
                                        <p:cTn id="7" dur="500" fill="hold"/>
                                        <p:tgtEl>
                                          <p:spTgt spid="92178"/>
                                        </p:tgtEl>
                                        <p:attrNameLst>
                                          <p:attrName>ppt_w</p:attrName>
                                        </p:attrNameLst>
                                      </p:cBhvr>
                                      <p:tavLst>
                                        <p:tav tm="0">
                                          <p:val>
                                            <p:strVal val="#ppt_w*0.70"/>
                                          </p:val>
                                        </p:tav>
                                        <p:tav tm="100000">
                                          <p:val>
                                            <p:strVal val="#ppt_w"/>
                                          </p:val>
                                        </p:tav>
                                      </p:tavLst>
                                    </p:anim>
                                    <p:anim calcmode="lin" valueType="num">
                                      <p:cBhvr>
                                        <p:cTn id="8" dur="500" fill="hold"/>
                                        <p:tgtEl>
                                          <p:spTgt spid="92178"/>
                                        </p:tgtEl>
                                        <p:attrNameLst>
                                          <p:attrName>ppt_h</p:attrName>
                                        </p:attrNameLst>
                                      </p:cBhvr>
                                      <p:tavLst>
                                        <p:tav tm="0">
                                          <p:val>
                                            <p:strVal val="#ppt_h"/>
                                          </p:val>
                                        </p:tav>
                                        <p:tav tm="100000">
                                          <p:val>
                                            <p:strVal val="#ppt_h"/>
                                          </p:val>
                                        </p:tav>
                                      </p:tavLst>
                                    </p:anim>
                                    <p:animEffect transition="in" filter="fade">
                                      <p:cBhvr>
                                        <p:cTn id="9" dur="500"/>
                                        <p:tgtEl>
                                          <p:spTgt spid="92178"/>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0292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Học</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tập</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trên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lớp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nhóm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thực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hành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thí</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nghiệm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dục</a:t>
            </a:r>
            <a:r>
              <a:rPr lang="en-US" altLang="en-US" sz="2400" b="1" dirty="0">
                <a:solidFill>
                  <a:srgbClr val="0000CC"/>
                </a:solidFill>
                <a:latin typeface="Times New Roman" panose="02020603050405020304" pitchFamily="18" charset="0"/>
              </a:rPr>
              <a:t>, ……</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6146" name="Picture 2" descr="Ý tưởng vẽ tranh đề tài học tập đẹp và ý nghĩa nhất || Vẽ tranh">
            <a:extLst>
              <a:ext uri="{FF2B5EF4-FFF2-40B4-BE49-F238E27FC236}">
                <a16:creationId xmlns:a16="http://schemas.microsoft.com/office/drawing/2014/main" id="{E73326B3-7A90-42B8-963E-B6FB39B32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21873"/>
            <a:ext cx="4876800" cy="34503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6314DB-6861-4922-8D5A-DC16405EE67E}"/>
              </a:ext>
            </a:extLst>
          </p:cNvPr>
          <p:cNvSpPr txBox="1"/>
          <p:nvPr/>
        </p:nvSpPr>
        <p:spPr>
          <a:xfrm>
            <a:off x="381000" y="2057400"/>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
        <p:nvSpPr>
          <p:cNvPr id="9" name="Text Box 4">
            <a:extLst>
              <a:ext uri="{FF2B5EF4-FFF2-40B4-BE49-F238E27FC236}">
                <a16:creationId xmlns:a16="http://schemas.microsoft.com/office/drawing/2014/main" id="{52F04479-916D-75A4-B440-A1BD4F4B76F4}"/>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E8C1D0C1-9E4B-C76F-DB7C-9C436FB260DC}"/>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74564159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3314" name="Picture 2" descr="Vẽ Tranh Đề Tài Học Tập - Mỹ Thuật 6 | Tiên Tỷ Tỷ - YouTube">
            <a:extLst>
              <a:ext uri="{FF2B5EF4-FFF2-40B4-BE49-F238E27FC236}">
                <a16:creationId xmlns:a16="http://schemas.microsoft.com/office/drawing/2014/main" id="{4483F786-845D-408C-BCEE-0110E5A21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706" y="3660060"/>
            <a:ext cx="5439693" cy="305982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ách Vẽ Tranh Đề Tài Học Tập Lớp 6, Vẽ Tranh Đề Tài Học Tập Lớp 6">
            <a:extLst>
              <a:ext uri="{FF2B5EF4-FFF2-40B4-BE49-F238E27FC236}">
                <a16:creationId xmlns:a16="http://schemas.microsoft.com/office/drawing/2014/main" id="{C36E095B-0759-4641-BA02-5ECAFFD1A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11224"/>
            <a:ext cx="3805324"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ĩ thuật 8] Bài 8 - tiết 8 + 9 ĐỀ TÀI NGÀY NHÀ GIÁO VIỆT NAM | THCS Nguyễn  Du Q.1">
            <a:extLst>
              <a:ext uri="{FF2B5EF4-FFF2-40B4-BE49-F238E27FC236}">
                <a16:creationId xmlns:a16="http://schemas.microsoft.com/office/drawing/2014/main" id="{60DBC7E8-D58C-49E7-B7A0-BA501F546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14297"/>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0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1054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đội</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giúp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hành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tập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luyện</a:t>
            </a:r>
            <a:r>
              <a:rPr lang="en-US" altLang="en-US" sz="2400" b="1" dirty="0">
                <a:solidFill>
                  <a:srgbClr val="0000CC"/>
                </a:solidFill>
                <a:latin typeface="Times New Roman" panose="02020603050405020304" pitchFamily="18" charset="0"/>
              </a:rPr>
              <a:t> ở </a:t>
            </a:r>
            <a:r>
              <a:rPr lang="en-US" altLang="en-US" sz="2400" b="1" dirty="0" err="1">
                <a:solidFill>
                  <a:srgbClr val="0000CC"/>
                </a:solidFill>
                <a:latin typeface="Times New Roman" panose="02020603050405020304" pitchFamily="18" charset="0"/>
              </a:rPr>
              <a:t>thao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trường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bộ</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múa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với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7170" name="Picture 2" descr="Mn ơi cứu em!!! Up cho em 1 tranh vẽ (Đề tài: Bộ đội) Lưu ý: Cấm đăng ảnh  BTS, ANIME, EXO, BLACKPINK, ... nếu ko sẽ ch... - Hoc24">
            <a:extLst>
              <a:ext uri="{FF2B5EF4-FFF2-40B4-BE49-F238E27FC236}">
                <a16:creationId xmlns:a16="http://schemas.microsoft.com/office/drawing/2014/main" id="{1C4FFAA3-AF03-418B-AC63-2927532E7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694" y="1599749"/>
            <a:ext cx="5070608" cy="34294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2F8DC6D-4AF9-4B77-AE23-6D93102F1889}"/>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
        <p:nvSpPr>
          <p:cNvPr id="9" name="Text Box 4">
            <a:extLst>
              <a:ext uri="{FF2B5EF4-FFF2-40B4-BE49-F238E27FC236}">
                <a16:creationId xmlns:a16="http://schemas.microsoft.com/office/drawing/2014/main" id="{C03DE2FD-1FE6-7AB1-3004-0BE997E74A69}"/>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9F809F54-6F94-D562-0963-59BD79F7D813}"/>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52148578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2292" name="Picture 4" descr="Bộ] Tranh vẽ chú bộ đội hành quân, bảo vệ Tổ Quốc đẹp nhất">
            <a:extLst>
              <a:ext uri="{FF2B5EF4-FFF2-40B4-BE49-F238E27FC236}">
                <a16:creationId xmlns:a16="http://schemas.microsoft.com/office/drawing/2014/main" id="{BD055185-944C-4247-81D5-D8F67AD7F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09600"/>
            <a:ext cx="3913238" cy="275790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Vẽ Chú Bộ Đội - Những Bức Tranh Mang Nhiều Ý Nghĩa Sâu Sắc">
            <a:extLst>
              <a:ext uri="{FF2B5EF4-FFF2-40B4-BE49-F238E27FC236}">
                <a16:creationId xmlns:a16="http://schemas.microsoft.com/office/drawing/2014/main" id="{24E21A3E-D76D-4739-BB8F-4E208FBDF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803" y="3756242"/>
            <a:ext cx="4972368" cy="279695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Ý nghĩa của những cuộc thi vẽ tranh chú bộ đội">
            <a:extLst>
              <a:ext uri="{FF2B5EF4-FFF2-40B4-BE49-F238E27FC236}">
                <a16:creationId xmlns:a16="http://schemas.microsoft.com/office/drawing/2014/main" id="{5A87628F-8ED9-4684-A798-F0B2961B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09600"/>
            <a:ext cx="4085780" cy="275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08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76800"/>
            <a:ext cx="876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Quê</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hương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em</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Tham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rừng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đước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tham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đảo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khỉ</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hoạch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muối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bắt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trên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biển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7" name="Picture 2">
            <a:extLst>
              <a:ext uri="{FF2B5EF4-FFF2-40B4-BE49-F238E27FC236}">
                <a16:creationId xmlns:a16="http://schemas.microsoft.com/office/drawing/2014/main" id="{D64E3A76-73D0-4BD5-87AD-2CB80B369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272" y="1636620"/>
            <a:ext cx="4523128" cy="323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2F1E48F-6195-46E0-AEB2-F2B2D9753AFB}"/>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
        <p:nvSpPr>
          <p:cNvPr id="9" name="Text Box 4">
            <a:extLst>
              <a:ext uri="{FF2B5EF4-FFF2-40B4-BE49-F238E27FC236}">
                <a16:creationId xmlns:a16="http://schemas.microsoft.com/office/drawing/2014/main" id="{A9E11C25-9699-FB75-5CF7-C87504CC3D93}"/>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17BABC0F-F743-1B96-D16C-6472091756C9}"/>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112661241"/>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90D79177-EB85-49AB-945B-AA061FE6F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871538"/>
            <a:ext cx="350361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a:extLst>
              <a:ext uri="{FF2B5EF4-FFF2-40B4-BE49-F238E27FC236}">
                <a16:creationId xmlns:a16="http://schemas.microsoft.com/office/drawing/2014/main" id="{EDA92F4C-D7F3-4A7C-8230-3502A7A0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69950"/>
            <a:ext cx="35782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a:extLst>
              <a:ext uri="{FF2B5EF4-FFF2-40B4-BE49-F238E27FC236}">
                <a16:creationId xmlns:a16="http://schemas.microsoft.com/office/drawing/2014/main" id="{99B437D5-E19E-4501-AE60-34FA3AA72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3689350"/>
            <a:ext cx="365601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a:extLst>
              <a:ext uri="{FF2B5EF4-FFF2-40B4-BE49-F238E27FC236}">
                <a16:creationId xmlns:a16="http://schemas.microsoft.com/office/drawing/2014/main" id="{6DD7321F-5064-44F6-AD8C-B48303BF5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3689350"/>
            <a:ext cx="33972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953000"/>
            <a:ext cx="876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Lễ</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hội</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Ông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Cần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Giờ</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Yên</a:t>
            </a:r>
            <a:r>
              <a:rPr lang="en-US" altLang="en-US" sz="2400" b="1" dirty="0">
                <a:solidFill>
                  <a:srgbClr val="0000CC"/>
                </a:solidFill>
                <a:latin typeface="Times New Roman" panose="02020603050405020304" pitchFamily="18" charset="0"/>
              </a:rPr>
              <a:t> ở </a:t>
            </a:r>
            <a:r>
              <a:rPr lang="en-US" altLang="en-US" sz="2400" b="1" dirty="0" err="1">
                <a:solidFill>
                  <a:srgbClr val="0000CC"/>
                </a:solidFill>
                <a:latin typeface="Times New Roman" panose="02020603050405020304" pitchFamily="18" charset="0"/>
              </a:rPr>
              <a:t>xã</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Bình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hội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Chọi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trâu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đua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thuyền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đấu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trò</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chơi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gian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sp>
        <p:nvSpPr>
          <p:cNvPr id="8" name="TextBox 7">
            <a:extLst>
              <a:ext uri="{FF2B5EF4-FFF2-40B4-BE49-F238E27FC236}">
                <a16:creationId xmlns:a16="http://schemas.microsoft.com/office/drawing/2014/main" id="{92F1E48F-6195-46E0-AEB2-F2B2D9753AFB}"/>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pic>
        <p:nvPicPr>
          <p:cNvPr id="8194" name="Picture 2" descr="Vẽ tranh đề tài lễ hội ngày tết đơn giản nhưng nhiều ý nghĩa">
            <a:extLst>
              <a:ext uri="{FF2B5EF4-FFF2-40B4-BE49-F238E27FC236}">
                <a16:creationId xmlns:a16="http://schemas.microsoft.com/office/drawing/2014/main" id="{8D496EF0-8745-4AC1-B7A9-4D7416B24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410" y="1607021"/>
            <a:ext cx="4762500" cy="3371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5CC428A8-0B87-6243-539B-ABC79E0C5985}"/>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207B3B64-C60C-7844-4761-DF6413943F79}"/>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200194670"/>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1266" name="Picture 2" descr="Những gợi ý hay giúp bé vẽ tranh đề tài lễ hội">
            <a:extLst>
              <a:ext uri="{FF2B5EF4-FFF2-40B4-BE49-F238E27FC236}">
                <a16:creationId xmlns:a16="http://schemas.microsoft.com/office/drawing/2014/main" id="{33C369D7-0E1F-4255-A647-F45037BB3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51880"/>
            <a:ext cx="4114801" cy="27771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ổng hợp tranh vẽ đề tài lễ hội đẹp nhất">
            <a:extLst>
              <a:ext uri="{FF2B5EF4-FFF2-40B4-BE49-F238E27FC236}">
                <a16:creationId xmlns:a16="http://schemas.microsoft.com/office/drawing/2014/main" id="{80A581F2-B641-4C0F-B9D1-1B1A09A1E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756" y="716546"/>
            <a:ext cx="3898780" cy="271245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Đề tài lễ hội ( thiếu nhi) - Cuộc sống">
            <a:extLst>
              <a:ext uri="{FF2B5EF4-FFF2-40B4-BE49-F238E27FC236}">
                <a16:creationId xmlns:a16="http://schemas.microsoft.com/office/drawing/2014/main" id="{DD49E72C-2A3B-4631-8B06-ADD108D41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18" y="3786929"/>
            <a:ext cx="4166282" cy="277474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Ý tưởng vẽ tranh đề tài lễ hội đẹp nhất của các em thiếu nhi">
            <a:extLst>
              <a:ext uri="{FF2B5EF4-FFF2-40B4-BE49-F238E27FC236}">
                <a16:creationId xmlns:a16="http://schemas.microsoft.com/office/drawing/2014/main" id="{98EB1074-C40B-4A02-AD02-AD37167DE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3" y="3786929"/>
            <a:ext cx="3886198" cy="277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3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9" name="TextBox 2">
            <a:extLst>
              <a:ext uri="{FF2B5EF4-FFF2-40B4-BE49-F238E27FC236}">
                <a16:creationId xmlns:a16="http://schemas.microsoft.com/office/drawing/2014/main" id="{20D447A4-E9B9-4C23-9E30-AF8535ABCDBD}"/>
              </a:ext>
            </a:extLst>
          </p:cNvPr>
          <p:cNvSpPr txBox="1">
            <a:spLocks noChangeArrowheads="1"/>
          </p:cNvSpPr>
          <p:nvPr/>
        </p:nvSpPr>
        <p:spPr bwMode="auto">
          <a:xfrm>
            <a:off x="685800" y="1676400"/>
            <a:ext cx="8077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Đây</a:t>
            </a:r>
            <a:r>
              <a:rPr lang="en-US" altLang="en-US" sz="2800" dirty="0">
                <a:solidFill>
                  <a:srgbClr val="0000CC"/>
                </a:solidFill>
                <a:latin typeface="Times New Roman" panose="02020603050405020304" pitchFamily="18" charset="0"/>
                <a:cs typeface="Times New Roman" panose="02020603050405020304" pitchFamily="18" charset="0"/>
              </a:rPr>
              <a:t> là </a:t>
            </a:r>
            <a:r>
              <a:rPr lang="en-US" altLang="en-US" sz="2800" dirty="0" err="1">
                <a:solidFill>
                  <a:srgbClr val="0000CC"/>
                </a:solidFill>
                <a:latin typeface="Times New Roman" panose="02020603050405020304" pitchFamily="18" charset="0"/>
                <a:cs typeface="Times New Roman" panose="02020603050405020304" pitchFamily="18" charset="0"/>
              </a:rPr>
              <a:t>đê</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lớn</a:t>
            </a:r>
            <a:r>
              <a:rPr lang="en-US" altLang="en-US" sz="2800" dirty="0">
                <a:solidFill>
                  <a:srgbClr val="0000CC"/>
                </a:solidFill>
                <a:latin typeface="Times New Roman" panose="02020603050405020304" pitchFamily="18" charset="0"/>
                <a:cs typeface="Times New Roman" panose="02020603050405020304" pitchFamily="18" charset="0"/>
              </a:rPr>
              <a:t> có </a:t>
            </a:r>
            <a:r>
              <a:rPr lang="en-US" altLang="en-US" sz="2800" dirty="0" err="1">
                <a:solidFill>
                  <a:srgbClr val="0000CC"/>
                </a:solidFill>
                <a:latin typeface="Times New Roman" panose="02020603050405020304" pitchFamily="18" charset="0"/>
                <a:cs typeface="Times New Roman" panose="02020603050405020304" pitchFamily="18" charset="0"/>
              </a:rPr>
              <a:t>nhiều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đê</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tài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nhỏ</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với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nội</a:t>
            </a:r>
            <a:r>
              <a:rPr lang="en-US" altLang="en-US" sz="2800" dirty="0">
                <a:solidFill>
                  <a:srgbClr val="0000CC"/>
                </a:solidFill>
                <a:latin typeface="Times New Roman" panose="02020603050405020304" pitchFamily="18" charset="0"/>
                <a:cs typeface="Times New Roman" panose="02020603050405020304" pitchFamily="18" charset="0"/>
              </a:rPr>
              <a:t> dung </a:t>
            </a:r>
            <a:r>
              <a:rPr lang="en-US" altLang="en-US" sz="2800" dirty="0" err="1">
                <a:solidFill>
                  <a:srgbClr val="0000CC"/>
                </a:solidFill>
                <a:latin typeface="Times New Roman" panose="02020603050405020304" pitchFamily="18" charset="0"/>
                <a:cs typeface="Times New Roman" panose="02020603050405020304" pitchFamily="18" charset="0"/>
              </a:rPr>
              <a:t>phong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phú</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và</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dạng</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
        <p:nvSpPr>
          <p:cNvPr id="10" name="TextBox 2">
            <a:extLst>
              <a:ext uri="{FF2B5EF4-FFF2-40B4-BE49-F238E27FC236}">
                <a16:creationId xmlns:a16="http://schemas.microsoft.com/office/drawing/2014/main" id="{AA37399B-AFD4-48CF-A09F-1707F298D86E}"/>
              </a:ext>
            </a:extLst>
          </p:cNvPr>
          <p:cNvSpPr txBox="1">
            <a:spLocks noChangeArrowheads="1"/>
          </p:cNvSpPr>
          <p:nvPr/>
        </p:nvSpPr>
        <p:spPr bwMode="auto">
          <a:xfrm>
            <a:off x="685800" y="2819400"/>
            <a:ext cx="8077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Biển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đảo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quê</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hương</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Lễ</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hội</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Bộ</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đội</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Ngày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giáo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tập</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-Gia </a:t>
            </a:r>
            <a:r>
              <a:rPr lang="en-US" altLang="en-US" sz="2800" dirty="0" err="1">
                <a:solidFill>
                  <a:srgbClr val="FF0000"/>
                </a:solidFill>
                <a:latin typeface="Times New Roman" panose="02020603050405020304" pitchFamily="18" charset="0"/>
                <a:cs typeface="Times New Roman" panose="02020603050405020304" pitchFamily="18" charset="0"/>
              </a:rPr>
              <a:t>đình</a:t>
            </a:r>
            <a:endParaRPr lang="en-US" altLang="en-US" sz="2800" dirty="0">
              <a:solidFill>
                <a:srgbClr val="FF00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Vui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chơi</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7" name="Text Box 4">
            <a:extLst>
              <a:ext uri="{FF2B5EF4-FFF2-40B4-BE49-F238E27FC236}">
                <a16:creationId xmlns:a16="http://schemas.microsoft.com/office/drawing/2014/main" id="{2A3CF7B2-5E8A-44F5-126C-E195566474F5}"/>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8" name="Text Box 6">
            <a:extLst>
              <a:ext uri="{FF2B5EF4-FFF2-40B4-BE49-F238E27FC236}">
                <a16:creationId xmlns:a16="http://schemas.microsoft.com/office/drawing/2014/main" id="{9D6F1DDF-1BA5-1FA5-0228-37B0D6E23573}"/>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156717400"/>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20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20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2000"/>
                                        <p:tgtEl>
                                          <p:spTgt spid="10">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2000"/>
                                        <p:tgtEl>
                                          <p:spTgt spid="10">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fade">
                                      <p:cBhvr>
                                        <p:cTn id="30"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7" name="Text Box 4">
            <a:extLst>
              <a:ext uri="{FF2B5EF4-FFF2-40B4-BE49-F238E27FC236}">
                <a16:creationId xmlns:a16="http://schemas.microsoft.com/office/drawing/2014/main" id="{01FEB819-B427-484B-AE6C-BC8F043E0FF7}"/>
              </a:ext>
            </a:extLst>
          </p:cNvPr>
          <p:cNvSpPr txBox="1">
            <a:spLocks noChangeArrowheads="1"/>
          </p:cNvSpPr>
          <p:nvPr/>
        </p:nvSpPr>
        <p:spPr bwMode="auto">
          <a:xfrm>
            <a:off x="457200" y="1600200"/>
            <a:ext cx="315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II. CÁCH VẼ TRANH</a:t>
            </a:r>
          </a:p>
        </p:txBody>
      </p:sp>
      <p:sp>
        <p:nvSpPr>
          <p:cNvPr id="8" name="TextBox 7">
            <a:extLst>
              <a:ext uri="{FF2B5EF4-FFF2-40B4-BE49-F238E27FC236}">
                <a16:creationId xmlns:a16="http://schemas.microsoft.com/office/drawing/2014/main" id="{E7E082C1-0628-4A15-97E8-92A16113EE9E}"/>
              </a:ext>
            </a:extLst>
          </p:cNvPr>
          <p:cNvSpPr txBox="1">
            <a:spLocks noChangeArrowheads="1"/>
          </p:cNvSpPr>
          <p:nvPr/>
        </p:nvSpPr>
        <p:spPr bwMode="auto">
          <a:xfrm>
            <a:off x="838200" y="1981200"/>
            <a:ext cx="4469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tài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chọn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nội</a:t>
            </a:r>
            <a:r>
              <a:rPr lang="en-US" altLang="en-US" sz="2800" dirty="0">
                <a:solidFill>
                  <a:srgbClr val="FF0000"/>
                </a:solidFill>
                <a:latin typeface="Times New Roman" panose="02020603050405020304" pitchFamily="18" charset="0"/>
                <a:cs typeface="Times New Roman" panose="02020603050405020304" pitchFamily="18" charset="0"/>
              </a:rPr>
              <a:t> dung.</a:t>
            </a:r>
            <a:r>
              <a:rPr lang="en-US" altLang="en-US" sz="2800" dirty="0">
                <a:solidFill>
                  <a:srgbClr val="FF0000"/>
                </a:solidFill>
              </a:rPr>
              <a:t> </a:t>
            </a:r>
          </a:p>
        </p:txBody>
      </p:sp>
      <p:sp>
        <p:nvSpPr>
          <p:cNvPr id="12" name="TextBox 11">
            <a:extLst>
              <a:ext uri="{FF2B5EF4-FFF2-40B4-BE49-F238E27FC236}">
                <a16:creationId xmlns:a16="http://schemas.microsoft.com/office/drawing/2014/main" id="{E032CBBD-4849-416A-BB95-EFB9DF78FB6F}"/>
              </a:ext>
            </a:extLst>
          </p:cNvPr>
          <p:cNvSpPr txBox="1">
            <a:spLocks noChangeArrowheads="1"/>
          </p:cNvSpPr>
          <p:nvPr/>
        </p:nvSpPr>
        <p:spPr bwMode="auto">
          <a:xfrm>
            <a:off x="838200" y="2514600"/>
            <a:ext cx="78486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Phác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mảng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phân</a:t>
            </a:r>
            <a:r>
              <a:rPr lang="en-US" altLang="en-US" sz="2800" dirty="0">
                <a:solidFill>
                  <a:srgbClr val="FF0000"/>
                </a:solidFill>
                <a:latin typeface="Times New Roman" panose="02020603050405020304" pitchFamily="18" charset="0"/>
                <a:cs typeface="Times New Roman" panose="02020603050405020304" pitchFamily="18" charset="0"/>
              </a:rPr>
              <a:t> chia </a:t>
            </a:r>
            <a:r>
              <a:rPr lang="en-US" altLang="en-US" sz="2800" dirty="0" err="1">
                <a:solidFill>
                  <a:srgbClr val="FF0000"/>
                </a:solidFill>
                <a:latin typeface="Times New Roman" panose="02020603050405020304" pitchFamily="18" charset="0"/>
                <a:cs typeface="Times New Roman" panose="02020603050405020304" pitchFamily="18" charset="0"/>
              </a:rPr>
              <a:t>bố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cục</a:t>
            </a:r>
            <a:r>
              <a:rPr lang="en-US" alt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người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để</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sắp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xếp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p>
          <a:p>
            <a:pP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bố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cục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phù</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với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tài</a:t>
            </a:r>
            <a:r>
              <a:rPr lang="en-US" alt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err="1">
                <a:solidFill>
                  <a:srgbClr val="FF0000"/>
                </a:solidFill>
                <a:latin typeface="Times New Roman" panose="02020603050405020304" pitchFamily="18" charset="0"/>
                <a:cs typeface="Times New Roman" panose="02020603050405020304" pitchFamily="18" charset="0"/>
              </a:rPr>
              <a:t>Vẽ</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thêm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ảnh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tranh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endParaRPr>
          </a:p>
        </p:txBody>
      </p:sp>
      <p:sp>
        <p:nvSpPr>
          <p:cNvPr id="13" name="TextBox 12">
            <a:extLst>
              <a:ext uri="{FF2B5EF4-FFF2-40B4-BE49-F238E27FC236}">
                <a16:creationId xmlns:a16="http://schemas.microsoft.com/office/drawing/2014/main" id="{30FFDE1A-3EBF-4771-9629-A0ED5231BB9F}"/>
              </a:ext>
            </a:extLst>
          </p:cNvPr>
          <p:cNvSpPr txBox="1">
            <a:spLocks noChangeArrowheads="1"/>
          </p:cNvSpPr>
          <p:nvPr/>
        </p:nvSpPr>
        <p:spPr bwMode="auto">
          <a:xfrm>
            <a:off x="838200" y="4276725"/>
            <a:ext cx="166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Ve</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màu</a:t>
            </a: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dirty="0">
                <a:solidFill>
                  <a:srgbClr val="FF0000"/>
                </a:solidFill>
              </a:rPr>
              <a:t> </a:t>
            </a:r>
          </a:p>
        </p:txBody>
      </p:sp>
      <p:sp>
        <p:nvSpPr>
          <p:cNvPr id="9" name="Text Box 4">
            <a:extLst>
              <a:ext uri="{FF2B5EF4-FFF2-40B4-BE49-F238E27FC236}">
                <a16:creationId xmlns:a16="http://schemas.microsoft.com/office/drawing/2014/main" id="{0323C882-9B90-A31E-5FD8-26585F6B9E71}"/>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830B56AF-A6A5-060B-4221-32FA8324988F}"/>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931102432"/>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par>
                                <p:cTn id="11" presetID="1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Bottom)">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WordArt 6">
            <a:extLst>
              <a:ext uri="{FF2B5EF4-FFF2-40B4-BE49-F238E27FC236}">
                <a16:creationId xmlns:a16="http://schemas.microsoft.com/office/drawing/2014/main" id="{BAA26EED-B5A4-4907-8517-03C4DD63AD85}"/>
              </a:ext>
            </a:extLst>
          </p:cNvPr>
          <p:cNvSpPr>
            <a:spLocks noChangeArrowheads="1" noChangeShapeType="1" noTextEdit="1"/>
          </p:cNvSpPr>
          <p:nvPr/>
        </p:nvSpPr>
        <p:spPr bwMode="auto">
          <a:xfrm>
            <a:off x="3311525" y="2819400"/>
            <a:ext cx="2514600" cy="381000"/>
          </a:xfrm>
          <a:prstGeom prst="rect">
            <a:avLst/>
          </a:prstGeom>
        </p:spPr>
        <p:txBody>
          <a:bodyPr wrap="none" fromWordArt="1">
            <a:prstTxWarp prst="textPlain">
              <a:avLst>
                <a:gd name="adj" fmla="val 50000"/>
              </a:avLst>
            </a:prstTxWarp>
          </a:bodyPr>
          <a:lstStyle/>
          <a:p>
            <a:pPr algn="ctr"/>
            <a:r>
              <a:rPr lang="en-US" sz="3600"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  VẼ TRANH</a:t>
            </a:r>
          </a:p>
        </p:txBody>
      </p:sp>
      <p:sp>
        <p:nvSpPr>
          <p:cNvPr id="5124" name="Line 8">
            <a:extLst>
              <a:ext uri="{FF2B5EF4-FFF2-40B4-BE49-F238E27FC236}">
                <a16:creationId xmlns:a16="http://schemas.microsoft.com/office/drawing/2014/main" id="{9005D02A-F642-4F70-A4D2-80979EDED608}"/>
              </a:ext>
            </a:extLst>
          </p:cNvPr>
          <p:cNvSpPr>
            <a:spLocks noChangeShapeType="1"/>
          </p:cNvSpPr>
          <p:nvPr/>
        </p:nvSpPr>
        <p:spPr bwMode="auto">
          <a:xfrm>
            <a:off x="685800" y="304800"/>
            <a:ext cx="0" cy="6248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 name="Line 9">
            <a:extLst>
              <a:ext uri="{FF2B5EF4-FFF2-40B4-BE49-F238E27FC236}">
                <a16:creationId xmlns:a16="http://schemas.microsoft.com/office/drawing/2014/main" id="{79DAB051-E667-47A0-A62B-1A93D3F82476}"/>
              </a:ext>
            </a:extLst>
          </p:cNvPr>
          <p:cNvSpPr>
            <a:spLocks noChangeShapeType="1"/>
          </p:cNvSpPr>
          <p:nvPr/>
        </p:nvSpPr>
        <p:spPr bwMode="auto">
          <a:xfrm>
            <a:off x="8458200" y="152400"/>
            <a:ext cx="0" cy="64008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 name="Line 10">
            <a:extLst>
              <a:ext uri="{FF2B5EF4-FFF2-40B4-BE49-F238E27FC236}">
                <a16:creationId xmlns:a16="http://schemas.microsoft.com/office/drawing/2014/main" id="{7FAA5970-76F4-40BA-BE80-41B4CDD1B5E0}"/>
              </a:ext>
            </a:extLst>
          </p:cNvPr>
          <p:cNvSpPr>
            <a:spLocks noChangeShapeType="1"/>
          </p:cNvSpPr>
          <p:nvPr/>
        </p:nvSpPr>
        <p:spPr bwMode="auto">
          <a:xfrm>
            <a:off x="533400" y="0"/>
            <a:ext cx="0" cy="65532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7" name="Line 11">
            <a:extLst>
              <a:ext uri="{FF2B5EF4-FFF2-40B4-BE49-F238E27FC236}">
                <a16:creationId xmlns:a16="http://schemas.microsoft.com/office/drawing/2014/main" id="{453EA0FD-C62F-4CF1-A1DF-B576D9918349}"/>
              </a:ext>
            </a:extLst>
          </p:cNvPr>
          <p:cNvSpPr>
            <a:spLocks noChangeShapeType="1"/>
          </p:cNvSpPr>
          <p:nvPr/>
        </p:nvSpPr>
        <p:spPr bwMode="auto">
          <a:xfrm>
            <a:off x="8610600" y="457200"/>
            <a:ext cx="0" cy="6400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 name="Line 12">
            <a:extLst>
              <a:ext uri="{FF2B5EF4-FFF2-40B4-BE49-F238E27FC236}">
                <a16:creationId xmlns:a16="http://schemas.microsoft.com/office/drawing/2014/main" id="{FFDCE683-898B-4C59-AB78-909ED9324DF2}"/>
              </a:ext>
            </a:extLst>
          </p:cNvPr>
          <p:cNvSpPr>
            <a:spLocks noChangeShapeType="1"/>
          </p:cNvSpPr>
          <p:nvPr/>
        </p:nvSpPr>
        <p:spPr bwMode="auto">
          <a:xfrm flipH="1">
            <a:off x="381000" y="6172200"/>
            <a:ext cx="8458200" cy="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13">
            <a:extLst>
              <a:ext uri="{FF2B5EF4-FFF2-40B4-BE49-F238E27FC236}">
                <a16:creationId xmlns:a16="http://schemas.microsoft.com/office/drawing/2014/main" id="{8CEDBAE4-DE1F-4B25-9BD0-7286A462FE55}"/>
              </a:ext>
            </a:extLst>
          </p:cNvPr>
          <p:cNvSpPr>
            <a:spLocks noChangeShapeType="1"/>
          </p:cNvSpPr>
          <p:nvPr/>
        </p:nvSpPr>
        <p:spPr bwMode="auto">
          <a:xfrm flipH="1">
            <a:off x="304800" y="6324600"/>
            <a:ext cx="82296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30" name="Picture 14">
            <a:extLst>
              <a:ext uri="{FF2B5EF4-FFF2-40B4-BE49-F238E27FC236}">
                <a16:creationId xmlns:a16="http://schemas.microsoft.com/office/drawing/2014/main" id="{6B987DD0-33D6-4691-A5BE-3B8D5C422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5">
            <a:extLst>
              <a:ext uri="{FF2B5EF4-FFF2-40B4-BE49-F238E27FC236}">
                <a16:creationId xmlns:a16="http://schemas.microsoft.com/office/drawing/2014/main" id="{5BD1C592-EF11-454E-81AF-1FE5A188C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Line 25">
            <a:extLst>
              <a:ext uri="{FF2B5EF4-FFF2-40B4-BE49-F238E27FC236}">
                <a16:creationId xmlns:a16="http://schemas.microsoft.com/office/drawing/2014/main" id="{7EEAF8C0-62EA-4727-A84E-0BC5FD8C7292}"/>
              </a:ext>
            </a:extLst>
          </p:cNvPr>
          <p:cNvSpPr>
            <a:spLocks noChangeShapeType="1"/>
          </p:cNvSpPr>
          <p:nvPr/>
        </p:nvSpPr>
        <p:spPr bwMode="auto">
          <a:xfrm rot="-5400000">
            <a:off x="4457700" y="-3771900"/>
            <a:ext cx="0" cy="87630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Line 26">
            <a:extLst>
              <a:ext uri="{FF2B5EF4-FFF2-40B4-BE49-F238E27FC236}">
                <a16:creationId xmlns:a16="http://schemas.microsoft.com/office/drawing/2014/main" id="{2E9F6B9B-F70E-4501-9741-3789FD1BC204}"/>
              </a:ext>
            </a:extLst>
          </p:cNvPr>
          <p:cNvSpPr>
            <a:spLocks noChangeShapeType="1"/>
          </p:cNvSpPr>
          <p:nvPr/>
        </p:nvSpPr>
        <p:spPr bwMode="auto">
          <a:xfrm rot="5400000" flipV="1">
            <a:off x="4610100" y="-3924300"/>
            <a:ext cx="0" cy="8763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34" name="Picture 27">
            <a:extLst>
              <a:ext uri="{FF2B5EF4-FFF2-40B4-BE49-F238E27FC236}">
                <a16:creationId xmlns:a16="http://schemas.microsoft.com/office/drawing/2014/main" id="{8245187F-DDDD-4419-80D6-42313548B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28">
            <a:extLst>
              <a:ext uri="{FF2B5EF4-FFF2-40B4-BE49-F238E27FC236}">
                <a16:creationId xmlns:a16="http://schemas.microsoft.com/office/drawing/2014/main" id="{0C9C5130-29C7-47C6-B500-C352C6DD3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Box 1">
            <a:extLst>
              <a:ext uri="{FF2B5EF4-FFF2-40B4-BE49-F238E27FC236}">
                <a16:creationId xmlns:a16="http://schemas.microsoft.com/office/drawing/2014/main" id="{A4FECF01-F1A1-412F-844A-746A4ACD70D6}"/>
              </a:ext>
            </a:extLst>
          </p:cNvPr>
          <p:cNvSpPr txBox="1">
            <a:spLocks noChangeArrowheads="1"/>
          </p:cNvSpPr>
          <p:nvPr/>
        </p:nvSpPr>
        <p:spPr bwMode="auto">
          <a:xfrm flipH="1">
            <a:off x="1073150" y="1450106"/>
            <a:ext cx="6991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600" b="1" dirty="0" err="1">
                <a:solidFill>
                  <a:schemeClr val="accent2"/>
                </a:solidFill>
                <a:latin typeface="Times New Roman" panose="02020603050405020304" pitchFamily="18" charset="0"/>
                <a:cs typeface="Times New Roman" panose="02020603050405020304" pitchFamily="18" charset="0"/>
              </a:rPr>
              <a:t>Mĩ</a:t>
            </a:r>
            <a:r>
              <a:rPr lang="en-US" altLang="en-US" sz="3600" b="1" dirty="0">
                <a:solidFill>
                  <a:schemeClr val="accent2"/>
                </a:solidFill>
                <a:latin typeface="Times New Roman" panose="02020603050405020304" pitchFamily="18" charset="0"/>
                <a:cs typeface="Times New Roman" panose="02020603050405020304" pitchFamily="18" charset="0"/>
              </a:rPr>
              <a:t> </a:t>
            </a:r>
            <a:r>
              <a:rPr lang="en-US" altLang="en-US" sz="3600" b="1" err="1">
                <a:solidFill>
                  <a:schemeClr val="accent2"/>
                </a:solidFill>
                <a:latin typeface="Times New Roman" panose="02020603050405020304" pitchFamily="18" charset="0"/>
                <a:cs typeface="Times New Roman" panose="02020603050405020304" pitchFamily="18" charset="0"/>
              </a:rPr>
              <a:t>thuật</a:t>
            </a:r>
            <a:r>
              <a:rPr lang="en-US" altLang="en-US" sz="3600" b="1">
                <a:solidFill>
                  <a:schemeClr val="accent2"/>
                </a:solidFill>
                <a:latin typeface="Times New Roman" panose="02020603050405020304" pitchFamily="18" charset="0"/>
                <a:cs typeface="Times New Roman" panose="02020603050405020304" pitchFamily="18" charset="0"/>
              </a:rPr>
              <a:t> 8</a:t>
            </a:r>
          </a:p>
          <a:p>
            <a:pPr algn="ctr">
              <a:spcBef>
                <a:spcPct val="0"/>
              </a:spcBef>
              <a:buFontTx/>
              <a:buNone/>
            </a:pPr>
            <a:r>
              <a:rPr lang="en-US" altLang="en-US" sz="3600" b="1">
                <a:solidFill>
                  <a:schemeClr val="accent2"/>
                </a:solidFill>
                <a:latin typeface="Times New Roman" panose="02020603050405020304" pitchFamily="18" charset="0"/>
                <a:cs typeface="Times New Roman" panose="02020603050405020304" pitchFamily="18" charset="0"/>
              </a:rPr>
              <a:t>Bài 33, 34</a:t>
            </a:r>
          </a:p>
        </p:txBody>
      </p:sp>
      <p:sp>
        <p:nvSpPr>
          <p:cNvPr id="2" name="TextBox 1">
            <a:extLst>
              <a:ext uri="{FF2B5EF4-FFF2-40B4-BE49-F238E27FC236}">
                <a16:creationId xmlns:a16="http://schemas.microsoft.com/office/drawing/2014/main" id="{D5692691-9897-7A76-1C24-34ADE471E143}"/>
              </a:ext>
            </a:extLst>
          </p:cNvPr>
          <p:cNvSpPr txBox="1"/>
          <p:nvPr/>
        </p:nvSpPr>
        <p:spPr>
          <a:xfrm>
            <a:off x="2524516" y="3401082"/>
            <a:ext cx="4482317" cy="1323439"/>
          </a:xfrm>
          <a:prstGeom prst="rect">
            <a:avLst/>
          </a:prstGeom>
          <a:noFill/>
        </p:spPr>
        <p:txBody>
          <a:bodyPr wrap="non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ĐỀ TÀI TỰ CHỌN</a:t>
            </a:r>
          </a:p>
          <a:p>
            <a:pPr algn="ctr"/>
            <a:r>
              <a:rPr lang="en-US" sz="4000" b="1">
                <a:solidFill>
                  <a:srgbClr val="FF0000"/>
                </a:solidFill>
                <a:latin typeface="Times New Roman" panose="02020603050405020304" pitchFamily="18" charset="0"/>
                <a:cs typeface="Times New Roman" panose="02020603050405020304" pitchFamily="18" charset="0"/>
              </a:rPr>
              <a:t>(2 TIẾT)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1516">
            <a:extLst>
              <a:ext uri="{FF2B5EF4-FFF2-40B4-BE49-F238E27FC236}">
                <a16:creationId xmlns:a16="http://schemas.microsoft.com/office/drawing/2014/main" id="{1B6B741C-52C7-4955-8EC0-5A538AC77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3">
            <a:extLst>
              <a:ext uri="{FF2B5EF4-FFF2-40B4-BE49-F238E27FC236}">
                <a16:creationId xmlns:a16="http://schemas.microsoft.com/office/drawing/2014/main" id="{3D42968B-294B-40ED-804D-65CB18D08824}"/>
              </a:ext>
            </a:extLst>
          </p:cNvPr>
          <p:cNvSpPr>
            <a:spLocks noChangeShapeType="1"/>
          </p:cNvSpPr>
          <p:nvPr/>
        </p:nvSpPr>
        <p:spPr bwMode="auto">
          <a:xfrm>
            <a:off x="533400" y="5334000"/>
            <a:ext cx="9906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4">
            <a:extLst>
              <a:ext uri="{FF2B5EF4-FFF2-40B4-BE49-F238E27FC236}">
                <a16:creationId xmlns:a16="http://schemas.microsoft.com/office/drawing/2014/main" id="{D9B10B2F-F028-46F3-8B58-F3E82A231E4F}"/>
              </a:ext>
            </a:extLst>
          </p:cNvPr>
          <p:cNvSpPr>
            <a:spLocks noChangeShapeType="1"/>
          </p:cNvSpPr>
          <p:nvPr/>
        </p:nvSpPr>
        <p:spPr bwMode="auto">
          <a:xfrm flipV="1">
            <a:off x="533400" y="3962400"/>
            <a:ext cx="685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5">
            <a:extLst>
              <a:ext uri="{FF2B5EF4-FFF2-40B4-BE49-F238E27FC236}">
                <a16:creationId xmlns:a16="http://schemas.microsoft.com/office/drawing/2014/main" id="{A172B8D5-0D0D-4D58-BF54-252128B0A66C}"/>
              </a:ext>
            </a:extLst>
          </p:cNvPr>
          <p:cNvSpPr>
            <a:spLocks noChangeShapeType="1"/>
          </p:cNvSpPr>
          <p:nvPr/>
        </p:nvSpPr>
        <p:spPr bwMode="auto">
          <a:xfrm flipV="1">
            <a:off x="1219200" y="2667000"/>
            <a:ext cx="22860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6">
            <a:extLst>
              <a:ext uri="{FF2B5EF4-FFF2-40B4-BE49-F238E27FC236}">
                <a16:creationId xmlns:a16="http://schemas.microsoft.com/office/drawing/2014/main" id="{1B273E08-1023-4024-82B8-E2A627C304A1}"/>
              </a:ext>
            </a:extLst>
          </p:cNvPr>
          <p:cNvSpPr>
            <a:spLocks noChangeShapeType="1"/>
          </p:cNvSpPr>
          <p:nvPr/>
        </p:nvSpPr>
        <p:spPr bwMode="auto">
          <a:xfrm>
            <a:off x="3581400" y="2590800"/>
            <a:ext cx="312420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9">
            <a:extLst>
              <a:ext uri="{FF2B5EF4-FFF2-40B4-BE49-F238E27FC236}">
                <a16:creationId xmlns:a16="http://schemas.microsoft.com/office/drawing/2014/main" id="{8F2A05D2-471D-41E6-B259-BEFFB8D2C564}"/>
              </a:ext>
            </a:extLst>
          </p:cNvPr>
          <p:cNvSpPr>
            <a:spLocks noChangeShapeType="1"/>
          </p:cNvSpPr>
          <p:nvPr/>
        </p:nvSpPr>
        <p:spPr bwMode="auto">
          <a:xfrm flipV="1">
            <a:off x="1524000" y="5105400"/>
            <a:ext cx="10668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0">
            <a:extLst>
              <a:ext uri="{FF2B5EF4-FFF2-40B4-BE49-F238E27FC236}">
                <a16:creationId xmlns:a16="http://schemas.microsoft.com/office/drawing/2014/main" id="{D96D758D-0BB2-4F9F-A388-56BAB0787550}"/>
              </a:ext>
            </a:extLst>
          </p:cNvPr>
          <p:cNvSpPr>
            <a:spLocks noChangeShapeType="1"/>
          </p:cNvSpPr>
          <p:nvPr/>
        </p:nvSpPr>
        <p:spPr bwMode="auto">
          <a:xfrm flipV="1">
            <a:off x="2590800" y="4724400"/>
            <a:ext cx="838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1">
            <a:extLst>
              <a:ext uri="{FF2B5EF4-FFF2-40B4-BE49-F238E27FC236}">
                <a16:creationId xmlns:a16="http://schemas.microsoft.com/office/drawing/2014/main" id="{9444E780-148C-4525-B0BE-5C7AB1A32FC1}"/>
              </a:ext>
            </a:extLst>
          </p:cNvPr>
          <p:cNvSpPr>
            <a:spLocks noChangeShapeType="1"/>
          </p:cNvSpPr>
          <p:nvPr/>
        </p:nvSpPr>
        <p:spPr bwMode="auto">
          <a:xfrm>
            <a:off x="3429000" y="4724400"/>
            <a:ext cx="152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2">
            <a:extLst>
              <a:ext uri="{FF2B5EF4-FFF2-40B4-BE49-F238E27FC236}">
                <a16:creationId xmlns:a16="http://schemas.microsoft.com/office/drawing/2014/main" id="{EA34B9A2-F7E4-42D5-8B81-B0F99876FF62}"/>
              </a:ext>
            </a:extLst>
          </p:cNvPr>
          <p:cNvSpPr>
            <a:spLocks noChangeShapeType="1"/>
          </p:cNvSpPr>
          <p:nvPr/>
        </p:nvSpPr>
        <p:spPr bwMode="auto">
          <a:xfrm>
            <a:off x="3581400" y="5562600"/>
            <a:ext cx="2819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
            <a:extLst>
              <a:ext uri="{FF2B5EF4-FFF2-40B4-BE49-F238E27FC236}">
                <a16:creationId xmlns:a16="http://schemas.microsoft.com/office/drawing/2014/main" id="{600E5AB9-5A48-410F-B739-E2763B16AC0A}"/>
              </a:ext>
            </a:extLst>
          </p:cNvPr>
          <p:cNvSpPr>
            <a:spLocks noChangeShapeType="1"/>
          </p:cNvSpPr>
          <p:nvPr/>
        </p:nvSpPr>
        <p:spPr bwMode="auto">
          <a:xfrm flipV="1">
            <a:off x="6400800" y="4953000"/>
            <a:ext cx="3810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5">
            <a:extLst>
              <a:ext uri="{FF2B5EF4-FFF2-40B4-BE49-F238E27FC236}">
                <a16:creationId xmlns:a16="http://schemas.microsoft.com/office/drawing/2014/main" id="{4C0E23E3-9D27-4961-9E79-E703FA672BCF}"/>
              </a:ext>
            </a:extLst>
          </p:cNvPr>
          <p:cNvSpPr>
            <a:spLocks noChangeShapeType="1"/>
          </p:cNvSpPr>
          <p:nvPr/>
        </p:nvSpPr>
        <p:spPr bwMode="auto">
          <a:xfrm>
            <a:off x="0" y="5410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7">
            <a:extLst>
              <a:ext uri="{FF2B5EF4-FFF2-40B4-BE49-F238E27FC236}">
                <a16:creationId xmlns:a16="http://schemas.microsoft.com/office/drawing/2014/main" id="{85A50272-EEBB-48C1-9D3A-DB23022DFD25}"/>
              </a:ext>
            </a:extLst>
          </p:cNvPr>
          <p:cNvSpPr>
            <a:spLocks noChangeShapeType="1"/>
          </p:cNvSpPr>
          <p:nvPr/>
        </p:nvSpPr>
        <p:spPr bwMode="auto">
          <a:xfrm>
            <a:off x="457200" y="5410200"/>
            <a:ext cx="307975"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8">
            <a:extLst>
              <a:ext uri="{FF2B5EF4-FFF2-40B4-BE49-F238E27FC236}">
                <a16:creationId xmlns:a16="http://schemas.microsoft.com/office/drawing/2014/main" id="{7153C376-8F13-4C6D-BD9B-8E64BECF855E}"/>
              </a:ext>
            </a:extLst>
          </p:cNvPr>
          <p:cNvSpPr>
            <a:spLocks noChangeShapeType="1"/>
          </p:cNvSpPr>
          <p:nvPr/>
        </p:nvSpPr>
        <p:spPr bwMode="auto">
          <a:xfrm flipH="1">
            <a:off x="228600" y="6019800"/>
            <a:ext cx="5334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9">
            <a:extLst>
              <a:ext uri="{FF2B5EF4-FFF2-40B4-BE49-F238E27FC236}">
                <a16:creationId xmlns:a16="http://schemas.microsoft.com/office/drawing/2014/main" id="{C58A8A2F-A4BA-4DF0-973F-4B7720FED636}"/>
              </a:ext>
            </a:extLst>
          </p:cNvPr>
          <p:cNvSpPr>
            <a:spLocks noChangeShapeType="1"/>
          </p:cNvSpPr>
          <p:nvPr/>
        </p:nvSpPr>
        <p:spPr bwMode="auto">
          <a:xfrm>
            <a:off x="2438400" y="5410200"/>
            <a:ext cx="1524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0">
            <a:extLst>
              <a:ext uri="{FF2B5EF4-FFF2-40B4-BE49-F238E27FC236}">
                <a16:creationId xmlns:a16="http://schemas.microsoft.com/office/drawing/2014/main" id="{0B69E68B-F827-405D-94D5-E330B14341B3}"/>
              </a:ext>
            </a:extLst>
          </p:cNvPr>
          <p:cNvSpPr>
            <a:spLocks noChangeShapeType="1"/>
          </p:cNvSpPr>
          <p:nvPr/>
        </p:nvSpPr>
        <p:spPr bwMode="auto">
          <a:xfrm>
            <a:off x="2514600" y="5334000"/>
            <a:ext cx="2438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1">
            <a:extLst>
              <a:ext uri="{FF2B5EF4-FFF2-40B4-BE49-F238E27FC236}">
                <a16:creationId xmlns:a16="http://schemas.microsoft.com/office/drawing/2014/main" id="{615F674E-6516-4EA3-9458-6832B7BC00ED}"/>
              </a:ext>
            </a:extLst>
          </p:cNvPr>
          <p:cNvSpPr>
            <a:spLocks noChangeShapeType="1"/>
          </p:cNvSpPr>
          <p:nvPr/>
        </p:nvSpPr>
        <p:spPr bwMode="auto">
          <a:xfrm flipV="1">
            <a:off x="5029200" y="5334000"/>
            <a:ext cx="2438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2">
            <a:extLst>
              <a:ext uri="{FF2B5EF4-FFF2-40B4-BE49-F238E27FC236}">
                <a16:creationId xmlns:a16="http://schemas.microsoft.com/office/drawing/2014/main" id="{E236145C-06FC-4E9D-9B4C-EFDA1DFD83D0}"/>
              </a:ext>
            </a:extLst>
          </p:cNvPr>
          <p:cNvSpPr>
            <a:spLocks noChangeShapeType="1"/>
          </p:cNvSpPr>
          <p:nvPr/>
        </p:nvSpPr>
        <p:spPr bwMode="auto">
          <a:xfrm>
            <a:off x="7467600" y="53340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3">
            <a:extLst>
              <a:ext uri="{FF2B5EF4-FFF2-40B4-BE49-F238E27FC236}">
                <a16:creationId xmlns:a16="http://schemas.microsoft.com/office/drawing/2014/main" id="{6FCC297A-1AA3-4C17-BB61-A5B4F45242B0}"/>
              </a:ext>
            </a:extLst>
          </p:cNvPr>
          <p:cNvSpPr>
            <a:spLocks noChangeShapeType="1"/>
          </p:cNvSpPr>
          <p:nvPr/>
        </p:nvSpPr>
        <p:spPr bwMode="auto">
          <a:xfrm flipH="1">
            <a:off x="7696200" y="5562600"/>
            <a:ext cx="762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7">
            <a:extLst>
              <a:ext uri="{FF2B5EF4-FFF2-40B4-BE49-F238E27FC236}">
                <a16:creationId xmlns:a16="http://schemas.microsoft.com/office/drawing/2014/main" id="{73D76FC0-B1D4-4FF6-A337-564D8522C549}"/>
              </a:ext>
            </a:extLst>
          </p:cNvPr>
          <p:cNvSpPr>
            <a:spLocks noChangeShapeType="1"/>
          </p:cNvSpPr>
          <p:nvPr/>
        </p:nvSpPr>
        <p:spPr bwMode="auto">
          <a:xfrm flipV="1">
            <a:off x="0" y="3048000"/>
            <a:ext cx="762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8">
            <a:extLst>
              <a:ext uri="{FF2B5EF4-FFF2-40B4-BE49-F238E27FC236}">
                <a16:creationId xmlns:a16="http://schemas.microsoft.com/office/drawing/2014/main" id="{FBEA6560-CAAA-4332-8ECE-58B92C2680BE}"/>
              </a:ext>
            </a:extLst>
          </p:cNvPr>
          <p:cNvSpPr>
            <a:spLocks noChangeShapeType="1"/>
          </p:cNvSpPr>
          <p:nvPr/>
        </p:nvSpPr>
        <p:spPr bwMode="auto">
          <a:xfrm>
            <a:off x="762000" y="30480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9">
            <a:extLst>
              <a:ext uri="{FF2B5EF4-FFF2-40B4-BE49-F238E27FC236}">
                <a16:creationId xmlns:a16="http://schemas.microsoft.com/office/drawing/2014/main" id="{F3B12EA6-1BFA-414F-A33E-6738D540EA38}"/>
              </a:ext>
            </a:extLst>
          </p:cNvPr>
          <p:cNvSpPr>
            <a:spLocks noChangeShapeType="1"/>
          </p:cNvSpPr>
          <p:nvPr/>
        </p:nvSpPr>
        <p:spPr bwMode="auto">
          <a:xfrm flipV="1">
            <a:off x="914400" y="2209800"/>
            <a:ext cx="1981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2">
            <a:extLst>
              <a:ext uri="{FF2B5EF4-FFF2-40B4-BE49-F238E27FC236}">
                <a16:creationId xmlns:a16="http://schemas.microsoft.com/office/drawing/2014/main" id="{E782BBED-EF58-473A-9354-B241AAF74068}"/>
              </a:ext>
            </a:extLst>
          </p:cNvPr>
          <p:cNvSpPr>
            <a:spLocks noChangeShapeType="1"/>
          </p:cNvSpPr>
          <p:nvPr/>
        </p:nvSpPr>
        <p:spPr bwMode="auto">
          <a:xfrm>
            <a:off x="2895600" y="22098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a:extLst>
              <a:ext uri="{FF2B5EF4-FFF2-40B4-BE49-F238E27FC236}">
                <a16:creationId xmlns:a16="http://schemas.microsoft.com/office/drawing/2014/main" id="{4AD41D36-4B44-40A9-9B0E-CB7E55A9350E}"/>
              </a:ext>
            </a:extLst>
          </p:cNvPr>
          <p:cNvSpPr>
            <a:spLocks noChangeShapeType="1"/>
          </p:cNvSpPr>
          <p:nvPr/>
        </p:nvSpPr>
        <p:spPr bwMode="auto">
          <a:xfrm>
            <a:off x="3733800" y="2209800"/>
            <a:ext cx="838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a:extLst>
              <a:ext uri="{FF2B5EF4-FFF2-40B4-BE49-F238E27FC236}">
                <a16:creationId xmlns:a16="http://schemas.microsoft.com/office/drawing/2014/main" id="{28AB47C6-9442-47B9-88C9-4EB4CFF5B2CA}"/>
              </a:ext>
            </a:extLst>
          </p:cNvPr>
          <p:cNvSpPr>
            <a:spLocks noChangeShapeType="1"/>
          </p:cNvSpPr>
          <p:nvPr/>
        </p:nvSpPr>
        <p:spPr bwMode="auto">
          <a:xfrm flipV="1">
            <a:off x="4572000" y="2209800"/>
            <a:ext cx="685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a:extLst>
              <a:ext uri="{FF2B5EF4-FFF2-40B4-BE49-F238E27FC236}">
                <a16:creationId xmlns:a16="http://schemas.microsoft.com/office/drawing/2014/main" id="{3DE5FB39-B07D-4DAB-8A33-10EFD039A83F}"/>
              </a:ext>
            </a:extLst>
          </p:cNvPr>
          <p:cNvSpPr>
            <a:spLocks noChangeShapeType="1"/>
          </p:cNvSpPr>
          <p:nvPr/>
        </p:nvSpPr>
        <p:spPr bwMode="auto">
          <a:xfrm flipV="1">
            <a:off x="5334000" y="2057400"/>
            <a:ext cx="1905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E0B3B0D9-44B3-4D83-A6E5-1692C5880037}"/>
              </a:ext>
            </a:extLst>
          </p:cNvPr>
          <p:cNvSpPr>
            <a:spLocks noChangeShapeType="1"/>
          </p:cNvSpPr>
          <p:nvPr/>
        </p:nvSpPr>
        <p:spPr bwMode="auto">
          <a:xfrm>
            <a:off x="7239000" y="2057400"/>
            <a:ext cx="381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F780A13-5FAB-456C-ABEF-F61010C391FF}"/>
              </a:ext>
            </a:extLst>
          </p:cNvPr>
          <p:cNvSpPr>
            <a:spLocks noChangeShapeType="1"/>
          </p:cNvSpPr>
          <p:nvPr/>
        </p:nvSpPr>
        <p:spPr bwMode="auto">
          <a:xfrm flipH="1">
            <a:off x="7391400" y="2057400"/>
            <a:ext cx="2286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5078C45A-2253-4FFF-8FC7-C0C4600165C3}"/>
              </a:ext>
            </a:extLst>
          </p:cNvPr>
          <p:cNvSpPr>
            <a:spLocks noChangeShapeType="1"/>
          </p:cNvSpPr>
          <p:nvPr/>
        </p:nvSpPr>
        <p:spPr bwMode="auto">
          <a:xfrm flipV="1">
            <a:off x="7315200" y="24384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21134BDC-7EA9-42A5-BA1A-D84BFD398707}"/>
              </a:ext>
            </a:extLst>
          </p:cNvPr>
          <p:cNvSpPr>
            <a:spLocks noChangeShapeType="1"/>
          </p:cNvSpPr>
          <p:nvPr/>
        </p:nvSpPr>
        <p:spPr bwMode="auto">
          <a:xfrm flipV="1">
            <a:off x="8001000" y="2286000"/>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4FC252D5-6440-4C45-9A61-6B969792B71D}"/>
              </a:ext>
            </a:extLst>
          </p:cNvPr>
          <p:cNvSpPr>
            <a:spLocks noChangeShapeType="1"/>
          </p:cNvSpPr>
          <p:nvPr/>
        </p:nvSpPr>
        <p:spPr bwMode="auto">
          <a:xfrm>
            <a:off x="8153400" y="2286000"/>
            <a:ext cx="990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5">
            <a:extLst>
              <a:ext uri="{FF2B5EF4-FFF2-40B4-BE49-F238E27FC236}">
                <a16:creationId xmlns:a16="http://schemas.microsoft.com/office/drawing/2014/main" id="{5F140AEB-013F-4F6D-8DCF-0E90490D6129}"/>
              </a:ext>
            </a:extLst>
          </p:cNvPr>
          <p:cNvSpPr>
            <a:spLocks noChangeShapeType="1"/>
          </p:cNvSpPr>
          <p:nvPr/>
        </p:nvSpPr>
        <p:spPr bwMode="auto">
          <a:xfrm>
            <a:off x="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8">
            <a:extLst>
              <a:ext uri="{FF2B5EF4-FFF2-40B4-BE49-F238E27FC236}">
                <a16:creationId xmlns:a16="http://schemas.microsoft.com/office/drawing/2014/main" id="{65C85CF6-EA33-4EEF-BFBD-7482A1B44E47}"/>
              </a:ext>
            </a:extLst>
          </p:cNvPr>
          <p:cNvSpPr>
            <a:spLocks noChangeShapeType="1"/>
          </p:cNvSpPr>
          <p:nvPr/>
        </p:nvSpPr>
        <p:spPr bwMode="auto">
          <a:xfrm flipH="1" flipV="1">
            <a:off x="228600" y="25146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51">
            <a:extLst>
              <a:ext uri="{FF2B5EF4-FFF2-40B4-BE49-F238E27FC236}">
                <a16:creationId xmlns:a16="http://schemas.microsoft.com/office/drawing/2014/main" id="{B6F6F8B5-4B23-426A-97D2-B7DFD5DF080B}"/>
              </a:ext>
            </a:extLst>
          </p:cNvPr>
          <p:cNvSpPr>
            <a:spLocks noChangeShapeType="1"/>
          </p:cNvSpPr>
          <p:nvPr/>
        </p:nvSpPr>
        <p:spPr bwMode="auto">
          <a:xfrm flipV="1">
            <a:off x="228600" y="1828800"/>
            <a:ext cx="76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52">
            <a:extLst>
              <a:ext uri="{FF2B5EF4-FFF2-40B4-BE49-F238E27FC236}">
                <a16:creationId xmlns:a16="http://schemas.microsoft.com/office/drawing/2014/main" id="{FE29738E-E730-4016-88B5-8BBECB3E87D3}"/>
              </a:ext>
            </a:extLst>
          </p:cNvPr>
          <p:cNvSpPr>
            <a:spLocks noChangeShapeType="1"/>
          </p:cNvSpPr>
          <p:nvPr/>
        </p:nvSpPr>
        <p:spPr bwMode="auto">
          <a:xfrm flipV="1">
            <a:off x="304800" y="1676400"/>
            <a:ext cx="685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53">
            <a:extLst>
              <a:ext uri="{FF2B5EF4-FFF2-40B4-BE49-F238E27FC236}">
                <a16:creationId xmlns:a16="http://schemas.microsoft.com/office/drawing/2014/main" id="{3085A6BA-1552-4E52-98BE-42B1D5AC514D}"/>
              </a:ext>
            </a:extLst>
          </p:cNvPr>
          <p:cNvSpPr>
            <a:spLocks noChangeShapeType="1"/>
          </p:cNvSpPr>
          <p:nvPr/>
        </p:nvSpPr>
        <p:spPr bwMode="auto">
          <a:xfrm flipH="1" flipV="1">
            <a:off x="762000" y="685800"/>
            <a:ext cx="1524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54">
            <a:extLst>
              <a:ext uri="{FF2B5EF4-FFF2-40B4-BE49-F238E27FC236}">
                <a16:creationId xmlns:a16="http://schemas.microsoft.com/office/drawing/2014/main" id="{65818354-1EBF-4FC7-B26B-7432F75ED70F}"/>
              </a:ext>
            </a:extLst>
          </p:cNvPr>
          <p:cNvSpPr>
            <a:spLocks noChangeShapeType="1"/>
          </p:cNvSpPr>
          <p:nvPr/>
        </p:nvSpPr>
        <p:spPr bwMode="auto">
          <a:xfrm flipV="1">
            <a:off x="762000" y="228600"/>
            <a:ext cx="1600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55">
            <a:extLst>
              <a:ext uri="{FF2B5EF4-FFF2-40B4-BE49-F238E27FC236}">
                <a16:creationId xmlns:a16="http://schemas.microsoft.com/office/drawing/2014/main" id="{EB9CCB1D-45A4-4CAD-B288-DFCE1D7C2A1E}"/>
              </a:ext>
            </a:extLst>
          </p:cNvPr>
          <p:cNvSpPr>
            <a:spLocks noChangeShapeType="1"/>
          </p:cNvSpPr>
          <p:nvPr/>
        </p:nvSpPr>
        <p:spPr bwMode="auto">
          <a:xfrm>
            <a:off x="2362200" y="2286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57">
            <a:extLst>
              <a:ext uri="{FF2B5EF4-FFF2-40B4-BE49-F238E27FC236}">
                <a16:creationId xmlns:a16="http://schemas.microsoft.com/office/drawing/2014/main" id="{6F66BA32-F1A0-4573-81B9-09D0BE4BB702}"/>
              </a:ext>
            </a:extLst>
          </p:cNvPr>
          <p:cNvSpPr>
            <a:spLocks noChangeShapeType="1"/>
          </p:cNvSpPr>
          <p:nvPr/>
        </p:nvSpPr>
        <p:spPr bwMode="auto">
          <a:xfrm>
            <a:off x="3352800" y="228600"/>
            <a:ext cx="685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58">
            <a:extLst>
              <a:ext uri="{FF2B5EF4-FFF2-40B4-BE49-F238E27FC236}">
                <a16:creationId xmlns:a16="http://schemas.microsoft.com/office/drawing/2014/main" id="{65A7913F-A5CD-4A4C-A020-0BDB0E2E0B06}"/>
              </a:ext>
            </a:extLst>
          </p:cNvPr>
          <p:cNvSpPr>
            <a:spLocks noChangeShapeType="1"/>
          </p:cNvSpPr>
          <p:nvPr/>
        </p:nvSpPr>
        <p:spPr bwMode="auto">
          <a:xfrm>
            <a:off x="4038600" y="7620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59">
            <a:extLst>
              <a:ext uri="{FF2B5EF4-FFF2-40B4-BE49-F238E27FC236}">
                <a16:creationId xmlns:a16="http://schemas.microsoft.com/office/drawing/2014/main" id="{4B3670BF-54FC-423C-AABC-E757574D192A}"/>
              </a:ext>
            </a:extLst>
          </p:cNvPr>
          <p:cNvSpPr>
            <a:spLocks noChangeShapeType="1"/>
          </p:cNvSpPr>
          <p:nvPr/>
        </p:nvSpPr>
        <p:spPr bwMode="auto">
          <a:xfrm flipV="1">
            <a:off x="5562600" y="3048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60">
            <a:extLst>
              <a:ext uri="{FF2B5EF4-FFF2-40B4-BE49-F238E27FC236}">
                <a16:creationId xmlns:a16="http://schemas.microsoft.com/office/drawing/2014/main" id="{42BF3FA8-345F-4691-92FB-0C2C369BD8C7}"/>
              </a:ext>
            </a:extLst>
          </p:cNvPr>
          <p:cNvSpPr>
            <a:spLocks noChangeShapeType="1"/>
          </p:cNvSpPr>
          <p:nvPr/>
        </p:nvSpPr>
        <p:spPr bwMode="auto">
          <a:xfrm flipV="1">
            <a:off x="5715000" y="0"/>
            <a:ext cx="914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61">
            <a:extLst>
              <a:ext uri="{FF2B5EF4-FFF2-40B4-BE49-F238E27FC236}">
                <a16:creationId xmlns:a16="http://schemas.microsoft.com/office/drawing/2014/main" id="{D673355D-FD05-4A37-AEDC-E66DF1A9DB8A}"/>
              </a:ext>
            </a:extLst>
          </p:cNvPr>
          <p:cNvSpPr>
            <a:spLocks noChangeShapeType="1"/>
          </p:cNvSpPr>
          <p:nvPr/>
        </p:nvSpPr>
        <p:spPr bwMode="auto">
          <a:xfrm>
            <a:off x="6553200" y="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62">
            <a:extLst>
              <a:ext uri="{FF2B5EF4-FFF2-40B4-BE49-F238E27FC236}">
                <a16:creationId xmlns:a16="http://schemas.microsoft.com/office/drawing/2014/main" id="{8041B97A-22D5-4BE9-BB2C-C55AAAB2BA7A}"/>
              </a:ext>
            </a:extLst>
          </p:cNvPr>
          <p:cNvSpPr>
            <a:spLocks noChangeShapeType="1"/>
          </p:cNvSpPr>
          <p:nvPr/>
        </p:nvSpPr>
        <p:spPr bwMode="auto">
          <a:xfrm flipV="1">
            <a:off x="7391400" y="3048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63">
            <a:extLst>
              <a:ext uri="{FF2B5EF4-FFF2-40B4-BE49-F238E27FC236}">
                <a16:creationId xmlns:a16="http://schemas.microsoft.com/office/drawing/2014/main" id="{A6C19096-A02E-4840-A357-A0F13D507DCC}"/>
              </a:ext>
            </a:extLst>
          </p:cNvPr>
          <p:cNvSpPr>
            <a:spLocks noChangeShapeType="1"/>
          </p:cNvSpPr>
          <p:nvPr/>
        </p:nvSpPr>
        <p:spPr bwMode="auto">
          <a:xfrm>
            <a:off x="8077200" y="304800"/>
            <a:ext cx="1066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64">
            <a:extLst>
              <a:ext uri="{FF2B5EF4-FFF2-40B4-BE49-F238E27FC236}">
                <a16:creationId xmlns:a16="http://schemas.microsoft.com/office/drawing/2014/main" id="{0123762D-8145-4DC1-9284-1239E5A3EA92}"/>
              </a:ext>
            </a:extLst>
          </p:cNvPr>
          <p:cNvSpPr>
            <a:spLocks noChangeShapeType="1"/>
          </p:cNvSpPr>
          <p:nvPr/>
        </p:nvSpPr>
        <p:spPr bwMode="auto">
          <a:xfrm flipH="1">
            <a:off x="8458200" y="4648200"/>
            <a:ext cx="685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65">
            <a:extLst>
              <a:ext uri="{FF2B5EF4-FFF2-40B4-BE49-F238E27FC236}">
                <a16:creationId xmlns:a16="http://schemas.microsoft.com/office/drawing/2014/main" id="{7CBE0778-E4F2-415A-83B4-095F6D5FCDC2}"/>
              </a:ext>
            </a:extLst>
          </p:cNvPr>
          <p:cNvSpPr>
            <a:spLocks noChangeShapeType="1"/>
          </p:cNvSpPr>
          <p:nvPr/>
        </p:nvSpPr>
        <p:spPr bwMode="auto">
          <a:xfrm flipH="1">
            <a:off x="7924800" y="4724400"/>
            <a:ext cx="5334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66">
            <a:extLst>
              <a:ext uri="{FF2B5EF4-FFF2-40B4-BE49-F238E27FC236}">
                <a16:creationId xmlns:a16="http://schemas.microsoft.com/office/drawing/2014/main" id="{03DCEF80-8A69-40D9-8D8B-65319518BEC1}"/>
              </a:ext>
            </a:extLst>
          </p:cNvPr>
          <p:cNvSpPr>
            <a:spLocks noChangeShapeType="1"/>
          </p:cNvSpPr>
          <p:nvPr/>
        </p:nvSpPr>
        <p:spPr bwMode="auto">
          <a:xfrm>
            <a:off x="7924800" y="5943600"/>
            <a:ext cx="2286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67">
            <a:extLst>
              <a:ext uri="{FF2B5EF4-FFF2-40B4-BE49-F238E27FC236}">
                <a16:creationId xmlns:a16="http://schemas.microsoft.com/office/drawing/2014/main" id="{127E1F61-1B28-4895-B2D5-258D7F873199}"/>
              </a:ext>
            </a:extLst>
          </p:cNvPr>
          <p:cNvSpPr>
            <a:spLocks noChangeShapeType="1"/>
          </p:cNvSpPr>
          <p:nvPr/>
        </p:nvSpPr>
        <p:spPr bwMode="auto">
          <a:xfrm>
            <a:off x="4572000" y="2514600"/>
            <a:ext cx="457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68">
            <a:extLst>
              <a:ext uri="{FF2B5EF4-FFF2-40B4-BE49-F238E27FC236}">
                <a16:creationId xmlns:a16="http://schemas.microsoft.com/office/drawing/2014/main" id="{4C2E54A4-8BE9-44BA-B1F9-C4ED4B14B8F7}"/>
              </a:ext>
            </a:extLst>
          </p:cNvPr>
          <p:cNvSpPr>
            <a:spLocks noChangeShapeType="1"/>
          </p:cNvSpPr>
          <p:nvPr/>
        </p:nvSpPr>
        <p:spPr bwMode="auto">
          <a:xfrm flipV="1">
            <a:off x="5029200" y="3352800"/>
            <a:ext cx="457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69">
            <a:extLst>
              <a:ext uri="{FF2B5EF4-FFF2-40B4-BE49-F238E27FC236}">
                <a16:creationId xmlns:a16="http://schemas.microsoft.com/office/drawing/2014/main" id="{E2B7177B-4F5E-4B6C-BF72-2FF26339263D}"/>
              </a:ext>
            </a:extLst>
          </p:cNvPr>
          <p:cNvSpPr>
            <a:spLocks noChangeShapeType="1"/>
          </p:cNvSpPr>
          <p:nvPr/>
        </p:nvSpPr>
        <p:spPr bwMode="auto">
          <a:xfrm>
            <a:off x="5486400" y="3352800"/>
            <a:ext cx="838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70">
            <a:extLst>
              <a:ext uri="{FF2B5EF4-FFF2-40B4-BE49-F238E27FC236}">
                <a16:creationId xmlns:a16="http://schemas.microsoft.com/office/drawing/2014/main" id="{1A9DC0CC-D1B6-4BD1-963C-629600CD514C}"/>
              </a:ext>
            </a:extLst>
          </p:cNvPr>
          <p:cNvSpPr>
            <a:spLocks noChangeShapeType="1"/>
          </p:cNvSpPr>
          <p:nvPr/>
        </p:nvSpPr>
        <p:spPr bwMode="auto">
          <a:xfrm flipH="1">
            <a:off x="6096000" y="4038600"/>
            <a:ext cx="2286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71">
            <a:extLst>
              <a:ext uri="{FF2B5EF4-FFF2-40B4-BE49-F238E27FC236}">
                <a16:creationId xmlns:a16="http://schemas.microsoft.com/office/drawing/2014/main" id="{242FF6B9-6AA1-4755-8575-3E250ED2F994}"/>
              </a:ext>
            </a:extLst>
          </p:cNvPr>
          <p:cNvSpPr>
            <a:spLocks noChangeShapeType="1"/>
          </p:cNvSpPr>
          <p:nvPr/>
        </p:nvSpPr>
        <p:spPr bwMode="auto">
          <a:xfrm>
            <a:off x="6172200" y="4648200"/>
            <a:ext cx="121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72">
            <a:extLst>
              <a:ext uri="{FF2B5EF4-FFF2-40B4-BE49-F238E27FC236}">
                <a16:creationId xmlns:a16="http://schemas.microsoft.com/office/drawing/2014/main" id="{E7A5E222-687F-4BA2-BB85-B5495C1E6363}"/>
              </a:ext>
            </a:extLst>
          </p:cNvPr>
          <p:cNvSpPr>
            <a:spLocks noChangeShapeType="1"/>
          </p:cNvSpPr>
          <p:nvPr/>
        </p:nvSpPr>
        <p:spPr bwMode="auto">
          <a:xfrm flipH="1">
            <a:off x="7239000" y="4648200"/>
            <a:ext cx="1524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73">
            <a:extLst>
              <a:ext uri="{FF2B5EF4-FFF2-40B4-BE49-F238E27FC236}">
                <a16:creationId xmlns:a16="http://schemas.microsoft.com/office/drawing/2014/main" id="{D7F16628-1A8E-46C3-878E-FF34288AD0D3}"/>
              </a:ext>
            </a:extLst>
          </p:cNvPr>
          <p:cNvSpPr>
            <a:spLocks noChangeShapeType="1"/>
          </p:cNvSpPr>
          <p:nvPr/>
        </p:nvSpPr>
        <p:spPr bwMode="auto">
          <a:xfrm flipV="1">
            <a:off x="7239000" y="5181600"/>
            <a:ext cx="7620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74">
            <a:extLst>
              <a:ext uri="{FF2B5EF4-FFF2-40B4-BE49-F238E27FC236}">
                <a16:creationId xmlns:a16="http://schemas.microsoft.com/office/drawing/2014/main" id="{EE3072A9-3CFB-4C46-B2FE-480FF60D8A01}"/>
              </a:ext>
            </a:extLst>
          </p:cNvPr>
          <p:cNvSpPr>
            <a:spLocks noChangeShapeType="1"/>
          </p:cNvSpPr>
          <p:nvPr/>
        </p:nvSpPr>
        <p:spPr bwMode="auto">
          <a:xfrm flipH="1">
            <a:off x="8077200" y="2590800"/>
            <a:ext cx="22860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76">
            <a:extLst>
              <a:ext uri="{FF2B5EF4-FFF2-40B4-BE49-F238E27FC236}">
                <a16:creationId xmlns:a16="http://schemas.microsoft.com/office/drawing/2014/main" id="{60C8D9D5-B441-4100-9F6A-DA4AECC4B3FD}"/>
              </a:ext>
            </a:extLst>
          </p:cNvPr>
          <p:cNvSpPr>
            <a:spLocks noChangeShapeType="1"/>
          </p:cNvSpPr>
          <p:nvPr/>
        </p:nvSpPr>
        <p:spPr bwMode="auto">
          <a:xfrm>
            <a:off x="5334000" y="2209800"/>
            <a:ext cx="29718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306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53"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par>
                                <p:cTn id="84" presetID="53" presetClass="entr" presetSubtype="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par>
                                <p:cTn id="89" presetID="53" presetClass="entr" presetSubtype="0"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par>
                                <p:cTn id="99" presetID="53"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0"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p:cTn id="106" dur="500" fill="hold"/>
                                        <p:tgtEl>
                                          <p:spTgt spid="29"/>
                                        </p:tgtEl>
                                        <p:attrNameLst>
                                          <p:attrName>ppt_w</p:attrName>
                                        </p:attrNameLst>
                                      </p:cBhvr>
                                      <p:tavLst>
                                        <p:tav tm="0">
                                          <p:val>
                                            <p:fltVal val="0"/>
                                          </p:val>
                                        </p:tav>
                                        <p:tav tm="100000">
                                          <p:val>
                                            <p:strVal val="#ppt_w"/>
                                          </p:val>
                                        </p:tav>
                                      </p:tavLst>
                                    </p:anim>
                                    <p:anim calcmode="lin" valueType="num">
                                      <p:cBhvr>
                                        <p:cTn id="107" dur="500" fill="hold"/>
                                        <p:tgtEl>
                                          <p:spTgt spid="29"/>
                                        </p:tgtEl>
                                        <p:attrNameLst>
                                          <p:attrName>ppt_h</p:attrName>
                                        </p:attrNameLst>
                                      </p:cBhvr>
                                      <p:tavLst>
                                        <p:tav tm="0">
                                          <p:val>
                                            <p:fltVal val="0"/>
                                          </p:val>
                                        </p:tav>
                                        <p:tav tm="100000">
                                          <p:val>
                                            <p:strVal val="#ppt_h"/>
                                          </p:val>
                                        </p:tav>
                                      </p:tavLst>
                                    </p:anim>
                                    <p:animEffect transition="in" filter="fade">
                                      <p:cBhvr>
                                        <p:cTn id="108" dur="500"/>
                                        <p:tgtEl>
                                          <p:spTgt spid="29"/>
                                        </p:tgtEl>
                                      </p:cBhvr>
                                    </p:animEffect>
                                  </p:childTnLst>
                                </p:cTn>
                              </p:par>
                              <p:par>
                                <p:cTn id="109" presetID="53" presetClass="entr" presetSubtype="0"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fltVal val="0"/>
                                          </p:val>
                                        </p:tav>
                                        <p:tav tm="100000">
                                          <p:val>
                                            <p:strVal val="#ppt_h"/>
                                          </p:val>
                                        </p:tav>
                                      </p:tavLst>
                                    </p:anim>
                                    <p:animEffect transition="in" filter="fade">
                                      <p:cBhvr>
                                        <p:cTn id="113" dur="500"/>
                                        <p:tgtEl>
                                          <p:spTgt spid="30"/>
                                        </p:tgtEl>
                                      </p:cBhvr>
                                    </p:animEffect>
                                  </p:childTnLst>
                                </p:cTn>
                              </p:par>
                              <p:par>
                                <p:cTn id="114" presetID="53" presetClass="entr" presetSubtype="0" fill="hold" nodeType="withEffect">
                                  <p:stCondLst>
                                    <p:cond delay="0"/>
                                  </p:stCondLst>
                                  <p:childTnLst>
                                    <p:set>
                                      <p:cBhvr>
                                        <p:cTn id="115" dur="1" fill="hold">
                                          <p:stCondLst>
                                            <p:cond delay="0"/>
                                          </p:stCondLst>
                                        </p:cTn>
                                        <p:tgtEl>
                                          <p:spTgt spid="31"/>
                                        </p:tgtEl>
                                        <p:attrNameLst>
                                          <p:attrName>style.visibility</p:attrName>
                                        </p:attrNameLst>
                                      </p:cBhvr>
                                      <p:to>
                                        <p:strVal val="visible"/>
                                      </p:to>
                                    </p:set>
                                    <p:anim calcmode="lin" valueType="num">
                                      <p:cBhvr>
                                        <p:cTn id="116" dur="500" fill="hold"/>
                                        <p:tgtEl>
                                          <p:spTgt spid="31"/>
                                        </p:tgtEl>
                                        <p:attrNameLst>
                                          <p:attrName>ppt_w</p:attrName>
                                        </p:attrNameLst>
                                      </p:cBhvr>
                                      <p:tavLst>
                                        <p:tav tm="0">
                                          <p:val>
                                            <p:fltVal val="0"/>
                                          </p:val>
                                        </p:tav>
                                        <p:tav tm="100000">
                                          <p:val>
                                            <p:strVal val="#ppt_w"/>
                                          </p:val>
                                        </p:tav>
                                      </p:tavLst>
                                    </p:anim>
                                    <p:anim calcmode="lin" valueType="num">
                                      <p:cBhvr>
                                        <p:cTn id="117" dur="500" fill="hold"/>
                                        <p:tgtEl>
                                          <p:spTgt spid="31"/>
                                        </p:tgtEl>
                                        <p:attrNameLst>
                                          <p:attrName>ppt_h</p:attrName>
                                        </p:attrNameLst>
                                      </p:cBhvr>
                                      <p:tavLst>
                                        <p:tav tm="0">
                                          <p:val>
                                            <p:fltVal val="0"/>
                                          </p:val>
                                        </p:tav>
                                        <p:tav tm="100000">
                                          <p:val>
                                            <p:strVal val="#ppt_h"/>
                                          </p:val>
                                        </p:tav>
                                      </p:tavLst>
                                    </p:anim>
                                    <p:animEffect transition="in" filter="fade">
                                      <p:cBhvr>
                                        <p:cTn id="118" dur="500"/>
                                        <p:tgtEl>
                                          <p:spTgt spid="31"/>
                                        </p:tgtEl>
                                      </p:cBhvr>
                                    </p:animEffect>
                                  </p:childTnLst>
                                </p:cTn>
                              </p:par>
                            </p:childTnLst>
                          </p:cTn>
                        </p:par>
                        <p:par>
                          <p:cTn id="119" fill="hold">
                            <p:stCondLst>
                              <p:cond delay="5000"/>
                            </p:stCondLst>
                            <p:childTnLst>
                              <p:par>
                                <p:cTn id="120" presetID="53" presetClass="entr" presetSubtype="0" fill="hold" nodeType="after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500" fill="hold"/>
                                        <p:tgtEl>
                                          <p:spTgt spid="33"/>
                                        </p:tgtEl>
                                        <p:attrNameLst>
                                          <p:attrName>ppt_w</p:attrName>
                                        </p:attrNameLst>
                                      </p:cBhvr>
                                      <p:tavLst>
                                        <p:tav tm="0">
                                          <p:val>
                                            <p:fltVal val="0"/>
                                          </p:val>
                                        </p:tav>
                                        <p:tav tm="100000">
                                          <p:val>
                                            <p:strVal val="#ppt_w"/>
                                          </p:val>
                                        </p:tav>
                                      </p:tavLst>
                                    </p:anim>
                                    <p:anim calcmode="lin" valueType="num">
                                      <p:cBhvr>
                                        <p:cTn id="123" dur="500" fill="hold"/>
                                        <p:tgtEl>
                                          <p:spTgt spid="33"/>
                                        </p:tgtEl>
                                        <p:attrNameLst>
                                          <p:attrName>ppt_h</p:attrName>
                                        </p:attrNameLst>
                                      </p:cBhvr>
                                      <p:tavLst>
                                        <p:tav tm="0">
                                          <p:val>
                                            <p:fltVal val="0"/>
                                          </p:val>
                                        </p:tav>
                                        <p:tav tm="100000">
                                          <p:val>
                                            <p:strVal val="#ppt_h"/>
                                          </p:val>
                                        </p:tav>
                                      </p:tavLst>
                                    </p:anim>
                                    <p:animEffect transition="in" filter="fade">
                                      <p:cBhvr>
                                        <p:cTn id="124" dur="500"/>
                                        <p:tgtEl>
                                          <p:spTgt spid="33"/>
                                        </p:tgtEl>
                                      </p:cBhvr>
                                    </p:animEffect>
                                  </p:childTnLst>
                                </p:cTn>
                              </p:par>
                              <p:par>
                                <p:cTn id="125" presetID="53"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p:cTn id="127" dur="500" fill="hold"/>
                                        <p:tgtEl>
                                          <p:spTgt spid="34"/>
                                        </p:tgtEl>
                                        <p:attrNameLst>
                                          <p:attrName>ppt_w</p:attrName>
                                        </p:attrNameLst>
                                      </p:cBhvr>
                                      <p:tavLst>
                                        <p:tav tm="0">
                                          <p:val>
                                            <p:fltVal val="0"/>
                                          </p:val>
                                        </p:tav>
                                        <p:tav tm="100000">
                                          <p:val>
                                            <p:strVal val="#ppt_w"/>
                                          </p:val>
                                        </p:tav>
                                      </p:tavLst>
                                    </p:anim>
                                    <p:anim calcmode="lin" valueType="num">
                                      <p:cBhvr>
                                        <p:cTn id="128" dur="500" fill="hold"/>
                                        <p:tgtEl>
                                          <p:spTgt spid="34"/>
                                        </p:tgtEl>
                                        <p:attrNameLst>
                                          <p:attrName>ppt_h</p:attrName>
                                        </p:attrNameLst>
                                      </p:cBhvr>
                                      <p:tavLst>
                                        <p:tav tm="0">
                                          <p:val>
                                            <p:fltVal val="0"/>
                                          </p:val>
                                        </p:tav>
                                        <p:tav tm="100000">
                                          <p:val>
                                            <p:strVal val="#ppt_h"/>
                                          </p:val>
                                        </p:tav>
                                      </p:tavLst>
                                    </p:anim>
                                    <p:animEffect transition="in" filter="fade">
                                      <p:cBhvr>
                                        <p:cTn id="129" dur="500"/>
                                        <p:tgtEl>
                                          <p:spTgt spid="34"/>
                                        </p:tgtEl>
                                      </p:cBhvr>
                                    </p:animEffect>
                                  </p:childTnLst>
                                </p:cTn>
                              </p:par>
                              <p:par>
                                <p:cTn id="130" presetID="53" presetClass="entr" presetSubtype="0" fill="hold" nodeType="withEffect">
                                  <p:stCondLst>
                                    <p:cond delay="0"/>
                                  </p:stCondLst>
                                  <p:childTnLst>
                                    <p:set>
                                      <p:cBhvr>
                                        <p:cTn id="131" dur="1" fill="hold">
                                          <p:stCondLst>
                                            <p:cond delay="0"/>
                                          </p:stCondLst>
                                        </p:cTn>
                                        <p:tgtEl>
                                          <p:spTgt spid="35"/>
                                        </p:tgtEl>
                                        <p:attrNameLst>
                                          <p:attrName>style.visibility</p:attrName>
                                        </p:attrNameLst>
                                      </p:cBhvr>
                                      <p:to>
                                        <p:strVal val="visible"/>
                                      </p:to>
                                    </p:set>
                                    <p:anim calcmode="lin" valueType="num">
                                      <p:cBhvr>
                                        <p:cTn id="132" dur="500" fill="hold"/>
                                        <p:tgtEl>
                                          <p:spTgt spid="35"/>
                                        </p:tgtEl>
                                        <p:attrNameLst>
                                          <p:attrName>ppt_w</p:attrName>
                                        </p:attrNameLst>
                                      </p:cBhvr>
                                      <p:tavLst>
                                        <p:tav tm="0">
                                          <p:val>
                                            <p:fltVal val="0"/>
                                          </p:val>
                                        </p:tav>
                                        <p:tav tm="100000">
                                          <p:val>
                                            <p:strVal val="#ppt_w"/>
                                          </p:val>
                                        </p:tav>
                                      </p:tavLst>
                                    </p:anim>
                                    <p:anim calcmode="lin" valueType="num">
                                      <p:cBhvr>
                                        <p:cTn id="133" dur="500" fill="hold"/>
                                        <p:tgtEl>
                                          <p:spTgt spid="35"/>
                                        </p:tgtEl>
                                        <p:attrNameLst>
                                          <p:attrName>ppt_h</p:attrName>
                                        </p:attrNameLst>
                                      </p:cBhvr>
                                      <p:tavLst>
                                        <p:tav tm="0">
                                          <p:val>
                                            <p:fltVal val="0"/>
                                          </p:val>
                                        </p:tav>
                                        <p:tav tm="100000">
                                          <p:val>
                                            <p:strVal val="#ppt_h"/>
                                          </p:val>
                                        </p:tav>
                                      </p:tavLst>
                                    </p:anim>
                                    <p:animEffect transition="in" filter="fade">
                                      <p:cBhvr>
                                        <p:cTn id="134" dur="500"/>
                                        <p:tgtEl>
                                          <p:spTgt spid="35"/>
                                        </p:tgtEl>
                                      </p:cBhvr>
                                    </p:animEffect>
                                  </p:childTnLst>
                                </p:cTn>
                              </p:par>
                              <p:par>
                                <p:cTn id="135" presetID="53" presetClass="entr" presetSubtype="0"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p:cTn id="137" dur="500" fill="hold"/>
                                        <p:tgtEl>
                                          <p:spTgt spid="36"/>
                                        </p:tgtEl>
                                        <p:attrNameLst>
                                          <p:attrName>ppt_w</p:attrName>
                                        </p:attrNameLst>
                                      </p:cBhvr>
                                      <p:tavLst>
                                        <p:tav tm="0">
                                          <p:val>
                                            <p:fltVal val="0"/>
                                          </p:val>
                                        </p:tav>
                                        <p:tav tm="100000">
                                          <p:val>
                                            <p:strVal val="#ppt_w"/>
                                          </p:val>
                                        </p:tav>
                                      </p:tavLst>
                                    </p:anim>
                                    <p:anim calcmode="lin" valueType="num">
                                      <p:cBhvr>
                                        <p:cTn id="138" dur="500" fill="hold"/>
                                        <p:tgtEl>
                                          <p:spTgt spid="36"/>
                                        </p:tgtEl>
                                        <p:attrNameLst>
                                          <p:attrName>ppt_h</p:attrName>
                                        </p:attrNameLst>
                                      </p:cBhvr>
                                      <p:tavLst>
                                        <p:tav tm="0">
                                          <p:val>
                                            <p:fltVal val="0"/>
                                          </p:val>
                                        </p:tav>
                                        <p:tav tm="100000">
                                          <p:val>
                                            <p:strVal val="#ppt_h"/>
                                          </p:val>
                                        </p:tav>
                                      </p:tavLst>
                                    </p:anim>
                                    <p:animEffect transition="in" filter="fade">
                                      <p:cBhvr>
                                        <p:cTn id="139" dur="500"/>
                                        <p:tgtEl>
                                          <p:spTgt spid="36"/>
                                        </p:tgtEl>
                                      </p:cBhvr>
                                    </p:animEffect>
                                  </p:childTnLst>
                                </p:cTn>
                              </p:par>
                            </p:childTnLst>
                          </p:cTn>
                        </p:par>
                        <p:par>
                          <p:cTn id="140" fill="hold">
                            <p:stCondLst>
                              <p:cond delay="5500"/>
                            </p:stCondLst>
                            <p:childTnLst>
                              <p:par>
                                <p:cTn id="141" presetID="53" presetClass="entr" presetSubtype="0" fill="hold" nodeType="after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500" fill="hold"/>
                                        <p:tgtEl>
                                          <p:spTgt spid="37"/>
                                        </p:tgtEl>
                                        <p:attrNameLst>
                                          <p:attrName>ppt_w</p:attrName>
                                        </p:attrNameLst>
                                      </p:cBhvr>
                                      <p:tavLst>
                                        <p:tav tm="0">
                                          <p:val>
                                            <p:fltVal val="0"/>
                                          </p:val>
                                        </p:tav>
                                        <p:tav tm="100000">
                                          <p:val>
                                            <p:strVal val="#ppt_w"/>
                                          </p:val>
                                        </p:tav>
                                      </p:tavLst>
                                    </p:anim>
                                    <p:anim calcmode="lin" valueType="num">
                                      <p:cBhvr>
                                        <p:cTn id="144" dur="500" fill="hold"/>
                                        <p:tgtEl>
                                          <p:spTgt spid="37"/>
                                        </p:tgtEl>
                                        <p:attrNameLst>
                                          <p:attrName>ppt_h</p:attrName>
                                        </p:attrNameLst>
                                      </p:cBhvr>
                                      <p:tavLst>
                                        <p:tav tm="0">
                                          <p:val>
                                            <p:fltVal val="0"/>
                                          </p:val>
                                        </p:tav>
                                        <p:tav tm="100000">
                                          <p:val>
                                            <p:strVal val="#ppt_h"/>
                                          </p:val>
                                        </p:tav>
                                      </p:tavLst>
                                    </p:anim>
                                    <p:animEffect transition="in" filter="fade">
                                      <p:cBhvr>
                                        <p:cTn id="145" dur="500"/>
                                        <p:tgtEl>
                                          <p:spTgt spid="37"/>
                                        </p:tgtEl>
                                      </p:cBhvr>
                                    </p:animEffect>
                                  </p:childTnLst>
                                </p:cTn>
                              </p:par>
                              <p:par>
                                <p:cTn id="146" presetID="53" presetClass="entr" presetSubtype="0" fill="hold" nodeType="with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p:cTn id="148" dur="500" fill="hold"/>
                                        <p:tgtEl>
                                          <p:spTgt spid="38"/>
                                        </p:tgtEl>
                                        <p:attrNameLst>
                                          <p:attrName>ppt_w</p:attrName>
                                        </p:attrNameLst>
                                      </p:cBhvr>
                                      <p:tavLst>
                                        <p:tav tm="0">
                                          <p:val>
                                            <p:fltVal val="0"/>
                                          </p:val>
                                        </p:tav>
                                        <p:tav tm="100000">
                                          <p:val>
                                            <p:strVal val="#ppt_w"/>
                                          </p:val>
                                        </p:tav>
                                      </p:tavLst>
                                    </p:anim>
                                    <p:anim calcmode="lin" valueType="num">
                                      <p:cBhvr>
                                        <p:cTn id="149" dur="500" fill="hold"/>
                                        <p:tgtEl>
                                          <p:spTgt spid="38"/>
                                        </p:tgtEl>
                                        <p:attrNameLst>
                                          <p:attrName>ppt_h</p:attrName>
                                        </p:attrNameLst>
                                      </p:cBhvr>
                                      <p:tavLst>
                                        <p:tav tm="0">
                                          <p:val>
                                            <p:fltVal val="0"/>
                                          </p:val>
                                        </p:tav>
                                        <p:tav tm="100000">
                                          <p:val>
                                            <p:strVal val="#ppt_h"/>
                                          </p:val>
                                        </p:tav>
                                      </p:tavLst>
                                    </p:anim>
                                    <p:animEffect transition="in" filter="fade">
                                      <p:cBhvr>
                                        <p:cTn id="150" dur="500"/>
                                        <p:tgtEl>
                                          <p:spTgt spid="38"/>
                                        </p:tgtEl>
                                      </p:cBhvr>
                                    </p:animEffect>
                                  </p:childTnLst>
                                </p:cTn>
                              </p:par>
                              <p:par>
                                <p:cTn id="151" presetID="53" presetClass="entr" presetSubtype="0" fill="hold"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p:cTn id="153" dur="500" fill="hold"/>
                                        <p:tgtEl>
                                          <p:spTgt spid="39"/>
                                        </p:tgtEl>
                                        <p:attrNameLst>
                                          <p:attrName>ppt_w</p:attrName>
                                        </p:attrNameLst>
                                      </p:cBhvr>
                                      <p:tavLst>
                                        <p:tav tm="0">
                                          <p:val>
                                            <p:fltVal val="0"/>
                                          </p:val>
                                        </p:tav>
                                        <p:tav tm="100000">
                                          <p:val>
                                            <p:strVal val="#ppt_w"/>
                                          </p:val>
                                        </p:tav>
                                      </p:tavLst>
                                    </p:anim>
                                    <p:anim calcmode="lin" valueType="num">
                                      <p:cBhvr>
                                        <p:cTn id="154" dur="500" fill="hold"/>
                                        <p:tgtEl>
                                          <p:spTgt spid="39"/>
                                        </p:tgtEl>
                                        <p:attrNameLst>
                                          <p:attrName>ppt_h</p:attrName>
                                        </p:attrNameLst>
                                      </p:cBhvr>
                                      <p:tavLst>
                                        <p:tav tm="0">
                                          <p:val>
                                            <p:fltVal val="0"/>
                                          </p:val>
                                        </p:tav>
                                        <p:tav tm="100000">
                                          <p:val>
                                            <p:strVal val="#ppt_h"/>
                                          </p:val>
                                        </p:tav>
                                      </p:tavLst>
                                    </p:anim>
                                    <p:animEffect transition="in" filter="fade">
                                      <p:cBhvr>
                                        <p:cTn id="155" dur="500"/>
                                        <p:tgtEl>
                                          <p:spTgt spid="39"/>
                                        </p:tgtEl>
                                      </p:cBhvr>
                                    </p:animEffect>
                                  </p:childTnLst>
                                </p:cTn>
                              </p:par>
                              <p:par>
                                <p:cTn id="156" presetID="53" presetClass="entr" presetSubtype="0" fill="hold" nodeType="withEffect">
                                  <p:stCondLst>
                                    <p:cond delay="0"/>
                                  </p:stCondLst>
                                  <p:childTnLst>
                                    <p:set>
                                      <p:cBhvr>
                                        <p:cTn id="157" dur="1" fill="hold">
                                          <p:stCondLst>
                                            <p:cond delay="0"/>
                                          </p:stCondLst>
                                        </p:cTn>
                                        <p:tgtEl>
                                          <p:spTgt spid="40"/>
                                        </p:tgtEl>
                                        <p:attrNameLst>
                                          <p:attrName>style.visibility</p:attrName>
                                        </p:attrNameLst>
                                      </p:cBhvr>
                                      <p:to>
                                        <p:strVal val="visible"/>
                                      </p:to>
                                    </p:set>
                                    <p:anim calcmode="lin" valueType="num">
                                      <p:cBhvr>
                                        <p:cTn id="158" dur="500" fill="hold"/>
                                        <p:tgtEl>
                                          <p:spTgt spid="40"/>
                                        </p:tgtEl>
                                        <p:attrNameLst>
                                          <p:attrName>ppt_w</p:attrName>
                                        </p:attrNameLst>
                                      </p:cBhvr>
                                      <p:tavLst>
                                        <p:tav tm="0">
                                          <p:val>
                                            <p:fltVal val="0"/>
                                          </p:val>
                                        </p:tav>
                                        <p:tav tm="100000">
                                          <p:val>
                                            <p:strVal val="#ppt_w"/>
                                          </p:val>
                                        </p:tav>
                                      </p:tavLst>
                                    </p:anim>
                                    <p:anim calcmode="lin" valueType="num">
                                      <p:cBhvr>
                                        <p:cTn id="159" dur="500" fill="hold"/>
                                        <p:tgtEl>
                                          <p:spTgt spid="40"/>
                                        </p:tgtEl>
                                        <p:attrNameLst>
                                          <p:attrName>ppt_h</p:attrName>
                                        </p:attrNameLst>
                                      </p:cBhvr>
                                      <p:tavLst>
                                        <p:tav tm="0">
                                          <p:val>
                                            <p:fltVal val="0"/>
                                          </p:val>
                                        </p:tav>
                                        <p:tav tm="100000">
                                          <p:val>
                                            <p:strVal val="#ppt_h"/>
                                          </p:val>
                                        </p:tav>
                                      </p:tavLst>
                                    </p:anim>
                                    <p:animEffect transition="in" filter="fade">
                                      <p:cBhvr>
                                        <p:cTn id="160" dur="500"/>
                                        <p:tgtEl>
                                          <p:spTgt spid="40"/>
                                        </p:tgtEl>
                                      </p:cBhvr>
                                    </p:animEffect>
                                  </p:childTnLst>
                                </p:cTn>
                              </p:par>
                              <p:par>
                                <p:cTn id="161" presetID="53" presetClass="entr" presetSubtype="0" fill="hold" nodeType="with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p:cTn id="163" dur="500" fill="hold"/>
                                        <p:tgtEl>
                                          <p:spTgt spid="41"/>
                                        </p:tgtEl>
                                        <p:attrNameLst>
                                          <p:attrName>ppt_w</p:attrName>
                                        </p:attrNameLst>
                                      </p:cBhvr>
                                      <p:tavLst>
                                        <p:tav tm="0">
                                          <p:val>
                                            <p:fltVal val="0"/>
                                          </p:val>
                                        </p:tav>
                                        <p:tav tm="100000">
                                          <p:val>
                                            <p:strVal val="#ppt_w"/>
                                          </p:val>
                                        </p:tav>
                                      </p:tavLst>
                                    </p:anim>
                                    <p:anim calcmode="lin" valueType="num">
                                      <p:cBhvr>
                                        <p:cTn id="164" dur="500" fill="hold"/>
                                        <p:tgtEl>
                                          <p:spTgt spid="41"/>
                                        </p:tgtEl>
                                        <p:attrNameLst>
                                          <p:attrName>ppt_h</p:attrName>
                                        </p:attrNameLst>
                                      </p:cBhvr>
                                      <p:tavLst>
                                        <p:tav tm="0">
                                          <p:val>
                                            <p:fltVal val="0"/>
                                          </p:val>
                                        </p:tav>
                                        <p:tav tm="100000">
                                          <p:val>
                                            <p:strVal val="#ppt_h"/>
                                          </p:val>
                                        </p:tav>
                                      </p:tavLst>
                                    </p:anim>
                                    <p:animEffect transition="in" filter="fade">
                                      <p:cBhvr>
                                        <p:cTn id="165" dur="500"/>
                                        <p:tgtEl>
                                          <p:spTgt spid="41"/>
                                        </p:tgtEl>
                                      </p:cBhvr>
                                    </p:animEffect>
                                  </p:childTnLst>
                                </p:cTn>
                              </p:par>
                              <p:par>
                                <p:cTn id="166" presetID="53" presetClass="entr" presetSubtype="0" fill="hold" nodeType="withEffect">
                                  <p:stCondLst>
                                    <p:cond delay="0"/>
                                  </p:stCondLst>
                                  <p:childTnLst>
                                    <p:set>
                                      <p:cBhvr>
                                        <p:cTn id="167" dur="1" fill="hold">
                                          <p:stCondLst>
                                            <p:cond delay="0"/>
                                          </p:stCondLst>
                                        </p:cTn>
                                        <p:tgtEl>
                                          <p:spTgt spid="42"/>
                                        </p:tgtEl>
                                        <p:attrNameLst>
                                          <p:attrName>style.visibility</p:attrName>
                                        </p:attrNameLst>
                                      </p:cBhvr>
                                      <p:to>
                                        <p:strVal val="visible"/>
                                      </p:to>
                                    </p:set>
                                    <p:anim calcmode="lin" valueType="num">
                                      <p:cBhvr>
                                        <p:cTn id="168" dur="500" fill="hold"/>
                                        <p:tgtEl>
                                          <p:spTgt spid="42"/>
                                        </p:tgtEl>
                                        <p:attrNameLst>
                                          <p:attrName>ppt_w</p:attrName>
                                        </p:attrNameLst>
                                      </p:cBhvr>
                                      <p:tavLst>
                                        <p:tav tm="0">
                                          <p:val>
                                            <p:fltVal val="0"/>
                                          </p:val>
                                        </p:tav>
                                        <p:tav tm="100000">
                                          <p:val>
                                            <p:strVal val="#ppt_w"/>
                                          </p:val>
                                        </p:tav>
                                      </p:tavLst>
                                    </p:anim>
                                    <p:anim calcmode="lin" valueType="num">
                                      <p:cBhvr>
                                        <p:cTn id="169" dur="500" fill="hold"/>
                                        <p:tgtEl>
                                          <p:spTgt spid="42"/>
                                        </p:tgtEl>
                                        <p:attrNameLst>
                                          <p:attrName>ppt_h</p:attrName>
                                        </p:attrNameLst>
                                      </p:cBhvr>
                                      <p:tavLst>
                                        <p:tav tm="0">
                                          <p:val>
                                            <p:fltVal val="0"/>
                                          </p:val>
                                        </p:tav>
                                        <p:tav tm="100000">
                                          <p:val>
                                            <p:strVal val="#ppt_h"/>
                                          </p:val>
                                        </p:tav>
                                      </p:tavLst>
                                    </p:anim>
                                    <p:animEffect transition="in" filter="fade">
                                      <p:cBhvr>
                                        <p:cTn id="170" dur="500"/>
                                        <p:tgtEl>
                                          <p:spTgt spid="42"/>
                                        </p:tgtEl>
                                      </p:cBhvr>
                                    </p:animEffect>
                                  </p:childTnLst>
                                </p:cTn>
                              </p:par>
                              <p:par>
                                <p:cTn id="171" presetID="53" presetClass="entr" presetSubtype="0" fill="hold" nodeType="withEffect">
                                  <p:stCondLst>
                                    <p:cond delay="0"/>
                                  </p:stCondLst>
                                  <p:childTnLst>
                                    <p:set>
                                      <p:cBhvr>
                                        <p:cTn id="172" dur="1" fill="hold">
                                          <p:stCondLst>
                                            <p:cond delay="0"/>
                                          </p:stCondLst>
                                        </p:cTn>
                                        <p:tgtEl>
                                          <p:spTgt spid="43"/>
                                        </p:tgtEl>
                                        <p:attrNameLst>
                                          <p:attrName>style.visibility</p:attrName>
                                        </p:attrNameLst>
                                      </p:cBhvr>
                                      <p:to>
                                        <p:strVal val="visible"/>
                                      </p:to>
                                    </p:set>
                                    <p:anim calcmode="lin" valueType="num">
                                      <p:cBhvr>
                                        <p:cTn id="173" dur="500" fill="hold"/>
                                        <p:tgtEl>
                                          <p:spTgt spid="43"/>
                                        </p:tgtEl>
                                        <p:attrNameLst>
                                          <p:attrName>ppt_w</p:attrName>
                                        </p:attrNameLst>
                                      </p:cBhvr>
                                      <p:tavLst>
                                        <p:tav tm="0">
                                          <p:val>
                                            <p:fltVal val="0"/>
                                          </p:val>
                                        </p:tav>
                                        <p:tav tm="100000">
                                          <p:val>
                                            <p:strVal val="#ppt_w"/>
                                          </p:val>
                                        </p:tav>
                                      </p:tavLst>
                                    </p:anim>
                                    <p:anim calcmode="lin" valueType="num">
                                      <p:cBhvr>
                                        <p:cTn id="174" dur="500" fill="hold"/>
                                        <p:tgtEl>
                                          <p:spTgt spid="43"/>
                                        </p:tgtEl>
                                        <p:attrNameLst>
                                          <p:attrName>ppt_h</p:attrName>
                                        </p:attrNameLst>
                                      </p:cBhvr>
                                      <p:tavLst>
                                        <p:tav tm="0">
                                          <p:val>
                                            <p:fltVal val="0"/>
                                          </p:val>
                                        </p:tav>
                                        <p:tav tm="100000">
                                          <p:val>
                                            <p:strVal val="#ppt_h"/>
                                          </p:val>
                                        </p:tav>
                                      </p:tavLst>
                                    </p:anim>
                                    <p:animEffect transition="in" filter="fade">
                                      <p:cBhvr>
                                        <p:cTn id="175" dur="500"/>
                                        <p:tgtEl>
                                          <p:spTgt spid="43"/>
                                        </p:tgtEl>
                                      </p:cBhvr>
                                    </p:animEffect>
                                  </p:childTnLst>
                                </p:cTn>
                              </p:par>
                              <p:par>
                                <p:cTn id="176" presetID="53" presetClass="entr" presetSubtype="0" fill="hold" nodeType="withEffect">
                                  <p:stCondLst>
                                    <p:cond delay="0"/>
                                  </p:stCondLst>
                                  <p:childTnLst>
                                    <p:set>
                                      <p:cBhvr>
                                        <p:cTn id="177" dur="1" fill="hold">
                                          <p:stCondLst>
                                            <p:cond delay="0"/>
                                          </p:stCondLst>
                                        </p:cTn>
                                        <p:tgtEl>
                                          <p:spTgt spid="44"/>
                                        </p:tgtEl>
                                        <p:attrNameLst>
                                          <p:attrName>style.visibility</p:attrName>
                                        </p:attrNameLst>
                                      </p:cBhvr>
                                      <p:to>
                                        <p:strVal val="visible"/>
                                      </p:to>
                                    </p:set>
                                    <p:anim calcmode="lin" valueType="num">
                                      <p:cBhvr>
                                        <p:cTn id="178" dur="500" fill="hold"/>
                                        <p:tgtEl>
                                          <p:spTgt spid="44"/>
                                        </p:tgtEl>
                                        <p:attrNameLst>
                                          <p:attrName>ppt_w</p:attrName>
                                        </p:attrNameLst>
                                      </p:cBhvr>
                                      <p:tavLst>
                                        <p:tav tm="0">
                                          <p:val>
                                            <p:fltVal val="0"/>
                                          </p:val>
                                        </p:tav>
                                        <p:tav tm="100000">
                                          <p:val>
                                            <p:strVal val="#ppt_w"/>
                                          </p:val>
                                        </p:tav>
                                      </p:tavLst>
                                    </p:anim>
                                    <p:anim calcmode="lin" valueType="num">
                                      <p:cBhvr>
                                        <p:cTn id="179" dur="500" fill="hold"/>
                                        <p:tgtEl>
                                          <p:spTgt spid="44"/>
                                        </p:tgtEl>
                                        <p:attrNameLst>
                                          <p:attrName>ppt_h</p:attrName>
                                        </p:attrNameLst>
                                      </p:cBhvr>
                                      <p:tavLst>
                                        <p:tav tm="0">
                                          <p:val>
                                            <p:fltVal val="0"/>
                                          </p:val>
                                        </p:tav>
                                        <p:tav tm="100000">
                                          <p:val>
                                            <p:strVal val="#ppt_h"/>
                                          </p:val>
                                        </p:tav>
                                      </p:tavLst>
                                    </p:anim>
                                    <p:animEffect transition="in" filter="fade">
                                      <p:cBhvr>
                                        <p:cTn id="180" dur="500"/>
                                        <p:tgtEl>
                                          <p:spTgt spid="44"/>
                                        </p:tgtEl>
                                      </p:cBhvr>
                                    </p:animEffect>
                                  </p:childTnLst>
                                </p:cTn>
                              </p:par>
                              <p:par>
                                <p:cTn id="181" presetID="53" presetClass="entr" presetSubtype="0" fill="hold" nodeType="withEffect">
                                  <p:stCondLst>
                                    <p:cond delay="0"/>
                                  </p:stCondLst>
                                  <p:childTnLst>
                                    <p:set>
                                      <p:cBhvr>
                                        <p:cTn id="182" dur="1" fill="hold">
                                          <p:stCondLst>
                                            <p:cond delay="0"/>
                                          </p:stCondLst>
                                        </p:cTn>
                                        <p:tgtEl>
                                          <p:spTgt spid="45"/>
                                        </p:tgtEl>
                                        <p:attrNameLst>
                                          <p:attrName>style.visibility</p:attrName>
                                        </p:attrNameLst>
                                      </p:cBhvr>
                                      <p:to>
                                        <p:strVal val="visible"/>
                                      </p:to>
                                    </p:set>
                                    <p:anim calcmode="lin" valueType="num">
                                      <p:cBhvr>
                                        <p:cTn id="183" dur="500" fill="hold"/>
                                        <p:tgtEl>
                                          <p:spTgt spid="45"/>
                                        </p:tgtEl>
                                        <p:attrNameLst>
                                          <p:attrName>ppt_w</p:attrName>
                                        </p:attrNameLst>
                                      </p:cBhvr>
                                      <p:tavLst>
                                        <p:tav tm="0">
                                          <p:val>
                                            <p:fltVal val="0"/>
                                          </p:val>
                                        </p:tav>
                                        <p:tav tm="100000">
                                          <p:val>
                                            <p:strVal val="#ppt_w"/>
                                          </p:val>
                                        </p:tav>
                                      </p:tavLst>
                                    </p:anim>
                                    <p:anim calcmode="lin" valueType="num">
                                      <p:cBhvr>
                                        <p:cTn id="184" dur="500" fill="hold"/>
                                        <p:tgtEl>
                                          <p:spTgt spid="45"/>
                                        </p:tgtEl>
                                        <p:attrNameLst>
                                          <p:attrName>ppt_h</p:attrName>
                                        </p:attrNameLst>
                                      </p:cBhvr>
                                      <p:tavLst>
                                        <p:tav tm="0">
                                          <p:val>
                                            <p:fltVal val="0"/>
                                          </p:val>
                                        </p:tav>
                                        <p:tav tm="100000">
                                          <p:val>
                                            <p:strVal val="#ppt_h"/>
                                          </p:val>
                                        </p:tav>
                                      </p:tavLst>
                                    </p:anim>
                                    <p:animEffect transition="in" filter="fade">
                                      <p:cBhvr>
                                        <p:cTn id="185" dur="500"/>
                                        <p:tgtEl>
                                          <p:spTgt spid="45"/>
                                        </p:tgtEl>
                                      </p:cBhvr>
                                    </p:animEffect>
                                  </p:childTnLst>
                                </p:cTn>
                              </p:par>
                            </p:childTnLst>
                          </p:cTn>
                        </p:par>
                        <p:par>
                          <p:cTn id="186" fill="hold">
                            <p:stCondLst>
                              <p:cond delay="6000"/>
                            </p:stCondLst>
                            <p:childTnLst>
                              <p:par>
                                <p:cTn id="187" presetID="53" presetClass="entr" presetSubtype="0" fill="hold" nodeType="afterEffect">
                                  <p:stCondLst>
                                    <p:cond delay="0"/>
                                  </p:stCondLst>
                                  <p:childTnLst>
                                    <p:set>
                                      <p:cBhvr>
                                        <p:cTn id="188" dur="1" fill="hold">
                                          <p:stCondLst>
                                            <p:cond delay="0"/>
                                          </p:stCondLst>
                                        </p:cTn>
                                        <p:tgtEl>
                                          <p:spTgt spid="49"/>
                                        </p:tgtEl>
                                        <p:attrNameLst>
                                          <p:attrName>style.visibility</p:attrName>
                                        </p:attrNameLst>
                                      </p:cBhvr>
                                      <p:to>
                                        <p:strVal val="visible"/>
                                      </p:to>
                                    </p:set>
                                    <p:anim calcmode="lin" valueType="num">
                                      <p:cBhvr>
                                        <p:cTn id="189" dur="500" fill="hold"/>
                                        <p:tgtEl>
                                          <p:spTgt spid="49"/>
                                        </p:tgtEl>
                                        <p:attrNameLst>
                                          <p:attrName>ppt_w</p:attrName>
                                        </p:attrNameLst>
                                      </p:cBhvr>
                                      <p:tavLst>
                                        <p:tav tm="0">
                                          <p:val>
                                            <p:fltVal val="0"/>
                                          </p:val>
                                        </p:tav>
                                        <p:tav tm="100000">
                                          <p:val>
                                            <p:strVal val="#ppt_w"/>
                                          </p:val>
                                        </p:tav>
                                      </p:tavLst>
                                    </p:anim>
                                    <p:anim calcmode="lin" valueType="num">
                                      <p:cBhvr>
                                        <p:cTn id="190" dur="500" fill="hold"/>
                                        <p:tgtEl>
                                          <p:spTgt spid="49"/>
                                        </p:tgtEl>
                                        <p:attrNameLst>
                                          <p:attrName>ppt_h</p:attrName>
                                        </p:attrNameLst>
                                      </p:cBhvr>
                                      <p:tavLst>
                                        <p:tav tm="0">
                                          <p:val>
                                            <p:fltVal val="0"/>
                                          </p:val>
                                        </p:tav>
                                        <p:tav tm="100000">
                                          <p:val>
                                            <p:strVal val="#ppt_h"/>
                                          </p:val>
                                        </p:tav>
                                      </p:tavLst>
                                    </p:anim>
                                    <p:animEffect transition="in" filter="fade">
                                      <p:cBhvr>
                                        <p:cTn id="191" dur="500"/>
                                        <p:tgtEl>
                                          <p:spTgt spid="49"/>
                                        </p:tgtEl>
                                      </p:cBhvr>
                                    </p:animEffect>
                                  </p:childTnLst>
                                </p:cTn>
                              </p:par>
                              <p:par>
                                <p:cTn id="192" presetID="53" presetClass="entr" presetSubtype="0" fill="hold" nodeType="withEffect">
                                  <p:stCondLst>
                                    <p:cond delay="0"/>
                                  </p:stCondLst>
                                  <p:childTnLst>
                                    <p:set>
                                      <p:cBhvr>
                                        <p:cTn id="193" dur="1" fill="hold">
                                          <p:stCondLst>
                                            <p:cond delay="0"/>
                                          </p:stCondLst>
                                        </p:cTn>
                                        <p:tgtEl>
                                          <p:spTgt spid="50"/>
                                        </p:tgtEl>
                                        <p:attrNameLst>
                                          <p:attrName>style.visibility</p:attrName>
                                        </p:attrNameLst>
                                      </p:cBhvr>
                                      <p:to>
                                        <p:strVal val="visible"/>
                                      </p:to>
                                    </p:set>
                                    <p:anim calcmode="lin" valueType="num">
                                      <p:cBhvr>
                                        <p:cTn id="194" dur="500" fill="hold"/>
                                        <p:tgtEl>
                                          <p:spTgt spid="50"/>
                                        </p:tgtEl>
                                        <p:attrNameLst>
                                          <p:attrName>ppt_w</p:attrName>
                                        </p:attrNameLst>
                                      </p:cBhvr>
                                      <p:tavLst>
                                        <p:tav tm="0">
                                          <p:val>
                                            <p:fltVal val="0"/>
                                          </p:val>
                                        </p:tav>
                                        <p:tav tm="100000">
                                          <p:val>
                                            <p:strVal val="#ppt_w"/>
                                          </p:val>
                                        </p:tav>
                                      </p:tavLst>
                                    </p:anim>
                                    <p:anim calcmode="lin" valueType="num">
                                      <p:cBhvr>
                                        <p:cTn id="195" dur="500" fill="hold"/>
                                        <p:tgtEl>
                                          <p:spTgt spid="50"/>
                                        </p:tgtEl>
                                        <p:attrNameLst>
                                          <p:attrName>ppt_h</p:attrName>
                                        </p:attrNameLst>
                                      </p:cBhvr>
                                      <p:tavLst>
                                        <p:tav tm="0">
                                          <p:val>
                                            <p:fltVal val="0"/>
                                          </p:val>
                                        </p:tav>
                                        <p:tav tm="100000">
                                          <p:val>
                                            <p:strVal val="#ppt_h"/>
                                          </p:val>
                                        </p:tav>
                                      </p:tavLst>
                                    </p:anim>
                                    <p:animEffect transition="in" filter="fade">
                                      <p:cBhvr>
                                        <p:cTn id="196" dur="500"/>
                                        <p:tgtEl>
                                          <p:spTgt spid="50"/>
                                        </p:tgtEl>
                                      </p:cBhvr>
                                    </p:animEffect>
                                  </p:childTnLst>
                                </p:cTn>
                              </p:par>
                              <p:par>
                                <p:cTn id="197" presetID="53" presetClass="entr" presetSubtype="0"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 calcmode="lin" valueType="num">
                                      <p:cBhvr>
                                        <p:cTn id="199" dur="500" fill="hold"/>
                                        <p:tgtEl>
                                          <p:spTgt spid="51"/>
                                        </p:tgtEl>
                                        <p:attrNameLst>
                                          <p:attrName>ppt_w</p:attrName>
                                        </p:attrNameLst>
                                      </p:cBhvr>
                                      <p:tavLst>
                                        <p:tav tm="0">
                                          <p:val>
                                            <p:fltVal val="0"/>
                                          </p:val>
                                        </p:tav>
                                        <p:tav tm="100000">
                                          <p:val>
                                            <p:strVal val="#ppt_w"/>
                                          </p:val>
                                        </p:tav>
                                      </p:tavLst>
                                    </p:anim>
                                    <p:anim calcmode="lin" valueType="num">
                                      <p:cBhvr>
                                        <p:cTn id="200" dur="500" fill="hold"/>
                                        <p:tgtEl>
                                          <p:spTgt spid="51"/>
                                        </p:tgtEl>
                                        <p:attrNameLst>
                                          <p:attrName>ppt_h</p:attrName>
                                        </p:attrNameLst>
                                      </p:cBhvr>
                                      <p:tavLst>
                                        <p:tav tm="0">
                                          <p:val>
                                            <p:fltVal val="0"/>
                                          </p:val>
                                        </p:tav>
                                        <p:tav tm="100000">
                                          <p:val>
                                            <p:strVal val="#ppt_h"/>
                                          </p:val>
                                        </p:tav>
                                      </p:tavLst>
                                    </p:anim>
                                    <p:animEffect transition="in" filter="fade">
                                      <p:cBhvr>
                                        <p:cTn id="201" dur="500"/>
                                        <p:tgtEl>
                                          <p:spTgt spid="51"/>
                                        </p:tgtEl>
                                      </p:cBhvr>
                                    </p:animEffect>
                                  </p:childTnLst>
                                </p:cTn>
                              </p:par>
                              <p:par>
                                <p:cTn id="202" presetID="53" presetClass="entr" presetSubtype="0" fill="hold" nodeType="withEffect">
                                  <p:stCondLst>
                                    <p:cond delay="0"/>
                                  </p:stCondLst>
                                  <p:childTnLst>
                                    <p:set>
                                      <p:cBhvr>
                                        <p:cTn id="203" dur="1" fill="hold">
                                          <p:stCondLst>
                                            <p:cond delay="0"/>
                                          </p:stCondLst>
                                        </p:cTn>
                                        <p:tgtEl>
                                          <p:spTgt spid="52"/>
                                        </p:tgtEl>
                                        <p:attrNameLst>
                                          <p:attrName>style.visibility</p:attrName>
                                        </p:attrNameLst>
                                      </p:cBhvr>
                                      <p:to>
                                        <p:strVal val="visible"/>
                                      </p:to>
                                    </p:set>
                                    <p:anim calcmode="lin" valueType="num">
                                      <p:cBhvr>
                                        <p:cTn id="204" dur="500" fill="hold"/>
                                        <p:tgtEl>
                                          <p:spTgt spid="52"/>
                                        </p:tgtEl>
                                        <p:attrNameLst>
                                          <p:attrName>ppt_w</p:attrName>
                                        </p:attrNameLst>
                                      </p:cBhvr>
                                      <p:tavLst>
                                        <p:tav tm="0">
                                          <p:val>
                                            <p:fltVal val="0"/>
                                          </p:val>
                                        </p:tav>
                                        <p:tav tm="100000">
                                          <p:val>
                                            <p:strVal val="#ppt_w"/>
                                          </p:val>
                                        </p:tav>
                                      </p:tavLst>
                                    </p:anim>
                                    <p:anim calcmode="lin" valueType="num">
                                      <p:cBhvr>
                                        <p:cTn id="205" dur="500" fill="hold"/>
                                        <p:tgtEl>
                                          <p:spTgt spid="52"/>
                                        </p:tgtEl>
                                        <p:attrNameLst>
                                          <p:attrName>ppt_h</p:attrName>
                                        </p:attrNameLst>
                                      </p:cBhvr>
                                      <p:tavLst>
                                        <p:tav tm="0">
                                          <p:val>
                                            <p:fltVal val="0"/>
                                          </p:val>
                                        </p:tav>
                                        <p:tav tm="100000">
                                          <p:val>
                                            <p:strVal val="#ppt_h"/>
                                          </p:val>
                                        </p:tav>
                                      </p:tavLst>
                                    </p:anim>
                                    <p:animEffect transition="in" filter="fade">
                                      <p:cBhvr>
                                        <p:cTn id="206" dur="500"/>
                                        <p:tgtEl>
                                          <p:spTgt spid="52"/>
                                        </p:tgtEl>
                                      </p:cBhvr>
                                    </p:animEffect>
                                  </p:childTnLst>
                                </p:cTn>
                              </p:par>
                              <p:par>
                                <p:cTn id="207" presetID="53" presetClass="entr" presetSubtype="0" fill="hold" nodeType="withEffect">
                                  <p:stCondLst>
                                    <p:cond delay="0"/>
                                  </p:stCondLst>
                                  <p:childTnLst>
                                    <p:set>
                                      <p:cBhvr>
                                        <p:cTn id="208" dur="1" fill="hold">
                                          <p:stCondLst>
                                            <p:cond delay="0"/>
                                          </p:stCondLst>
                                        </p:cTn>
                                        <p:tgtEl>
                                          <p:spTgt spid="53"/>
                                        </p:tgtEl>
                                        <p:attrNameLst>
                                          <p:attrName>style.visibility</p:attrName>
                                        </p:attrNameLst>
                                      </p:cBhvr>
                                      <p:to>
                                        <p:strVal val="visible"/>
                                      </p:to>
                                    </p:set>
                                    <p:anim calcmode="lin" valueType="num">
                                      <p:cBhvr>
                                        <p:cTn id="209" dur="500" fill="hold"/>
                                        <p:tgtEl>
                                          <p:spTgt spid="53"/>
                                        </p:tgtEl>
                                        <p:attrNameLst>
                                          <p:attrName>ppt_w</p:attrName>
                                        </p:attrNameLst>
                                      </p:cBhvr>
                                      <p:tavLst>
                                        <p:tav tm="0">
                                          <p:val>
                                            <p:fltVal val="0"/>
                                          </p:val>
                                        </p:tav>
                                        <p:tav tm="100000">
                                          <p:val>
                                            <p:strVal val="#ppt_w"/>
                                          </p:val>
                                        </p:tav>
                                      </p:tavLst>
                                    </p:anim>
                                    <p:anim calcmode="lin" valueType="num">
                                      <p:cBhvr>
                                        <p:cTn id="210" dur="500" fill="hold"/>
                                        <p:tgtEl>
                                          <p:spTgt spid="53"/>
                                        </p:tgtEl>
                                        <p:attrNameLst>
                                          <p:attrName>ppt_h</p:attrName>
                                        </p:attrNameLst>
                                      </p:cBhvr>
                                      <p:tavLst>
                                        <p:tav tm="0">
                                          <p:val>
                                            <p:fltVal val="0"/>
                                          </p:val>
                                        </p:tav>
                                        <p:tav tm="100000">
                                          <p:val>
                                            <p:strVal val="#ppt_h"/>
                                          </p:val>
                                        </p:tav>
                                      </p:tavLst>
                                    </p:anim>
                                    <p:animEffect transition="in" filter="fade">
                                      <p:cBhvr>
                                        <p:cTn id="211" dur="500"/>
                                        <p:tgtEl>
                                          <p:spTgt spid="53"/>
                                        </p:tgtEl>
                                      </p:cBhvr>
                                    </p:animEffect>
                                  </p:childTnLst>
                                </p:cTn>
                              </p:par>
                              <p:par>
                                <p:cTn id="212" presetID="53" presetClass="entr" presetSubtype="0" fill="hold" nodeType="withEffect">
                                  <p:stCondLst>
                                    <p:cond delay="0"/>
                                  </p:stCondLst>
                                  <p:childTnLst>
                                    <p:set>
                                      <p:cBhvr>
                                        <p:cTn id="213" dur="1" fill="hold">
                                          <p:stCondLst>
                                            <p:cond delay="0"/>
                                          </p:stCondLst>
                                        </p:cTn>
                                        <p:tgtEl>
                                          <p:spTgt spid="54"/>
                                        </p:tgtEl>
                                        <p:attrNameLst>
                                          <p:attrName>style.visibility</p:attrName>
                                        </p:attrNameLst>
                                      </p:cBhvr>
                                      <p:to>
                                        <p:strVal val="visible"/>
                                      </p:to>
                                    </p:set>
                                    <p:anim calcmode="lin" valueType="num">
                                      <p:cBhvr>
                                        <p:cTn id="214" dur="500" fill="hold"/>
                                        <p:tgtEl>
                                          <p:spTgt spid="54"/>
                                        </p:tgtEl>
                                        <p:attrNameLst>
                                          <p:attrName>ppt_w</p:attrName>
                                        </p:attrNameLst>
                                      </p:cBhvr>
                                      <p:tavLst>
                                        <p:tav tm="0">
                                          <p:val>
                                            <p:fltVal val="0"/>
                                          </p:val>
                                        </p:tav>
                                        <p:tav tm="100000">
                                          <p:val>
                                            <p:strVal val="#ppt_w"/>
                                          </p:val>
                                        </p:tav>
                                      </p:tavLst>
                                    </p:anim>
                                    <p:anim calcmode="lin" valueType="num">
                                      <p:cBhvr>
                                        <p:cTn id="215" dur="500" fill="hold"/>
                                        <p:tgtEl>
                                          <p:spTgt spid="54"/>
                                        </p:tgtEl>
                                        <p:attrNameLst>
                                          <p:attrName>ppt_h</p:attrName>
                                        </p:attrNameLst>
                                      </p:cBhvr>
                                      <p:tavLst>
                                        <p:tav tm="0">
                                          <p:val>
                                            <p:fltVal val="0"/>
                                          </p:val>
                                        </p:tav>
                                        <p:tav tm="100000">
                                          <p:val>
                                            <p:strVal val="#ppt_h"/>
                                          </p:val>
                                        </p:tav>
                                      </p:tavLst>
                                    </p:anim>
                                    <p:animEffect transition="in" filter="fade">
                                      <p:cBhvr>
                                        <p:cTn id="216" dur="500"/>
                                        <p:tgtEl>
                                          <p:spTgt spid="54"/>
                                        </p:tgtEl>
                                      </p:cBhvr>
                                    </p:animEffect>
                                  </p:childTnLst>
                                </p:cTn>
                              </p:par>
                              <p:par>
                                <p:cTn id="217" presetID="53" presetClass="entr" presetSubtype="0" fill="hold" nodeType="withEffect">
                                  <p:stCondLst>
                                    <p:cond delay="0"/>
                                  </p:stCondLst>
                                  <p:childTnLst>
                                    <p:set>
                                      <p:cBhvr>
                                        <p:cTn id="218" dur="1" fill="hold">
                                          <p:stCondLst>
                                            <p:cond delay="0"/>
                                          </p:stCondLst>
                                        </p:cTn>
                                        <p:tgtEl>
                                          <p:spTgt spid="55"/>
                                        </p:tgtEl>
                                        <p:attrNameLst>
                                          <p:attrName>style.visibility</p:attrName>
                                        </p:attrNameLst>
                                      </p:cBhvr>
                                      <p:to>
                                        <p:strVal val="visible"/>
                                      </p:to>
                                    </p:set>
                                    <p:anim calcmode="lin" valueType="num">
                                      <p:cBhvr>
                                        <p:cTn id="219" dur="500" fill="hold"/>
                                        <p:tgtEl>
                                          <p:spTgt spid="55"/>
                                        </p:tgtEl>
                                        <p:attrNameLst>
                                          <p:attrName>ppt_w</p:attrName>
                                        </p:attrNameLst>
                                      </p:cBhvr>
                                      <p:tavLst>
                                        <p:tav tm="0">
                                          <p:val>
                                            <p:fltVal val="0"/>
                                          </p:val>
                                        </p:tav>
                                        <p:tav tm="100000">
                                          <p:val>
                                            <p:strVal val="#ppt_w"/>
                                          </p:val>
                                        </p:tav>
                                      </p:tavLst>
                                    </p:anim>
                                    <p:anim calcmode="lin" valueType="num">
                                      <p:cBhvr>
                                        <p:cTn id="220" dur="500" fill="hold"/>
                                        <p:tgtEl>
                                          <p:spTgt spid="55"/>
                                        </p:tgtEl>
                                        <p:attrNameLst>
                                          <p:attrName>ppt_h</p:attrName>
                                        </p:attrNameLst>
                                      </p:cBhvr>
                                      <p:tavLst>
                                        <p:tav tm="0">
                                          <p:val>
                                            <p:fltVal val="0"/>
                                          </p:val>
                                        </p:tav>
                                        <p:tav tm="100000">
                                          <p:val>
                                            <p:strVal val="#ppt_h"/>
                                          </p:val>
                                        </p:tav>
                                      </p:tavLst>
                                    </p:anim>
                                    <p:animEffect transition="in" filter="fade">
                                      <p:cBhvr>
                                        <p:cTn id="221" dur="500"/>
                                        <p:tgtEl>
                                          <p:spTgt spid="55"/>
                                        </p:tgtEl>
                                      </p:cBhvr>
                                    </p:animEffect>
                                  </p:childTnLst>
                                </p:cTn>
                              </p:par>
                            </p:childTnLst>
                          </p:cTn>
                        </p:par>
                        <p:par>
                          <p:cTn id="222" fill="hold">
                            <p:stCondLst>
                              <p:cond delay="6500"/>
                            </p:stCondLst>
                            <p:childTnLst>
                              <p:par>
                                <p:cTn id="223" presetID="53" presetClass="entr" presetSubtype="0" fill="hold" nodeType="afterEffect">
                                  <p:stCondLst>
                                    <p:cond delay="0"/>
                                  </p:stCondLst>
                                  <p:childTnLst>
                                    <p:set>
                                      <p:cBhvr>
                                        <p:cTn id="224" dur="1" fill="hold">
                                          <p:stCondLst>
                                            <p:cond delay="0"/>
                                          </p:stCondLst>
                                        </p:cTn>
                                        <p:tgtEl>
                                          <p:spTgt spid="57"/>
                                        </p:tgtEl>
                                        <p:attrNameLst>
                                          <p:attrName>style.visibility</p:attrName>
                                        </p:attrNameLst>
                                      </p:cBhvr>
                                      <p:to>
                                        <p:strVal val="visible"/>
                                      </p:to>
                                    </p:set>
                                    <p:anim calcmode="lin" valueType="num">
                                      <p:cBhvr>
                                        <p:cTn id="225" dur="500" fill="hold"/>
                                        <p:tgtEl>
                                          <p:spTgt spid="57"/>
                                        </p:tgtEl>
                                        <p:attrNameLst>
                                          <p:attrName>ppt_w</p:attrName>
                                        </p:attrNameLst>
                                      </p:cBhvr>
                                      <p:tavLst>
                                        <p:tav tm="0">
                                          <p:val>
                                            <p:fltVal val="0"/>
                                          </p:val>
                                        </p:tav>
                                        <p:tav tm="100000">
                                          <p:val>
                                            <p:strVal val="#ppt_w"/>
                                          </p:val>
                                        </p:tav>
                                      </p:tavLst>
                                    </p:anim>
                                    <p:anim calcmode="lin" valueType="num">
                                      <p:cBhvr>
                                        <p:cTn id="226" dur="500" fill="hold"/>
                                        <p:tgtEl>
                                          <p:spTgt spid="57"/>
                                        </p:tgtEl>
                                        <p:attrNameLst>
                                          <p:attrName>ppt_h</p:attrName>
                                        </p:attrNameLst>
                                      </p:cBhvr>
                                      <p:tavLst>
                                        <p:tav tm="0">
                                          <p:val>
                                            <p:fltVal val="0"/>
                                          </p:val>
                                        </p:tav>
                                        <p:tav tm="100000">
                                          <p:val>
                                            <p:strVal val="#ppt_h"/>
                                          </p:val>
                                        </p:tav>
                                      </p:tavLst>
                                    </p:anim>
                                    <p:animEffect transition="in" filter="fade">
                                      <p:cBhvr>
                                        <p:cTn id="227" dur="500"/>
                                        <p:tgtEl>
                                          <p:spTgt spid="57"/>
                                        </p:tgtEl>
                                      </p:cBhvr>
                                    </p:animEffect>
                                  </p:childTnLst>
                                </p:cTn>
                              </p:par>
                              <p:par>
                                <p:cTn id="228" presetID="53" presetClass="entr" presetSubtype="0" fill="hold" nodeType="withEffect">
                                  <p:stCondLst>
                                    <p:cond delay="0"/>
                                  </p:stCondLst>
                                  <p:childTnLst>
                                    <p:set>
                                      <p:cBhvr>
                                        <p:cTn id="229" dur="1" fill="hold">
                                          <p:stCondLst>
                                            <p:cond delay="0"/>
                                          </p:stCondLst>
                                        </p:cTn>
                                        <p:tgtEl>
                                          <p:spTgt spid="56"/>
                                        </p:tgtEl>
                                        <p:attrNameLst>
                                          <p:attrName>style.visibility</p:attrName>
                                        </p:attrNameLst>
                                      </p:cBhvr>
                                      <p:to>
                                        <p:strVal val="visible"/>
                                      </p:to>
                                    </p:set>
                                    <p:anim calcmode="lin" valueType="num">
                                      <p:cBhvr>
                                        <p:cTn id="230" dur="500" fill="hold"/>
                                        <p:tgtEl>
                                          <p:spTgt spid="56"/>
                                        </p:tgtEl>
                                        <p:attrNameLst>
                                          <p:attrName>ppt_w</p:attrName>
                                        </p:attrNameLst>
                                      </p:cBhvr>
                                      <p:tavLst>
                                        <p:tav tm="0">
                                          <p:val>
                                            <p:fltVal val="0"/>
                                          </p:val>
                                        </p:tav>
                                        <p:tav tm="100000">
                                          <p:val>
                                            <p:strVal val="#ppt_w"/>
                                          </p:val>
                                        </p:tav>
                                      </p:tavLst>
                                    </p:anim>
                                    <p:anim calcmode="lin" valueType="num">
                                      <p:cBhvr>
                                        <p:cTn id="231" dur="500" fill="hold"/>
                                        <p:tgtEl>
                                          <p:spTgt spid="56"/>
                                        </p:tgtEl>
                                        <p:attrNameLst>
                                          <p:attrName>ppt_h</p:attrName>
                                        </p:attrNameLst>
                                      </p:cBhvr>
                                      <p:tavLst>
                                        <p:tav tm="0">
                                          <p:val>
                                            <p:fltVal val="0"/>
                                          </p:val>
                                        </p:tav>
                                        <p:tav tm="100000">
                                          <p:val>
                                            <p:strVal val="#ppt_h"/>
                                          </p:val>
                                        </p:tav>
                                      </p:tavLst>
                                    </p:anim>
                                    <p:animEffect transition="in" filter="fade">
                                      <p:cBhvr>
                                        <p:cTn id="232" dur="500"/>
                                        <p:tgtEl>
                                          <p:spTgt spid="56"/>
                                        </p:tgtEl>
                                      </p:cBhvr>
                                    </p:animEffect>
                                  </p:childTnLst>
                                </p:cTn>
                              </p:par>
                            </p:childTnLst>
                          </p:cTn>
                        </p:par>
                        <p:par>
                          <p:cTn id="233" fill="hold">
                            <p:stCondLst>
                              <p:cond delay="7000"/>
                            </p:stCondLst>
                            <p:childTnLst>
                              <p:par>
                                <p:cTn id="234" presetID="53" presetClass="entr" presetSubtype="0" fill="hold" nodeType="afterEffect">
                                  <p:stCondLst>
                                    <p:cond delay="0"/>
                                  </p:stCondLst>
                                  <p:childTnLst>
                                    <p:set>
                                      <p:cBhvr>
                                        <p:cTn id="235" dur="1" fill="hold">
                                          <p:stCondLst>
                                            <p:cond delay="0"/>
                                          </p:stCondLst>
                                        </p:cTn>
                                        <p:tgtEl>
                                          <p:spTgt spid="15"/>
                                        </p:tgtEl>
                                        <p:attrNameLst>
                                          <p:attrName>style.visibility</p:attrName>
                                        </p:attrNameLst>
                                      </p:cBhvr>
                                      <p:to>
                                        <p:strVal val="visible"/>
                                      </p:to>
                                    </p:set>
                                    <p:anim calcmode="lin" valueType="num">
                                      <p:cBhvr>
                                        <p:cTn id="236" dur="500" fill="hold"/>
                                        <p:tgtEl>
                                          <p:spTgt spid="15"/>
                                        </p:tgtEl>
                                        <p:attrNameLst>
                                          <p:attrName>ppt_w</p:attrName>
                                        </p:attrNameLst>
                                      </p:cBhvr>
                                      <p:tavLst>
                                        <p:tav tm="0">
                                          <p:val>
                                            <p:fltVal val="0"/>
                                          </p:val>
                                        </p:tav>
                                        <p:tav tm="100000">
                                          <p:val>
                                            <p:strVal val="#ppt_w"/>
                                          </p:val>
                                        </p:tav>
                                      </p:tavLst>
                                    </p:anim>
                                    <p:anim calcmode="lin" valueType="num">
                                      <p:cBhvr>
                                        <p:cTn id="237" dur="500" fill="hold"/>
                                        <p:tgtEl>
                                          <p:spTgt spid="15"/>
                                        </p:tgtEl>
                                        <p:attrNameLst>
                                          <p:attrName>ppt_h</p:attrName>
                                        </p:attrNameLst>
                                      </p:cBhvr>
                                      <p:tavLst>
                                        <p:tav tm="0">
                                          <p:val>
                                            <p:fltVal val="0"/>
                                          </p:val>
                                        </p:tav>
                                        <p:tav tm="100000">
                                          <p:val>
                                            <p:strVal val="#ppt_h"/>
                                          </p:val>
                                        </p:tav>
                                      </p:tavLst>
                                    </p:anim>
                                    <p:animEffect transition="in" filter="fade">
                                      <p:cBhvr>
                                        <p:cTn id="238" dur="500"/>
                                        <p:tgtEl>
                                          <p:spTgt spid="15"/>
                                        </p:tgtEl>
                                      </p:cBhvr>
                                    </p:animEffect>
                                  </p:childTnLst>
                                </p:cTn>
                              </p:par>
                              <p:par>
                                <p:cTn id="239" presetID="53" presetClass="entr" presetSubtype="0" fill="hold" nodeType="withEffect">
                                  <p:stCondLst>
                                    <p:cond delay="0"/>
                                  </p:stCondLst>
                                  <p:childTnLst>
                                    <p:set>
                                      <p:cBhvr>
                                        <p:cTn id="240" dur="1" fill="hold">
                                          <p:stCondLst>
                                            <p:cond delay="0"/>
                                          </p:stCondLst>
                                        </p:cTn>
                                        <p:tgtEl>
                                          <p:spTgt spid="16"/>
                                        </p:tgtEl>
                                        <p:attrNameLst>
                                          <p:attrName>style.visibility</p:attrName>
                                        </p:attrNameLst>
                                      </p:cBhvr>
                                      <p:to>
                                        <p:strVal val="visible"/>
                                      </p:to>
                                    </p:set>
                                    <p:anim calcmode="lin" valueType="num">
                                      <p:cBhvr>
                                        <p:cTn id="241" dur="500" fill="hold"/>
                                        <p:tgtEl>
                                          <p:spTgt spid="16"/>
                                        </p:tgtEl>
                                        <p:attrNameLst>
                                          <p:attrName>ppt_w</p:attrName>
                                        </p:attrNameLst>
                                      </p:cBhvr>
                                      <p:tavLst>
                                        <p:tav tm="0">
                                          <p:val>
                                            <p:fltVal val="0"/>
                                          </p:val>
                                        </p:tav>
                                        <p:tav tm="100000">
                                          <p:val>
                                            <p:strVal val="#ppt_w"/>
                                          </p:val>
                                        </p:tav>
                                      </p:tavLst>
                                    </p:anim>
                                    <p:anim calcmode="lin" valueType="num">
                                      <p:cBhvr>
                                        <p:cTn id="242" dur="500" fill="hold"/>
                                        <p:tgtEl>
                                          <p:spTgt spid="16"/>
                                        </p:tgtEl>
                                        <p:attrNameLst>
                                          <p:attrName>ppt_h</p:attrName>
                                        </p:attrNameLst>
                                      </p:cBhvr>
                                      <p:tavLst>
                                        <p:tav tm="0">
                                          <p:val>
                                            <p:fltVal val="0"/>
                                          </p:val>
                                        </p:tav>
                                        <p:tav tm="100000">
                                          <p:val>
                                            <p:strVal val="#ppt_h"/>
                                          </p:val>
                                        </p:tav>
                                      </p:tavLst>
                                    </p:anim>
                                    <p:animEffect transition="in" filter="fade">
                                      <p:cBhvr>
                                        <p:cTn id="243" dur="500"/>
                                        <p:tgtEl>
                                          <p:spTgt spid="16"/>
                                        </p:tgtEl>
                                      </p:cBhvr>
                                    </p:animEffect>
                                  </p:childTnLst>
                                </p:cTn>
                              </p:par>
                              <p:par>
                                <p:cTn id="244" presetID="53" presetClass="entr" presetSubtype="0" fill="hold" nodeType="withEffect">
                                  <p:stCondLst>
                                    <p:cond delay="0"/>
                                  </p:stCondLst>
                                  <p:childTnLst>
                                    <p:set>
                                      <p:cBhvr>
                                        <p:cTn id="245" dur="1" fill="hold">
                                          <p:stCondLst>
                                            <p:cond delay="0"/>
                                          </p:stCondLst>
                                        </p:cTn>
                                        <p:tgtEl>
                                          <p:spTgt spid="17"/>
                                        </p:tgtEl>
                                        <p:attrNameLst>
                                          <p:attrName>style.visibility</p:attrName>
                                        </p:attrNameLst>
                                      </p:cBhvr>
                                      <p:to>
                                        <p:strVal val="visible"/>
                                      </p:to>
                                    </p:set>
                                    <p:anim calcmode="lin" valueType="num">
                                      <p:cBhvr>
                                        <p:cTn id="246" dur="500" fill="hold"/>
                                        <p:tgtEl>
                                          <p:spTgt spid="17"/>
                                        </p:tgtEl>
                                        <p:attrNameLst>
                                          <p:attrName>ppt_w</p:attrName>
                                        </p:attrNameLst>
                                      </p:cBhvr>
                                      <p:tavLst>
                                        <p:tav tm="0">
                                          <p:val>
                                            <p:fltVal val="0"/>
                                          </p:val>
                                        </p:tav>
                                        <p:tav tm="100000">
                                          <p:val>
                                            <p:strVal val="#ppt_w"/>
                                          </p:val>
                                        </p:tav>
                                      </p:tavLst>
                                    </p:anim>
                                    <p:anim calcmode="lin" valueType="num">
                                      <p:cBhvr>
                                        <p:cTn id="247" dur="500" fill="hold"/>
                                        <p:tgtEl>
                                          <p:spTgt spid="17"/>
                                        </p:tgtEl>
                                        <p:attrNameLst>
                                          <p:attrName>ppt_h</p:attrName>
                                        </p:attrNameLst>
                                      </p:cBhvr>
                                      <p:tavLst>
                                        <p:tav tm="0">
                                          <p:val>
                                            <p:fltVal val="0"/>
                                          </p:val>
                                        </p:tav>
                                        <p:tav tm="100000">
                                          <p:val>
                                            <p:strVal val="#ppt_h"/>
                                          </p:val>
                                        </p:tav>
                                      </p:tavLst>
                                    </p:anim>
                                    <p:animEffect transition="in" filter="fade">
                                      <p:cBhvr>
                                        <p:cTn id="248" dur="500"/>
                                        <p:tgtEl>
                                          <p:spTgt spid="17"/>
                                        </p:tgtEl>
                                      </p:cBhvr>
                                    </p:animEffect>
                                  </p:childTnLst>
                                </p:cTn>
                              </p:par>
                              <p:par>
                                <p:cTn id="249" presetID="53" presetClass="entr" presetSubtype="0" fill="hold" nodeType="withEffect">
                                  <p:stCondLst>
                                    <p:cond delay="0"/>
                                  </p:stCondLst>
                                  <p:childTnLst>
                                    <p:set>
                                      <p:cBhvr>
                                        <p:cTn id="250" dur="1" fill="hold">
                                          <p:stCondLst>
                                            <p:cond delay="0"/>
                                          </p:stCondLst>
                                        </p:cTn>
                                        <p:tgtEl>
                                          <p:spTgt spid="18"/>
                                        </p:tgtEl>
                                        <p:attrNameLst>
                                          <p:attrName>style.visibility</p:attrName>
                                        </p:attrNameLst>
                                      </p:cBhvr>
                                      <p:to>
                                        <p:strVal val="visible"/>
                                      </p:to>
                                    </p:set>
                                    <p:anim calcmode="lin" valueType="num">
                                      <p:cBhvr>
                                        <p:cTn id="251" dur="500" fill="hold"/>
                                        <p:tgtEl>
                                          <p:spTgt spid="18"/>
                                        </p:tgtEl>
                                        <p:attrNameLst>
                                          <p:attrName>ppt_w</p:attrName>
                                        </p:attrNameLst>
                                      </p:cBhvr>
                                      <p:tavLst>
                                        <p:tav tm="0">
                                          <p:val>
                                            <p:fltVal val="0"/>
                                          </p:val>
                                        </p:tav>
                                        <p:tav tm="100000">
                                          <p:val>
                                            <p:strVal val="#ppt_w"/>
                                          </p:val>
                                        </p:tav>
                                      </p:tavLst>
                                    </p:anim>
                                    <p:anim calcmode="lin" valueType="num">
                                      <p:cBhvr>
                                        <p:cTn id="252" dur="500" fill="hold"/>
                                        <p:tgtEl>
                                          <p:spTgt spid="18"/>
                                        </p:tgtEl>
                                        <p:attrNameLst>
                                          <p:attrName>ppt_h</p:attrName>
                                        </p:attrNameLst>
                                      </p:cBhvr>
                                      <p:tavLst>
                                        <p:tav tm="0">
                                          <p:val>
                                            <p:fltVal val="0"/>
                                          </p:val>
                                        </p:tav>
                                        <p:tav tm="100000">
                                          <p:val>
                                            <p:strVal val="#ppt_h"/>
                                          </p:val>
                                        </p:tav>
                                      </p:tavLst>
                                    </p:anim>
                                    <p:animEffect transition="in" filter="fade">
                                      <p:cBhvr>
                                        <p:cTn id="253" dur="500"/>
                                        <p:tgtEl>
                                          <p:spTgt spid="18"/>
                                        </p:tgtEl>
                                      </p:cBhvr>
                                    </p:animEffect>
                                  </p:childTnLst>
                                </p:cTn>
                              </p:par>
                              <p:par>
                                <p:cTn id="254" presetID="53" presetClass="entr" presetSubtype="0" fill="hold" nodeType="withEffect">
                                  <p:stCondLst>
                                    <p:cond delay="0"/>
                                  </p:stCondLst>
                                  <p:childTnLst>
                                    <p:set>
                                      <p:cBhvr>
                                        <p:cTn id="255" dur="1" fill="hold">
                                          <p:stCondLst>
                                            <p:cond delay="0"/>
                                          </p:stCondLst>
                                        </p:cTn>
                                        <p:tgtEl>
                                          <p:spTgt spid="19"/>
                                        </p:tgtEl>
                                        <p:attrNameLst>
                                          <p:attrName>style.visibility</p:attrName>
                                        </p:attrNameLst>
                                      </p:cBhvr>
                                      <p:to>
                                        <p:strVal val="visible"/>
                                      </p:to>
                                    </p:set>
                                    <p:anim calcmode="lin" valueType="num">
                                      <p:cBhvr>
                                        <p:cTn id="256" dur="500" fill="hold"/>
                                        <p:tgtEl>
                                          <p:spTgt spid="19"/>
                                        </p:tgtEl>
                                        <p:attrNameLst>
                                          <p:attrName>ppt_w</p:attrName>
                                        </p:attrNameLst>
                                      </p:cBhvr>
                                      <p:tavLst>
                                        <p:tav tm="0">
                                          <p:val>
                                            <p:fltVal val="0"/>
                                          </p:val>
                                        </p:tav>
                                        <p:tav tm="100000">
                                          <p:val>
                                            <p:strVal val="#ppt_w"/>
                                          </p:val>
                                        </p:tav>
                                      </p:tavLst>
                                    </p:anim>
                                    <p:anim calcmode="lin" valueType="num">
                                      <p:cBhvr>
                                        <p:cTn id="257" dur="500" fill="hold"/>
                                        <p:tgtEl>
                                          <p:spTgt spid="19"/>
                                        </p:tgtEl>
                                        <p:attrNameLst>
                                          <p:attrName>ppt_h</p:attrName>
                                        </p:attrNameLst>
                                      </p:cBhvr>
                                      <p:tavLst>
                                        <p:tav tm="0">
                                          <p:val>
                                            <p:fltVal val="0"/>
                                          </p:val>
                                        </p:tav>
                                        <p:tav tm="100000">
                                          <p:val>
                                            <p:strVal val="#ppt_h"/>
                                          </p:val>
                                        </p:tav>
                                      </p:tavLst>
                                    </p:anim>
                                    <p:animEffect transition="in" filter="fade">
                                      <p:cBhvr>
                                        <p:cTn id="258" dur="500"/>
                                        <p:tgtEl>
                                          <p:spTgt spid="19"/>
                                        </p:tgtEl>
                                      </p:cBhvr>
                                    </p:animEffect>
                                  </p:childTnLst>
                                </p:cTn>
                              </p:par>
                            </p:childTnLst>
                          </p:cTn>
                        </p:par>
                        <p:par>
                          <p:cTn id="259" fill="hold">
                            <p:stCondLst>
                              <p:cond delay="7500"/>
                            </p:stCondLst>
                            <p:childTnLst>
                              <p:par>
                                <p:cTn id="260" presetID="53" presetClass="entr" presetSubtype="0" fill="hold" nodeType="afterEffect">
                                  <p:stCondLst>
                                    <p:cond delay="0"/>
                                  </p:stCondLst>
                                  <p:childTnLst>
                                    <p:set>
                                      <p:cBhvr>
                                        <p:cTn id="261" dur="1" fill="hold">
                                          <p:stCondLst>
                                            <p:cond delay="0"/>
                                          </p:stCondLst>
                                        </p:cTn>
                                        <p:tgtEl>
                                          <p:spTgt spid="46"/>
                                        </p:tgtEl>
                                        <p:attrNameLst>
                                          <p:attrName>style.visibility</p:attrName>
                                        </p:attrNameLst>
                                      </p:cBhvr>
                                      <p:to>
                                        <p:strVal val="visible"/>
                                      </p:to>
                                    </p:set>
                                    <p:anim calcmode="lin" valueType="num">
                                      <p:cBhvr>
                                        <p:cTn id="262" dur="500" fill="hold"/>
                                        <p:tgtEl>
                                          <p:spTgt spid="46"/>
                                        </p:tgtEl>
                                        <p:attrNameLst>
                                          <p:attrName>ppt_w</p:attrName>
                                        </p:attrNameLst>
                                      </p:cBhvr>
                                      <p:tavLst>
                                        <p:tav tm="0">
                                          <p:val>
                                            <p:fltVal val="0"/>
                                          </p:val>
                                        </p:tav>
                                        <p:tav tm="100000">
                                          <p:val>
                                            <p:strVal val="#ppt_w"/>
                                          </p:val>
                                        </p:tav>
                                      </p:tavLst>
                                    </p:anim>
                                    <p:anim calcmode="lin" valueType="num">
                                      <p:cBhvr>
                                        <p:cTn id="263" dur="500" fill="hold"/>
                                        <p:tgtEl>
                                          <p:spTgt spid="46"/>
                                        </p:tgtEl>
                                        <p:attrNameLst>
                                          <p:attrName>ppt_h</p:attrName>
                                        </p:attrNameLst>
                                      </p:cBhvr>
                                      <p:tavLst>
                                        <p:tav tm="0">
                                          <p:val>
                                            <p:fltVal val="0"/>
                                          </p:val>
                                        </p:tav>
                                        <p:tav tm="100000">
                                          <p:val>
                                            <p:strVal val="#ppt_h"/>
                                          </p:val>
                                        </p:tav>
                                      </p:tavLst>
                                    </p:anim>
                                    <p:animEffect transition="in" filter="fade">
                                      <p:cBhvr>
                                        <p:cTn id="264" dur="500"/>
                                        <p:tgtEl>
                                          <p:spTgt spid="46"/>
                                        </p:tgtEl>
                                      </p:cBhvr>
                                    </p:animEffect>
                                  </p:childTnLst>
                                </p:cTn>
                              </p:par>
                              <p:par>
                                <p:cTn id="265" presetID="53" presetClass="entr" presetSubtype="0" fill="hold" nodeType="with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p:cTn id="267" dur="500" fill="hold"/>
                                        <p:tgtEl>
                                          <p:spTgt spid="47"/>
                                        </p:tgtEl>
                                        <p:attrNameLst>
                                          <p:attrName>ppt_w</p:attrName>
                                        </p:attrNameLst>
                                      </p:cBhvr>
                                      <p:tavLst>
                                        <p:tav tm="0">
                                          <p:val>
                                            <p:fltVal val="0"/>
                                          </p:val>
                                        </p:tav>
                                        <p:tav tm="100000">
                                          <p:val>
                                            <p:strVal val="#ppt_w"/>
                                          </p:val>
                                        </p:tav>
                                      </p:tavLst>
                                    </p:anim>
                                    <p:anim calcmode="lin" valueType="num">
                                      <p:cBhvr>
                                        <p:cTn id="268" dur="500" fill="hold"/>
                                        <p:tgtEl>
                                          <p:spTgt spid="47"/>
                                        </p:tgtEl>
                                        <p:attrNameLst>
                                          <p:attrName>ppt_h</p:attrName>
                                        </p:attrNameLst>
                                      </p:cBhvr>
                                      <p:tavLst>
                                        <p:tav tm="0">
                                          <p:val>
                                            <p:fltVal val="0"/>
                                          </p:val>
                                        </p:tav>
                                        <p:tav tm="100000">
                                          <p:val>
                                            <p:strVal val="#ppt_h"/>
                                          </p:val>
                                        </p:tav>
                                      </p:tavLst>
                                    </p:anim>
                                    <p:animEffect transition="in" filter="fade">
                                      <p:cBhvr>
                                        <p:cTn id="269" dur="500"/>
                                        <p:tgtEl>
                                          <p:spTgt spid="47"/>
                                        </p:tgtEl>
                                      </p:cBhvr>
                                    </p:animEffect>
                                  </p:childTnLst>
                                </p:cTn>
                              </p:par>
                              <p:par>
                                <p:cTn id="270" presetID="53" presetClass="entr" presetSubtype="0" fill="hold" nodeType="withEffect">
                                  <p:stCondLst>
                                    <p:cond delay="0"/>
                                  </p:stCondLst>
                                  <p:childTnLst>
                                    <p:set>
                                      <p:cBhvr>
                                        <p:cTn id="271" dur="1" fill="hold">
                                          <p:stCondLst>
                                            <p:cond delay="0"/>
                                          </p:stCondLst>
                                        </p:cTn>
                                        <p:tgtEl>
                                          <p:spTgt spid="48"/>
                                        </p:tgtEl>
                                        <p:attrNameLst>
                                          <p:attrName>style.visibility</p:attrName>
                                        </p:attrNameLst>
                                      </p:cBhvr>
                                      <p:to>
                                        <p:strVal val="visible"/>
                                      </p:to>
                                    </p:set>
                                    <p:anim calcmode="lin" valueType="num">
                                      <p:cBhvr>
                                        <p:cTn id="272" dur="500" fill="hold"/>
                                        <p:tgtEl>
                                          <p:spTgt spid="48"/>
                                        </p:tgtEl>
                                        <p:attrNameLst>
                                          <p:attrName>ppt_w</p:attrName>
                                        </p:attrNameLst>
                                      </p:cBhvr>
                                      <p:tavLst>
                                        <p:tav tm="0">
                                          <p:val>
                                            <p:fltVal val="0"/>
                                          </p:val>
                                        </p:tav>
                                        <p:tav tm="100000">
                                          <p:val>
                                            <p:strVal val="#ppt_w"/>
                                          </p:val>
                                        </p:tav>
                                      </p:tavLst>
                                    </p:anim>
                                    <p:anim calcmode="lin" valueType="num">
                                      <p:cBhvr>
                                        <p:cTn id="273" dur="500" fill="hold"/>
                                        <p:tgtEl>
                                          <p:spTgt spid="48"/>
                                        </p:tgtEl>
                                        <p:attrNameLst>
                                          <p:attrName>ppt_h</p:attrName>
                                        </p:attrNameLst>
                                      </p:cBhvr>
                                      <p:tavLst>
                                        <p:tav tm="0">
                                          <p:val>
                                            <p:fltVal val="0"/>
                                          </p:val>
                                        </p:tav>
                                        <p:tav tm="100000">
                                          <p:val>
                                            <p:strVal val="#ppt_h"/>
                                          </p:val>
                                        </p:tav>
                                      </p:tavLst>
                                    </p:anim>
                                    <p:animEffect transition="in" filter="fade">
                                      <p:cBhvr>
                                        <p:cTn id="274" dur="500"/>
                                        <p:tgtEl>
                                          <p:spTgt spid="48"/>
                                        </p:tgtEl>
                                      </p:cBhvr>
                                    </p:animEffect>
                                  </p:childTnLst>
                                </p:cTn>
                              </p:par>
                              <p:par>
                                <p:cTn id="275" presetID="53" presetClass="entr" presetSubtype="0" fill="hold" nodeType="withEffect">
                                  <p:stCondLst>
                                    <p:cond delay="0"/>
                                  </p:stCondLst>
                                  <p:childTnLst>
                                    <p:set>
                                      <p:cBhvr>
                                        <p:cTn id="276" dur="1" fill="hold">
                                          <p:stCondLst>
                                            <p:cond delay="0"/>
                                          </p:stCondLst>
                                        </p:cTn>
                                        <p:tgtEl>
                                          <p:spTgt spid="12"/>
                                        </p:tgtEl>
                                        <p:attrNameLst>
                                          <p:attrName>style.visibility</p:attrName>
                                        </p:attrNameLst>
                                      </p:cBhvr>
                                      <p:to>
                                        <p:strVal val="visible"/>
                                      </p:to>
                                    </p:set>
                                    <p:anim calcmode="lin" valueType="num">
                                      <p:cBhvr>
                                        <p:cTn id="277" dur="500" fill="hold"/>
                                        <p:tgtEl>
                                          <p:spTgt spid="12"/>
                                        </p:tgtEl>
                                        <p:attrNameLst>
                                          <p:attrName>ppt_w</p:attrName>
                                        </p:attrNameLst>
                                      </p:cBhvr>
                                      <p:tavLst>
                                        <p:tav tm="0">
                                          <p:val>
                                            <p:fltVal val="0"/>
                                          </p:val>
                                        </p:tav>
                                        <p:tav tm="100000">
                                          <p:val>
                                            <p:strVal val="#ppt_w"/>
                                          </p:val>
                                        </p:tav>
                                      </p:tavLst>
                                    </p:anim>
                                    <p:anim calcmode="lin" valueType="num">
                                      <p:cBhvr>
                                        <p:cTn id="278" dur="500" fill="hold"/>
                                        <p:tgtEl>
                                          <p:spTgt spid="12"/>
                                        </p:tgtEl>
                                        <p:attrNameLst>
                                          <p:attrName>ppt_h</p:attrName>
                                        </p:attrNameLst>
                                      </p:cBhvr>
                                      <p:tavLst>
                                        <p:tav tm="0">
                                          <p:val>
                                            <p:fltVal val="0"/>
                                          </p:val>
                                        </p:tav>
                                        <p:tav tm="100000">
                                          <p:val>
                                            <p:strVal val="#ppt_h"/>
                                          </p:val>
                                        </p:tav>
                                      </p:tavLst>
                                    </p:anim>
                                    <p:animEffect transition="in" filter="fade">
                                      <p:cBhvr>
                                        <p:cTn id="279" dur="500"/>
                                        <p:tgtEl>
                                          <p:spTgt spid="12"/>
                                        </p:tgtEl>
                                      </p:cBhvr>
                                    </p:animEffect>
                                  </p:childTnLst>
                                </p:cTn>
                              </p:par>
                              <p:par>
                                <p:cTn id="280" presetID="53" presetClass="entr" presetSubtype="0" fill="hold" nodeType="withEffect">
                                  <p:stCondLst>
                                    <p:cond delay="0"/>
                                  </p:stCondLst>
                                  <p:childTnLst>
                                    <p:set>
                                      <p:cBhvr>
                                        <p:cTn id="281" dur="1" fill="hold">
                                          <p:stCondLst>
                                            <p:cond delay="0"/>
                                          </p:stCondLst>
                                        </p:cTn>
                                        <p:tgtEl>
                                          <p:spTgt spid="13"/>
                                        </p:tgtEl>
                                        <p:attrNameLst>
                                          <p:attrName>style.visibility</p:attrName>
                                        </p:attrNameLst>
                                      </p:cBhvr>
                                      <p:to>
                                        <p:strVal val="visible"/>
                                      </p:to>
                                    </p:set>
                                    <p:anim calcmode="lin" valueType="num">
                                      <p:cBhvr>
                                        <p:cTn id="282" dur="500" fill="hold"/>
                                        <p:tgtEl>
                                          <p:spTgt spid="13"/>
                                        </p:tgtEl>
                                        <p:attrNameLst>
                                          <p:attrName>ppt_w</p:attrName>
                                        </p:attrNameLst>
                                      </p:cBhvr>
                                      <p:tavLst>
                                        <p:tav tm="0">
                                          <p:val>
                                            <p:fltVal val="0"/>
                                          </p:val>
                                        </p:tav>
                                        <p:tav tm="100000">
                                          <p:val>
                                            <p:strVal val="#ppt_w"/>
                                          </p:val>
                                        </p:tav>
                                      </p:tavLst>
                                    </p:anim>
                                    <p:anim calcmode="lin" valueType="num">
                                      <p:cBhvr>
                                        <p:cTn id="283" dur="500" fill="hold"/>
                                        <p:tgtEl>
                                          <p:spTgt spid="13"/>
                                        </p:tgtEl>
                                        <p:attrNameLst>
                                          <p:attrName>ppt_h</p:attrName>
                                        </p:attrNameLst>
                                      </p:cBhvr>
                                      <p:tavLst>
                                        <p:tav tm="0">
                                          <p:val>
                                            <p:fltVal val="0"/>
                                          </p:val>
                                        </p:tav>
                                        <p:tav tm="100000">
                                          <p:val>
                                            <p:strVal val="#ppt_h"/>
                                          </p:val>
                                        </p:tav>
                                      </p:tavLst>
                                    </p:anim>
                                    <p:animEffect transition="in" filter="fade">
                                      <p:cBhvr>
                                        <p:cTn id="284" dur="500"/>
                                        <p:tgtEl>
                                          <p:spTgt spid="13"/>
                                        </p:tgtEl>
                                      </p:cBhvr>
                                    </p:animEffect>
                                  </p:childTnLst>
                                </p:cTn>
                              </p:par>
                              <p:par>
                                <p:cTn id="285" presetID="53" presetClass="entr" presetSubtype="0" fill="hold" nodeType="withEffect">
                                  <p:stCondLst>
                                    <p:cond delay="0"/>
                                  </p:stCondLst>
                                  <p:childTnLst>
                                    <p:set>
                                      <p:cBhvr>
                                        <p:cTn id="286" dur="1" fill="hold">
                                          <p:stCondLst>
                                            <p:cond delay="0"/>
                                          </p:stCondLst>
                                        </p:cTn>
                                        <p:tgtEl>
                                          <p:spTgt spid="14"/>
                                        </p:tgtEl>
                                        <p:attrNameLst>
                                          <p:attrName>style.visibility</p:attrName>
                                        </p:attrNameLst>
                                      </p:cBhvr>
                                      <p:to>
                                        <p:strVal val="visible"/>
                                      </p:to>
                                    </p:set>
                                    <p:anim calcmode="lin" valueType="num">
                                      <p:cBhvr>
                                        <p:cTn id="287" dur="500" fill="hold"/>
                                        <p:tgtEl>
                                          <p:spTgt spid="14"/>
                                        </p:tgtEl>
                                        <p:attrNameLst>
                                          <p:attrName>ppt_w</p:attrName>
                                        </p:attrNameLst>
                                      </p:cBhvr>
                                      <p:tavLst>
                                        <p:tav tm="0">
                                          <p:val>
                                            <p:fltVal val="0"/>
                                          </p:val>
                                        </p:tav>
                                        <p:tav tm="100000">
                                          <p:val>
                                            <p:strVal val="#ppt_w"/>
                                          </p:val>
                                        </p:tav>
                                      </p:tavLst>
                                    </p:anim>
                                    <p:anim calcmode="lin" valueType="num">
                                      <p:cBhvr>
                                        <p:cTn id="288" dur="500" fill="hold"/>
                                        <p:tgtEl>
                                          <p:spTgt spid="14"/>
                                        </p:tgtEl>
                                        <p:attrNameLst>
                                          <p:attrName>ppt_h</p:attrName>
                                        </p:attrNameLst>
                                      </p:cBhvr>
                                      <p:tavLst>
                                        <p:tav tm="0">
                                          <p:val>
                                            <p:fltVal val="0"/>
                                          </p:val>
                                        </p:tav>
                                        <p:tav tm="100000">
                                          <p:val>
                                            <p:strVal val="#ppt_h"/>
                                          </p:val>
                                        </p:tav>
                                      </p:tavLst>
                                    </p:anim>
                                    <p:animEffect transition="in" filter="fade">
                                      <p:cBhvr>
                                        <p:cTn id="289" dur="500"/>
                                        <p:tgtEl>
                                          <p:spTgt spid="14"/>
                                        </p:tgtEl>
                                      </p:cBhvr>
                                    </p:animEffect>
                                  </p:childTnLst>
                                </p:cTn>
                              </p:par>
                            </p:childTnLst>
                          </p:cTn>
                        </p:par>
                      </p:childTnLst>
                    </p:cTn>
                  </p:par>
                  <p:par>
                    <p:cTn id="290" fill="hold">
                      <p:stCondLst>
                        <p:cond delay="indefinite"/>
                      </p:stCondLst>
                      <p:childTnLst>
                        <p:par>
                          <p:cTn id="291" fill="hold">
                            <p:stCondLst>
                              <p:cond delay="0"/>
                            </p:stCondLst>
                            <p:childTnLst>
                              <p:par>
                                <p:cTn id="292" presetID="5" presetClass="entr" presetSubtype="10" fill="hold" nodeType="clickEffect">
                                  <p:stCondLst>
                                    <p:cond delay="0"/>
                                  </p:stCondLst>
                                  <p:childTnLst>
                                    <p:set>
                                      <p:cBhvr>
                                        <p:cTn id="293" dur="1" fill="hold">
                                          <p:stCondLst>
                                            <p:cond delay="0"/>
                                          </p:stCondLst>
                                        </p:cTn>
                                        <p:tgtEl>
                                          <p:spTgt spid="2"/>
                                        </p:tgtEl>
                                        <p:attrNameLst>
                                          <p:attrName>style.visibility</p:attrName>
                                        </p:attrNameLst>
                                      </p:cBhvr>
                                      <p:to>
                                        <p:strVal val="visible"/>
                                      </p:to>
                                    </p:set>
                                    <p:animEffect transition="in" filter="checkerboard(across)">
                                      <p:cBhvr>
                                        <p:cTn id="2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01507">
            <a:extLst>
              <a:ext uri="{FF2B5EF4-FFF2-40B4-BE49-F238E27FC236}">
                <a16:creationId xmlns:a16="http://schemas.microsoft.com/office/drawing/2014/main" id="{D889CFB7-B683-4A2B-82B0-430F53829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43">
            <a:extLst>
              <a:ext uri="{FF2B5EF4-FFF2-40B4-BE49-F238E27FC236}">
                <a16:creationId xmlns:a16="http://schemas.microsoft.com/office/drawing/2014/main" id="{4AECD6C4-A56F-440C-A316-04174A95869E}"/>
              </a:ext>
            </a:extLst>
          </p:cNvPr>
          <p:cNvSpPr txBox="1">
            <a:spLocks noChangeArrowheads="1"/>
          </p:cNvSpPr>
          <p:nvPr/>
        </p:nvSpPr>
        <p:spPr bwMode="auto">
          <a:xfrm>
            <a:off x="228600" y="990600"/>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u="sng">
                <a:solidFill>
                  <a:srgbClr val="FF0000"/>
                </a:solidFill>
                <a:latin typeface="Times New Roman" panose="02020603050405020304" pitchFamily="18" charset="0"/>
                <a:cs typeface="Times New Roman" panose="02020603050405020304" pitchFamily="18" charset="0"/>
              </a:rPr>
              <a:t>Lưu ý:</a:t>
            </a:r>
          </a:p>
        </p:txBody>
      </p:sp>
      <p:sp>
        <p:nvSpPr>
          <p:cNvPr id="6148" name="TextBox 44">
            <a:extLst>
              <a:ext uri="{FF2B5EF4-FFF2-40B4-BE49-F238E27FC236}">
                <a16:creationId xmlns:a16="http://schemas.microsoft.com/office/drawing/2014/main" id="{5ED18D04-93A3-4453-BEBA-F0101BB08D49}"/>
              </a:ext>
            </a:extLst>
          </p:cNvPr>
          <p:cNvSpPr txBox="1">
            <a:spLocks noChangeArrowheads="1"/>
          </p:cNvSpPr>
          <p:nvPr/>
        </p:nvSpPr>
        <p:spPr bwMode="auto">
          <a:xfrm>
            <a:off x="228600" y="1524000"/>
            <a:ext cx="637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Nội dung tranh: Phản ánh đúng yêu cầu đề tài.</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6149" name="TextBox 86">
            <a:extLst>
              <a:ext uri="{FF2B5EF4-FFF2-40B4-BE49-F238E27FC236}">
                <a16:creationId xmlns:a16="http://schemas.microsoft.com/office/drawing/2014/main" id="{00EEF639-2A6E-42BC-A2C7-778FD07CBFFC}"/>
              </a:ext>
            </a:extLst>
          </p:cNvPr>
          <p:cNvSpPr txBox="1">
            <a:spLocks noChangeArrowheads="1"/>
          </p:cNvSpPr>
          <p:nvPr/>
        </p:nvSpPr>
        <p:spPr bwMode="auto">
          <a:xfrm>
            <a:off x="228600" y="2057400"/>
            <a:ext cx="7373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Bố cục: Chặt chẽ, các mảng chính - phụ phải rõ ràng, </a:t>
            </a:r>
          </a:p>
          <a:p>
            <a:pPr eaLnBrk="1" hangingPunct="1"/>
            <a:r>
              <a:rPr lang="en-US" altLang="en-US" sz="2400">
                <a:solidFill>
                  <a:srgbClr val="FF0000"/>
                </a:solidFill>
                <a:latin typeface="Times New Roman" panose="02020603050405020304" pitchFamily="18" charset="0"/>
                <a:cs typeface="Times New Roman" panose="02020603050405020304" pitchFamily="18" charset="0"/>
              </a:rPr>
              <a:t>    phù hợp với nội dung tranh.</a:t>
            </a:r>
            <a:r>
              <a:rPr lang="en-US" altLang="en-US" sz="2400" b="1">
                <a:solidFill>
                  <a:srgbClr val="FF0000"/>
                </a:solidFill>
                <a:latin typeface="Times New Roman" panose="02020603050405020304" pitchFamily="18" charset="0"/>
                <a:cs typeface="Times New Roman" panose="02020603050405020304" pitchFamily="18" charset="0"/>
              </a:rPr>
              <a:t> </a:t>
            </a:r>
          </a:p>
        </p:txBody>
      </p:sp>
      <p:sp>
        <p:nvSpPr>
          <p:cNvPr id="6150" name="TextBox 87">
            <a:extLst>
              <a:ext uri="{FF2B5EF4-FFF2-40B4-BE49-F238E27FC236}">
                <a16:creationId xmlns:a16="http://schemas.microsoft.com/office/drawing/2014/main" id="{C3F70903-1838-4440-87A4-D925309E54F0}"/>
              </a:ext>
            </a:extLst>
          </p:cNvPr>
          <p:cNvSpPr txBox="1">
            <a:spLocks noChangeArrowheads="1"/>
          </p:cNvSpPr>
          <p:nvPr/>
        </p:nvSpPr>
        <p:spPr bwMode="auto">
          <a:xfrm>
            <a:off x="242888" y="2895600"/>
            <a:ext cx="9092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ve</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Sinh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động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thê</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được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những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dáng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người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khác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nhau</a:t>
            </a:r>
            <a:r>
              <a:rPr lang="en-US" altLang="en-US" sz="2400" dirty="0">
                <a:solidFill>
                  <a:srgbClr val="FF0000"/>
                </a:solidFill>
                <a:latin typeface="Times New Roman" panose="02020603050405020304" pitchFamily="18" charset="0"/>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43">
            <a:extLst>
              <a:ext uri="{FF2B5EF4-FFF2-40B4-BE49-F238E27FC236}">
                <a16:creationId xmlns:a16="http://schemas.microsoft.com/office/drawing/2014/main" id="{CD5AEE30-8290-401B-84E9-79AB816F2DAE}"/>
              </a:ext>
            </a:extLst>
          </p:cNvPr>
          <p:cNvSpPr txBox="1">
            <a:spLocks noChangeArrowheads="1"/>
          </p:cNvSpPr>
          <p:nvPr/>
        </p:nvSpPr>
        <p:spPr bwMode="auto">
          <a:xfrm>
            <a:off x="228600" y="3352800"/>
            <a:ext cx="548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  Màu sắc: hài hòa hợp lý, rõ đậm nhạt.</a:t>
            </a:r>
            <a:endParaRPr lang="en-US" alt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fade">
                                      <p:cBhvr>
                                        <p:cTn id="12" dur="2000"/>
                                        <p:tgtEl>
                                          <p:spTgt spid="61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9">
                                            <p:txEl>
                                              <p:pRg st="0" end="0"/>
                                            </p:txEl>
                                          </p:spTgt>
                                        </p:tgtEl>
                                        <p:attrNameLst>
                                          <p:attrName>style.visibility</p:attrName>
                                        </p:attrNameLst>
                                      </p:cBhvr>
                                      <p:to>
                                        <p:strVal val="visible"/>
                                      </p:to>
                                    </p:set>
                                    <p:animEffect transition="in" filter="fade">
                                      <p:cBhvr>
                                        <p:cTn id="17" dur="2000"/>
                                        <p:tgtEl>
                                          <p:spTgt spid="614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49">
                                            <p:txEl>
                                              <p:pRg st="1" end="1"/>
                                            </p:txEl>
                                          </p:spTgt>
                                        </p:tgtEl>
                                        <p:attrNameLst>
                                          <p:attrName>style.visibility</p:attrName>
                                        </p:attrNameLst>
                                      </p:cBhvr>
                                      <p:to>
                                        <p:strVal val="visible"/>
                                      </p:to>
                                    </p:set>
                                    <p:animEffect transition="in" filter="fade">
                                      <p:cBhvr>
                                        <p:cTn id="20" dur="2000"/>
                                        <p:tgtEl>
                                          <p:spTgt spid="61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50">
                                            <p:txEl>
                                              <p:pRg st="0" end="0"/>
                                            </p:txEl>
                                          </p:spTgt>
                                        </p:tgtEl>
                                        <p:attrNameLst>
                                          <p:attrName>style.visibility</p:attrName>
                                        </p:attrNameLst>
                                      </p:cBhvr>
                                      <p:to>
                                        <p:strVal val="visible"/>
                                      </p:to>
                                    </p:set>
                                    <p:animEffect transition="in" filter="fade">
                                      <p:cBhvr>
                                        <p:cTn id="25" dur="2000"/>
                                        <p:tgtEl>
                                          <p:spTgt spid="615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allAtOnce"/>
      <p:bldP spid="6148" grpId="0" build="allAtOnce"/>
      <p:bldP spid="6149" grpId="0" build="allAtOnce"/>
      <p:bldP spid="6150" grpId="0" build="allAtOnce"/>
      <p:bldP spid="7"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68E6DC3-5D90-45BE-9291-BF55F4DC072C}"/>
              </a:ext>
            </a:extLst>
          </p:cNvPr>
          <p:cNvSpPr txBox="1">
            <a:spLocks noChangeArrowheads="1"/>
          </p:cNvSpPr>
          <p:nvPr/>
        </p:nvSpPr>
        <p:spPr bwMode="auto">
          <a:xfrm>
            <a:off x="381000" y="381000"/>
            <a:ext cx="21419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III. </a:t>
            </a:r>
            <a:r>
              <a:rPr lang="en-US" altLang="en-US" sz="2400" b="1" dirty="0" err="1">
                <a:solidFill>
                  <a:srgbClr val="000066"/>
                </a:solidFill>
                <a:latin typeface="Times New Roman" panose="02020603050405020304" pitchFamily="18" charset="0"/>
              </a:rPr>
              <a:t>Thực</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hành</a:t>
            </a:r>
            <a:endParaRPr lang="en-US" altLang="en-US" sz="2400" b="1" u="sng" dirty="0">
              <a:solidFill>
                <a:srgbClr val="000066"/>
              </a:solidFill>
              <a:latin typeface="Times New Roman" panose="02020603050405020304" pitchFamily="18" charset="0"/>
            </a:endParaRPr>
          </a:p>
        </p:txBody>
      </p:sp>
      <p:sp>
        <p:nvSpPr>
          <p:cNvPr id="3" name="TextBox 2">
            <a:extLst>
              <a:ext uri="{FF2B5EF4-FFF2-40B4-BE49-F238E27FC236}">
                <a16:creationId xmlns:a16="http://schemas.microsoft.com/office/drawing/2014/main" id="{72411AC0-3A40-4AF5-A00C-59233092123F}"/>
              </a:ext>
            </a:extLst>
          </p:cNvPr>
          <p:cNvSpPr txBox="1">
            <a:spLocks noChangeArrowheads="1"/>
          </p:cNvSpPr>
          <p:nvPr/>
        </p:nvSpPr>
        <p:spPr bwMode="auto">
          <a:xfrm>
            <a:off x="685800" y="990600"/>
            <a:ext cx="8077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Chọn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một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để</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đó</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có</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vận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dụng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nhiều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dáng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người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khác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nhau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để</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sắp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xếp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thành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bố</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cục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trong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sao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phù</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hợp</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với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nội</a:t>
            </a:r>
            <a:r>
              <a:rPr lang="en-US" altLang="en-US" sz="2800" dirty="0">
                <a:solidFill>
                  <a:srgbClr val="0000CC"/>
                </a:solidFill>
                <a:latin typeface="Times New Roman" panose="02020603050405020304" pitchFamily="18" charset="0"/>
                <a:cs typeface="Times New Roman" panose="02020603050405020304" pitchFamily="18" charset="0"/>
              </a:rPr>
              <a:t> dung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Khô</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giấy</a:t>
            </a:r>
            <a:r>
              <a:rPr lang="en-US" altLang="en-US" sz="2800" dirty="0">
                <a:solidFill>
                  <a:srgbClr val="0000CC"/>
                </a:solidFill>
                <a:latin typeface="Times New Roman" panose="02020603050405020304" pitchFamily="18" charset="0"/>
                <a:cs typeface="Times New Roman" panose="02020603050405020304" pitchFamily="18" charset="0"/>
              </a:rPr>
              <a:t> A4; </a:t>
            </a:r>
            <a:r>
              <a:rPr lang="en-US" altLang="en-US" sz="2800" dirty="0" err="1">
                <a:solidFill>
                  <a:srgbClr val="0000CC"/>
                </a:solidFill>
                <a:latin typeface="Times New Roman" panose="02020603050405020304" pitchFamily="18" charset="0"/>
                <a:cs typeface="Times New Roman" panose="02020603050405020304" pitchFamily="18" charset="0"/>
              </a:rPr>
              <a:t>Màu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sắc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tư</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chọn</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68E6DC3-5D90-45BE-9291-BF55F4DC072C}"/>
              </a:ext>
            </a:extLst>
          </p:cNvPr>
          <p:cNvSpPr txBox="1">
            <a:spLocks noChangeArrowheads="1"/>
          </p:cNvSpPr>
          <p:nvPr/>
        </p:nvSpPr>
        <p:spPr bwMode="auto">
          <a:xfrm>
            <a:off x="381000" y="381000"/>
            <a:ext cx="1237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000066"/>
                </a:solidFill>
                <a:latin typeface="Times New Roman" panose="02020603050405020304" pitchFamily="18" charset="0"/>
              </a:rPr>
              <a:t>Dặn</a:t>
            </a:r>
            <a:r>
              <a:rPr lang="en-US" altLang="en-US" sz="2400" b="1" dirty="0">
                <a:solidFill>
                  <a:srgbClr val="000066"/>
                </a:solidFill>
                <a:latin typeface="Times New Roman" panose="02020603050405020304" pitchFamily="18" charset="0"/>
              </a:rPr>
              <a:t> </a:t>
            </a:r>
            <a:r>
              <a:rPr lang="en-US" altLang="en-US" sz="2400" b="1" dirty="0" err="1">
                <a:solidFill>
                  <a:srgbClr val="000066"/>
                </a:solidFill>
                <a:latin typeface="Times New Roman" panose="02020603050405020304" pitchFamily="18" charset="0"/>
              </a:rPr>
              <a:t>dò</a:t>
            </a:r>
            <a:r>
              <a:rPr lang="en-US" altLang="en-US" sz="2400" b="1" dirty="0">
                <a:solidFill>
                  <a:srgbClr val="000066"/>
                </a:solidFill>
                <a:latin typeface="Times New Roman" panose="02020603050405020304" pitchFamily="18" charset="0"/>
              </a:rPr>
              <a:t>:</a:t>
            </a:r>
            <a:endParaRPr lang="en-US" altLang="en-US" sz="2400" b="1" u="sng" dirty="0">
              <a:solidFill>
                <a:srgbClr val="000066"/>
              </a:solidFill>
              <a:latin typeface="Times New Roman" panose="02020603050405020304" pitchFamily="18" charset="0"/>
            </a:endParaRPr>
          </a:p>
        </p:txBody>
      </p:sp>
      <p:sp>
        <p:nvSpPr>
          <p:cNvPr id="3" name="TextBox 2">
            <a:extLst>
              <a:ext uri="{FF2B5EF4-FFF2-40B4-BE49-F238E27FC236}">
                <a16:creationId xmlns:a16="http://schemas.microsoft.com/office/drawing/2014/main" id="{72411AC0-3A40-4AF5-A00C-59233092123F}"/>
              </a:ext>
            </a:extLst>
          </p:cNvPr>
          <p:cNvSpPr txBox="1">
            <a:spLocks noChangeArrowheads="1"/>
          </p:cNvSpPr>
          <p:nvPr/>
        </p:nvSpPr>
        <p:spPr bwMode="auto">
          <a:xfrm>
            <a:off x="685800" y="990600"/>
            <a:ext cx="8077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Hoàn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thành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bài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tranh</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đề</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err="1">
                <a:solidFill>
                  <a:srgbClr val="0000CC"/>
                </a:solidFill>
                <a:latin typeface="Times New Roman" panose="02020603050405020304" pitchFamily="18" charset="0"/>
                <a:cs typeface="Times New Roman" panose="02020603050405020304" pitchFamily="18" charset="0"/>
              </a:rPr>
              <a:t>tài</a:t>
            </a:r>
            <a:r>
              <a:rPr lang="en-US" altLang="en-US" sz="2800">
                <a:solidFill>
                  <a:srgbClr val="0000CC"/>
                </a:solidFill>
                <a:latin typeface="Times New Roman" panose="02020603050405020304" pitchFamily="18" charset="0"/>
                <a:cs typeface="Times New Roman" panose="02020603050405020304" pitchFamily="18" charset="0"/>
              </a:rPr>
              <a:t> tự chọn </a:t>
            </a:r>
            <a:r>
              <a:rPr lang="en-US" altLang="en-US" sz="2800" dirty="0">
                <a:solidFill>
                  <a:srgbClr val="0000CC"/>
                </a:solidFill>
                <a:latin typeface="Times New Roman" panose="02020603050405020304" pitchFamily="18" charset="0"/>
                <a:cs typeface="Times New Roman" panose="02020603050405020304" pitchFamily="18" charset="0"/>
              </a:rPr>
              <a:t>(</a:t>
            </a:r>
            <a:r>
              <a:rPr lang="en-US" altLang="en-US" sz="2800" dirty="0" err="1">
                <a:solidFill>
                  <a:srgbClr val="0000CC"/>
                </a:solidFill>
                <a:latin typeface="Times New Roman" panose="02020603050405020304" pitchFamily="18" charset="0"/>
                <a:cs typeface="Times New Roman" panose="02020603050405020304" pitchFamily="18" charset="0"/>
              </a:rPr>
              <a:t>tô</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màu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err="1">
                <a:solidFill>
                  <a:srgbClr val="0000CC"/>
                </a:solidFill>
                <a:latin typeface="Times New Roman" panose="02020603050405020304" pitchFamily="18" charset="0"/>
                <a:cs typeface="Times New Roman" panose="02020603050405020304" pitchFamily="18" charset="0"/>
              </a:rPr>
              <a:t>hoàn</a:t>
            </a:r>
            <a:r>
              <a:rPr lang="en-US" altLang="en-US" sz="2800">
                <a:solidFill>
                  <a:srgbClr val="0000CC"/>
                </a:solidFill>
                <a:latin typeface="Times New Roman" panose="02020603050405020304" pitchFamily="18" charset="0"/>
                <a:cs typeface="Times New Roman" panose="02020603050405020304" pitchFamily="18" charset="0"/>
              </a:rPr>
              <a:t> chỉnh).</a:t>
            </a:r>
            <a:endParaRPr lang="en-US" altLang="en-US" sz="2800" dirty="0">
              <a:solidFill>
                <a:srgbClr val="0000CC"/>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0000CC"/>
                </a:solidFill>
                <a:latin typeface="Times New Roman" panose="02020603050405020304" pitchFamily="18" charset="0"/>
                <a:cs typeface="Times New Roman" panose="02020603050405020304" pitchFamily="18" charset="0"/>
              </a:rPr>
              <a:t>-</a:t>
            </a:r>
            <a:r>
              <a:rPr lang="en-US" altLang="en-US" sz="2800" dirty="0" err="1">
                <a:solidFill>
                  <a:srgbClr val="0000CC"/>
                </a:solidFill>
                <a:latin typeface="Times New Roman" panose="02020603050405020304" pitchFamily="18" charset="0"/>
                <a:cs typeface="Times New Roman" panose="02020603050405020304" pitchFamily="18" charset="0"/>
              </a:rPr>
              <a:t>Chuẩn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cho</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tiết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sau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bút</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chì</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gôm</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màu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vẽ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err="1">
                <a:solidFill>
                  <a:srgbClr val="0000CC"/>
                </a:solidFill>
                <a:latin typeface="Times New Roman" panose="02020603050405020304" pitchFamily="18" charset="0"/>
                <a:cs typeface="Times New Roman" panose="02020603050405020304" pitchFamily="18" charset="0"/>
              </a:rPr>
              <a:t>giấy</a:t>
            </a:r>
            <a:r>
              <a:rPr lang="en-US" altLang="en-US" sz="2800">
                <a:solidFill>
                  <a:srgbClr val="0000CC"/>
                </a:solidFill>
                <a:latin typeface="Times New Roman" panose="02020603050405020304" pitchFamily="18" charset="0"/>
                <a:cs typeface="Times New Roman" panose="02020603050405020304" pitchFamily="18" charset="0"/>
              </a:rPr>
              <a:t> vẽ.</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420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BCE44-1D82-46B3-985A-A77279B6759C}"/>
              </a:ext>
            </a:extLst>
          </p:cNvPr>
          <p:cNvSpPr txBox="1"/>
          <p:nvPr/>
        </p:nvSpPr>
        <p:spPr>
          <a:xfrm>
            <a:off x="528484" y="1371600"/>
            <a:ext cx="8610600" cy="3539430"/>
          </a:xfrm>
          <a:prstGeom prst="rect">
            <a:avLst/>
          </a:prstGeom>
          <a:noFill/>
        </p:spPr>
        <p:txBody>
          <a:bodyPr wrap="square">
            <a:spAutoFit/>
          </a:bodyPr>
          <a:lstStyle/>
          <a:p>
            <a:pPr>
              <a:spcBef>
                <a:spcPct val="0"/>
              </a:spcBef>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Yêu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cầu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đạt</a:t>
            </a:r>
            <a:r>
              <a:rPr lang="en-US" altLang="en-US" sz="3200" b="1" dirty="0">
                <a:solidFill>
                  <a:srgbClr val="FF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Nắm</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nội</a:t>
            </a:r>
            <a:r>
              <a:rPr lang="en-US" altLang="en-US" sz="3200" b="1" dirty="0">
                <a:solidFill>
                  <a:schemeClr val="accent2"/>
                </a:solidFill>
                <a:latin typeface="Times New Roman" panose="02020603050405020304" pitchFamily="18" charset="0"/>
                <a:cs typeface="Times New Roman" panose="02020603050405020304" pitchFamily="18" charset="0"/>
              </a:rPr>
              <a:t> dung </a:t>
            </a:r>
            <a:r>
              <a:rPr lang="en-US" altLang="en-US" sz="3200" b="1" dirty="0" err="1">
                <a:solidFill>
                  <a:schemeClr val="accent2"/>
                </a:solidFill>
                <a:latin typeface="Times New Roman" panose="02020603050405020304" pitchFamily="18" charset="0"/>
                <a:cs typeface="Times New Roman" panose="02020603050405020304" pitchFamily="18" charset="0"/>
              </a:rPr>
              <a:t>bài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học</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Biết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chọn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đề</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để</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vẽ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Biết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vận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dụng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nhiều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dáng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người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khác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nhau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để</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sắp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xếp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thành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bố</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cục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đẹp</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trong</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a:t>
            </a:r>
          </a:p>
          <a:p>
            <a:pPr>
              <a:spcBef>
                <a:spcPct val="0"/>
              </a:spcBef>
              <a:buFontTx/>
              <a:buNone/>
            </a:pPr>
            <a:r>
              <a:rPr lang="en-US" altLang="en-US" sz="3200" b="1" dirty="0">
                <a:solidFill>
                  <a:schemeClr val="accent2"/>
                </a:solidFill>
                <a:latin typeface="Times New Roman" panose="02020603050405020304" pitchFamily="18" charset="0"/>
                <a:cs typeface="Times New Roman" panose="02020603050405020304" pitchFamily="18" charset="0"/>
              </a:rPr>
              <a:t>-</a:t>
            </a:r>
            <a:r>
              <a:rPr lang="en-US" altLang="en-US" sz="3200" b="1" dirty="0" err="1">
                <a:solidFill>
                  <a:schemeClr val="accent2"/>
                </a:solidFill>
                <a:latin typeface="Times New Roman" panose="02020603050405020304" pitchFamily="18" charset="0"/>
                <a:cs typeface="Times New Roman" panose="02020603050405020304" pitchFamily="18" charset="0"/>
              </a:rPr>
              <a:t>Vẽ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được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tranh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có</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bố</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cục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chặt</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chẽ</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màu</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sắc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hài</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hòa</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sinh</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động</a:t>
            </a:r>
            <a:r>
              <a:rPr lang="en-US" altLang="en-US" sz="3200"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69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BA5A5208-EF7D-4C0A-9197-B0456C30055B}"/>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3075" name="Text Box 6">
            <a:extLst>
              <a:ext uri="{FF2B5EF4-FFF2-40B4-BE49-F238E27FC236}">
                <a16:creationId xmlns:a16="http://schemas.microsoft.com/office/drawing/2014/main" id="{00750B37-6478-421E-9648-C76FF0B28F75}"/>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pic>
        <p:nvPicPr>
          <p:cNvPr id="1026" name="Picture 2" descr="VẼ TRANH ĐỀ TÀI : CHÀO MỪNG NGÀY NHÀ GIÁO VIỆT NAM 20-11 - YouTube">
            <a:extLst>
              <a:ext uri="{FF2B5EF4-FFF2-40B4-BE49-F238E27FC236}">
                <a16:creationId xmlns:a16="http://schemas.microsoft.com/office/drawing/2014/main" id="{132D3A77-F632-41C2-8F8E-67FB9F147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09307"/>
            <a:ext cx="5418667" cy="304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47303"/>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Ngày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Việt</a:t>
            </a:r>
            <a:r>
              <a:rPr lang="en-US" altLang="en-US" sz="2400" b="1" dirty="0">
                <a:solidFill>
                  <a:srgbClr val="FF0000"/>
                </a:solidFill>
                <a:latin typeface="Times New Roman" panose="02020603050405020304" pitchFamily="18" charset="0"/>
              </a:rPr>
              <a:t> Nam</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tặng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Thầy</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Cô</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quang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cảnh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buổi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lễ</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văn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nghệ</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thao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chào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mừng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ngày</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Nhà</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giáo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Việt</a:t>
            </a:r>
            <a:r>
              <a:rPr lang="en-US" altLang="en-US" sz="2400" b="1" dirty="0">
                <a:solidFill>
                  <a:srgbClr val="0000CC"/>
                </a:solidFill>
                <a:latin typeface="Times New Roman" panose="02020603050405020304" pitchFamily="18" charset="0"/>
              </a:rPr>
              <a:t> Nam…..</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p:txBody>
      </p:sp>
      <p:sp>
        <p:nvSpPr>
          <p:cNvPr id="15" name="TextBox 14">
            <a:extLst>
              <a:ext uri="{FF2B5EF4-FFF2-40B4-BE49-F238E27FC236}">
                <a16:creationId xmlns:a16="http://schemas.microsoft.com/office/drawing/2014/main" id="{EC9000D9-28D7-4F45-AEA3-5B7C28E9761A}"/>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6386" name="Picture 2" descr="Vẽ Tranh Đề Tài Nhà Giáo Việt Nam 20-11- Mỹ thuật 8 / how to draw teacher  &amp;#39;s day - YouTube">
            <a:extLst>
              <a:ext uri="{FF2B5EF4-FFF2-40B4-BE49-F238E27FC236}">
                <a16:creationId xmlns:a16="http://schemas.microsoft.com/office/drawing/2014/main" id="{7D3E1B0D-066E-4774-8DD6-F5156802D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040" y="3537586"/>
            <a:ext cx="5547360" cy="312039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oạn Mĩ Thuật Lớp 8 Bài 9: Vẽ Tranh Đề Tài Ngày Nhà Giáo Việt Nam Lớp 8">
            <a:extLst>
              <a:ext uri="{FF2B5EF4-FFF2-40B4-BE49-F238E27FC236}">
                <a16:creationId xmlns:a16="http://schemas.microsoft.com/office/drawing/2014/main" id="{4B01B406-2362-46A2-AEC5-3FF3FBA28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746090" cy="269718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ranh vẽ đề tài 20-11, tranh ngày nhà giáo Việt Nam đẹp và ý nghĩa nhất -  Phụ Kiện MacBook Chính Hãng">
            <a:extLst>
              <a:ext uri="{FF2B5EF4-FFF2-40B4-BE49-F238E27FC236}">
                <a16:creationId xmlns:a16="http://schemas.microsoft.com/office/drawing/2014/main" id="{AF9B1E2D-171E-4BDB-ACBD-1A35164BB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00856"/>
            <a:ext cx="3581400" cy="268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6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4847303"/>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Vui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Tết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Trung</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thu</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xách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lồng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đèn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đón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Trung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dưới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ánh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trăng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làm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lồng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đèn</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4098" name="Picture 2" descr="Những bức hình vẽ tranh đề tài lễ hội Tết Trung thu đơn giản mà đẹp -  META.vn">
            <a:extLst>
              <a:ext uri="{FF2B5EF4-FFF2-40B4-BE49-F238E27FC236}">
                <a16:creationId xmlns:a16="http://schemas.microsoft.com/office/drawing/2014/main" id="{25677494-E820-444A-AB6E-BEE5394F7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012" y="1599749"/>
            <a:ext cx="4625788" cy="3276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5DB623-0F69-4E51-8AE6-5DF298064B93}"/>
              </a:ext>
            </a:extLst>
          </p:cNvPr>
          <p:cNvSpPr txBox="1"/>
          <p:nvPr/>
        </p:nvSpPr>
        <p:spPr>
          <a:xfrm>
            <a:off x="734693"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
        <p:nvSpPr>
          <p:cNvPr id="9" name="Text Box 4">
            <a:extLst>
              <a:ext uri="{FF2B5EF4-FFF2-40B4-BE49-F238E27FC236}">
                <a16:creationId xmlns:a16="http://schemas.microsoft.com/office/drawing/2014/main" id="{5563827F-7AD2-CED4-47D6-B5ADAB0ACC9D}"/>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9BE60C12-0BF8-86FC-8385-D3609376FBC6}"/>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658698267"/>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15362" name="Picture 2" descr="TOP 20+ bức tranh vẽ tết Trung Thu độc đáo, đẹp và ý nghĩa nhất hiện nay">
            <a:extLst>
              <a:ext uri="{FF2B5EF4-FFF2-40B4-BE49-F238E27FC236}">
                <a16:creationId xmlns:a16="http://schemas.microsoft.com/office/drawing/2014/main" id="{C909CA7D-A3E9-4AE6-A683-8B1710673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 y="775381"/>
            <a:ext cx="3979704" cy="29250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hững hình ảnh quen thuộc gợi nhắc Trung thu của bố ngày xưa - Đời sống">
            <a:extLst>
              <a:ext uri="{FF2B5EF4-FFF2-40B4-BE49-F238E27FC236}">
                <a16:creationId xmlns:a16="http://schemas.microsoft.com/office/drawing/2014/main" id="{90547F06-1252-4B41-A3E4-7F8982BF0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775" y="775380"/>
            <a:ext cx="4055226" cy="29250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7D18B1-4AF4-43F2-A1EF-DC9C819C272B}"/>
              </a:ext>
            </a:extLst>
          </p:cNvPr>
          <p:cNvPicPr>
            <a:picLocks noChangeAspect="1"/>
          </p:cNvPicPr>
          <p:nvPr/>
        </p:nvPicPr>
        <p:blipFill>
          <a:blip r:embed="rId4"/>
          <a:stretch>
            <a:fillRect/>
          </a:stretch>
        </p:blipFill>
        <p:spPr>
          <a:xfrm>
            <a:off x="2680162" y="3992467"/>
            <a:ext cx="3796838" cy="2662236"/>
          </a:xfrm>
          <a:prstGeom prst="rect">
            <a:avLst/>
          </a:prstGeom>
        </p:spPr>
      </p:pic>
    </p:spTree>
    <p:extLst>
      <p:ext uri="{BB962C8B-B14F-4D97-AF65-F5344CB8AC3E}">
        <p14:creationId xmlns:p14="http://schemas.microsoft.com/office/powerpoint/2010/main" val="123953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a:extLst>
              <a:ext uri="{FF2B5EF4-FFF2-40B4-BE49-F238E27FC236}">
                <a16:creationId xmlns:a16="http://schemas.microsoft.com/office/drawing/2014/main" id="{B09DB630-91CF-447C-ABAF-B80DC719302B}"/>
              </a:ext>
            </a:extLst>
          </p:cNvPr>
          <p:cNvSpPr txBox="1">
            <a:spLocks noChangeArrowheads="1"/>
          </p:cNvSpPr>
          <p:nvPr/>
        </p:nvSpPr>
        <p:spPr bwMode="auto">
          <a:xfrm>
            <a:off x="468722" y="1118317"/>
            <a:ext cx="536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66"/>
                </a:solidFill>
                <a:latin typeface="Times New Roman" panose="02020603050405020304" pitchFamily="18" charset="0"/>
              </a:rPr>
              <a:t>I. TÌM VÀ CHỌN NỘI DUNG ĐỀ TÀI</a:t>
            </a:r>
          </a:p>
        </p:txBody>
      </p:sp>
      <p:sp>
        <p:nvSpPr>
          <p:cNvPr id="13" name="Text Box 4">
            <a:extLst>
              <a:ext uri="{FF2B5EF4-FFF2-40B4-BE49-F238E27FC236}">
                <a16:creationId xmlns:a16="http://schemas.microsoft.com/office/drawing/2014/main" id="{5214A4AE-6027-41FE-922B-92AED86E8025}"/>
              </a:ext>
            </a:extLst>
          </p:cNvPr>
          <p:cNvSpPr txBox="1">
            <a:spLocks noChangeArrowheads="1"/>
          </p:cNvSpPr>
          <p:nvPr/>
        </p:nvSpPr>
        <p:spPr bwMode="auto">
          <a:xfrm>
            <a:off x="228600" y="51054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CC"/>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Đề</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Biển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đảo</a:t>
            </a:r>
            <a:endParaRPr lang="en-US" altLang="en-US" sz="2400" b="1" dirty="0">
              <a:solidFill>
                <a:srgbClr val="FF0000"/>
              </a:solidFill>
              <a:latin typeface="Times New Roman" panose="02020603050405020304" pitchFamily="18" charset="0"/>
            </a:endParaRP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thể</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vẽ</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về</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nội</a:t>
            </a:r>
            <a:r>
              <a:rPr lang="en-US" altLang="en-US" sz="2400" b="1" dirty="0">
                <a:solidFill>
                  <a:srgbClr val="0000CC"/>
                </a:solidFill>
                <a:latin typeface="Times New Roman" panose="02020603050405020304" pitchFamily="18" charset="0"/>
              </a:rPr>
              <a:t> dung: </a:t>
            </a:r>
            <a:r>
              <a:rPr lang="en-US" altLang="en-US" sz="2400" b="1" dirty="0" err="1">
                <a:solidFill>
                  <a:srgbClr val="0000CC"/>
                </a:solidFill>
                <a:latin typeface="Times New Roman" panose="02020603050405020304" pitchFamily="18" charset="0"/>
              </a:rPr>
              <a:t>thiếu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a:t>
            </a:r>
            <a:r>
              <a:rPr lang="en-US" altLang="en-US" sz="2400" b="1" dirty="0">
                <a:solidFill>
                  <a:srgbClr val="0000CC"/>
                </a:solidFill>
                <a:latin typeface="Times New Roman" panose="02020603050405020304" pitchFamily="18" charset="0"/>
              </a:rPr>
              <a:t> ra </a:t>
            </a:r>
            <a:r>
              <a:rPr lang="en-US" altLang="en-US" sz="2400" b="1" dirty="0" err="1">
                <a:solidFill>
                  <a:srgbClr val="0000CC"/>
                </a:solidFill>
                <a:latin typeface="Times New Roman" panose="02020603050405020304" pitchFamily="18" charset="0"/>
              </a:rPr>
              <a:t>thăm</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lính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hải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quân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múa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tặng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hoa</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cho</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anh</a:t>
            </a:r>
            <a:r>
              <a:rPr lang="en-US" altLang="en-US" sz="2400" b="1" dirty="0">
                <a:solidFill>
                  <a:srgbClr val="0000CC"/>
                </a:solidFill>
                <a:latin typeface="Times New Roman" panose="02020603050405020304" pitchFamily="18" charset="0"/>
              </a:rPr>
              <a:t>,….</a:t>
            </a:r>
          </a:p>
          <a:p>
            <a:pPr eaLnBrk="1" hangingPunct="1"/>
            <a:r>
              <a:rPr lang="en-US" altLang="en-US" sz="2400" b="1" dirty="0">
                <a:solidFill>
                  <a:srgbClr val="0000CC"/>
                </a:solidFill>
                <a:latin typeface="Times New Roman" panose="02020603050405020304" pitchFamily="18" charset="0"/>
              </a:rPr>
              <a:t>-</a:t>
            </a:r>
            <a:r>
              <a:rPr lang="en-US" altLang="en-US" sz="2400" b="1" dirty="0" err="1">
                <a:solidFill>
                  <a:srgbClr val="0000CC"/>
                </a:solidFill>
                <a:latin typeface="Times New Roman" panose="02020603050405020304" pitchFamily="18" charset="0"/>
              </a:rPr>
              <a:t>Tranh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có</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vận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dụng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nhiều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dáng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người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khác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nhau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sinh</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động</a:t>
            </a:r>
            <a:r>
              <a:rPr lang="en-US" altLang="en-US" sz="2400" b="1" dirty="0">
                <a:solidFill>
                  <a:srgbClr val="0000CC"/>
                </a:solidFill>
                <a:latin typeface="Times New Roman" panose="02020603050405020304" pitchFamily="18" charset="0"/>
              </a:rPr>
              <a:t>.</a:t>
            </a:r>
          </a:p>
          <a:p>
            <a:pPr eaLnBrk="1" hangingPunct="1"/>
            <a:endParaRPr lang="en-US" altLang="en-US" sz="2400" b="1" dirty="0">
              <a:solidFill>
                <a:srgbClr val="0000CC"/>
              </a:solidFill>
              <a:latin typeface="Times New Roman" panose="02020603050405020304" pitchFamily="18" charset="0"/>
            </a:endParaRPr>
          </a:p>
        </p:txBody>
      </p:sp>
      <p:pic>
        <p:nvPicPr>
          <p:cNvPr id="5122" name="Picture 2" descr="Học sinh tham gia cuộc thi vẽ tranh hướng về biển Đông - Phòng GD&amp;amp;ĐT Kon Rẫy">
            <a:extLst>
              <a:ext uri="{FF2B5EF4-FFF2-40B4-BE49-F238E27FC236}">
                <a16:creationId xmlns:a16="http://schemas.microsoft.com/office/drawing/2014/main" id="{9EAC519B-25A5-4BC8-81F7-2CB7DE9EF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76400"/>
            <a:ext cx="4572000" cy="33563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EDF70C-0C6C-4E7F-9BB5-B2B60958E0D4}"/>
              </a:ext>
            </a:extLst>
          </p:cNvPr>
          <p:cNvSpPr txBox="1"/>
          <p:nvPr/>
        </p:nvSpPr>
        <p:spPr>
          <a:xfrm>
            <a:off x="381000" y="2040194"/>
            <a:ext cx="2770507" cy="954107"/>
          </a:xfrm>
          <a:prstGeom prst="rect">
            <a:avLst/>
          </a:prstGeom>
          <a:noFill/>
        </p:spPr>
        <p:txBody>
          <a:bodyPr wrap="square">
            <a:spAutoFit/>
          </a:bodyPr>
          <a:lstStyle/>
          <a:p>
            <a:r>
              <a:rPr lang="en-US" altLang="en-US" sz="2800" b="1" dirty="0" err="1">
                <a:solidFill>
                  <a:srgbClr val="0000CC"/>
                </a:solidFill>
                <a:latin typeface="Times New Roman" panose="02020603050405020304" pitchFamily="18" charset="0"/>
              </a:rPr>
              <a:t>Tranh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vẽ</a:t>
            </a:r>
            <a:r>
              <a:rPr lang="en-US" altLang="en-US" sz="2800" b="1" dirty="0">
                <a:solidFill>
                  <a:srgbClr val="0000CC"/>
                </a:solidFill>
                <a:latin typeface="Times New Roman" panose="02020603050405020304" pitchFamily="18" charset="0"/>
              </a:rPr>
              <a:t> </a:t>
            </a:r>
          </a:p>
          <a:p>
            <a:r>
              <a:rPr lang="en-US" altLang="en-US" sz="2800" b="1" dirty="0" err="1">
                <a:solidFill>
                  <a:srgbClr val="0000CC"/>
                </a:solidFill>
                <a:latin typeface="Times New Roman" panose="02020603050405020304" pitchFamily="18" charset="0"/>
              </a:rPr>
              <a:t>đề</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tài</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gì</a:t>
            </a:r>
            <a:r>
              <a:rPr lang="en-US" altLang="en-US" sz="2800" b="1" dirty="0">
                <a:solidFill>
                  <a:srgbClr val="0000CC"/>
                </a:solidFill>
                <a:latin typeface="Times New Roman" panose="02020603050405020304" pitchFamily="18" charset="0"/>
              </a:rPr>
              <a:t>?</a:t>
            </a:r>
            <a:endParaRPr lang="en-US" sz="2800" dirty="0">
              <a:solidFill>
                <a:srgbClr val="0000CC"/>
              </a:solidFill>
            </a:endParaRPr>
          </a:p>
        </p:txBody>
      </p:sp>
      <p:sp>
        <p:nvSpPr>
          <p:cNvPr id="9" name="Text Box 4">
            <a:extLst>
              <a:ext uri="{FF2B5EF4-FFF2-40B4-BE49-F238E27FC236}">
                <a16:creationId xmlns:a16="http://schemas.microsoft.com/office/drawing/2014/main" id="{9E520FEA-D090-133F-7F2E-0B6A16460C25}"/>
              </a:ext>
            </a:extLst>
          </p:cNvPr>
          <p:cNvSpPr txBox="1">
            <a:spLocks noChangeArrowheads="1"/>
          </p:cNvSpPr>
          <p:nvPr/>
        </p:nvSpPr>
        <p:spPr bwMode="auto">
          <a:xfrm>
            <a:off x="1295400" y="762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0000CC"/>
                </a:solidFill>
                <a:latin typeface="Times New Roman" panose="02020603050405020304" pitchFamily="18" charset="0"/>
              </a:rPr>
              <a:t> </a:t>
            </a:r>
            <a:r>
              <a:rPr lang="en-US" altLang="en-US" sz="2400" b="1" dirty="0">
                <a:solidFill>
                  <a:srgbClr val="0000CC"/>
                </a:solidFill>
                <a:latin typeface="Times New Roman" panose="02020603050405020304" pitchFamily="18" charset="0"/>
              </a:rPr>
              <a:t>VẼ TRANH</a:t>
            </a:r>
          </a:p>
        </p:txBody>
      </p:sp>
      <p:sp>
        <p:nvSpPr>
          <p:cNvPr id="10" name="Text Box 6">
            <a:extLst>
              <a:ext uri="{FF2B5EF4-FFF2-40B4-BE49-F238E27FC236}">
                <a16:creationId xmlns:a16="http://schemas.microsoft.com/office/drawing/2014/main" id="{CA8630B6-932D-F661-4E3F-CD1C825DF68D}"/>
              </a:ext>
            </a:extLst>
          </p:cNvPr>
          <p:cNvSpPr txBox="1">
            <a:spLocks noChangeArrowheads="1"/>
          </p:cNvSpPr>
          <p:nvPr/>
        </p:nvSpPr>
        <p:spPr bwMode="auto">
          <a:xfrm>
            <a:off x="1283110" y="457200"/>
            <a:ext cx="617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FF0000"/>
                </a:solidFill>
                <a:latin typeface="Times New Roman" panose="02020603050405020304" pitchFamily="18" charset="0"/>
              </a:rPr>
              <a:t>ĐỀ TÀI </a:t>
            </a:r>
            <a:r>
              <a:rPr lang="en-US" altLang="en-US" sz="3600" b="1">
                <a:solidFill>
                  <a:srgbClr val="FF0000"/>
                </a:solidFill>
                <a:latin typeface="Times New Roman" panose="02020603050405020304" pitchFamily="18" charset="0"/>
              </a:rPr>
              <a:t>TỰ CHỌN</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081511108"/>
      </p:ext>
    </p:extLst>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a:extLst>
              <a:ext uri="{FF2B5EF4-FFF2-40B4-BE49-F238E27FC236}">
                <a16:creationId xmlns:a16="http://schemas.microsoft.com/office/drawing/2014/main" id="{0F0B3AD5-7F24-488E-A963-0FC7A81207AE}"/>
              </a:ext>
            </a:extLst>
          </p:cNvPr>
          <p:cNvSpPr txBox="1">
            <a:spLocks noChangeArrowheads="1"/>
          </p:cNvSpPr>
          <p:nvPr/>
        </p:nvSpPr>
        <p:spPr bwMode="auto">
          <a:xfrm>
            <a:off x="457200" y="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u="none" dirty="0" err="1">
                <a:solidFill>
                  <a:srgbClr val="800000"/>
                </a:solidFill>
                <a:latin typeface="VNI-Times" pitchFamily="2" charset="0"/>
              </a:rPr>
              <a:t>Tranh</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tham</a:t>
            </a:r>
            <a:r>
              <a:rPr lang="en-US" altLang="en-US" sz="2800" u="none" dirty="0">
                <a:solidFill>
                  <a:srgbClr val="800000"/>
                </a:solidFill>
                <a:latin typeface="VNI-Times" pitchFamily="2" charset="0"/>
              </a:rPr>
              <a:t> </a:t>
            </a:r>
            <a:r>
              <a:rPr lang="en-US" altLang="en-US" sz="2800" u="none" dirty="0" err="1">
                <a:solidFill>
                  <a:srgbClr val="800000"/>
                </a:solidFill>
                <a:latin typeface="VNI-Times" pitchFamily="2" charset="0"/>
              </a:rPr>
              <a:t>khảo</a:t>
            </a:r>
            <a:endParaRPr lang="en-US" altLang="en-US" sz="2800" u="none" dirty="0">
              <a:solidFill>
                <a:srgbClr val="800000"/>
              </a:solidFill>
              <a:latin typeface="VNI-Times" pitchFamily="2" charset="0"/>
            </a:endParaRPr>
          </a:p>
        </p:txBody>
      </p:sp>
      <p:pic>
        <p:nvPicPr>
          <p:cNvPr id="2" name="Picture 1">
            <a:extLst>
              <a:ext uri="{FF2B5EF4-FFF2-40B4-BE49-F238E27FC236}">
                <a16:creationId xmlns:a16="http://schemas.microsoft.com/office/drawing/2014/main" id="{DA64BD0C-C68E-494A-B880-E493C946EA57}"/>
              </a:ext>
            </a:extLst>
          </p:cNvPr>
          <p:cNvPicPr>
            <a:picLocks noChangeAspect="1"/>
          </p:cNvPicPr>
          <p:nvPr/>
        </p:nvPicPr>
        <p:blipFill>
          <a:blip r:embed="rId2"/>
          <a:stretch>
            <a:fillRect/>
          </a:stretch>
        </p:blipFill>
        <p:spPr>
          <a:xfrm>
            <a:off x="467032" y="714375"/>
            <a:ext cx="3947566" cy="2890341"/>
          </a:xfrm>
          <a:prstGeom prst="rect">
            <a:avLst/>
          </a:prstGeom>
        </p:spPr>
      </p:pic>
      <p:pic>
        <p:nvPicPr>
          <p:cNvPr id="14338" name="Picture 2" descr="Những mẫu tranh vẽ phong cảnh biển của học sinh">
            <a:extLst>
              <a:ext uri="{FF2B5EF4-FFF2-40B4-BE49-F238E27FC236}">
                <a16:creationId xmlns:a16="http://schemas.microsoft.com/office/drawing/2014/main" id="{8D8F8762-650D-4C66-9ED5-B162ADC63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14375"/>
            <a:ext cx="4038600" cy="291925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N Hoa Sữa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E6D033BB-23E5-49D7-B4BC-78D819B64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9978"/>
            <a:ext cx="5257800"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008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NI-Times"/>
        <a:ea typeface=""/>
        <a:cs typeface=""/>
      </a:majorFont>
      <a:minorFont>
        <a:latin typeface="VNI-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929</Words>
  <Application>Microsoft Office PowerPoint</Application>
  <PresentationFormat>On-screen Show (4:3)</PresentationFormat>
  <Paragraphs>106</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Arial Black</vt:lpstr>
      <vt:lpstr>Times New Roman</vt:lpstr>
      <vt:lpstr>Verdana</vt:lpstr>
      <vt:lpstr>VNI-Times</vt:lpstr>
      <vt:lpstr>Default Design</vt:lpstr>
      <vt:lpstr>Balloons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Microsoft</dc:creator>
  <cp:lastModifiedBy>Quốc Phạm</cp:lastModifiedBy>
  <cp:revision>53</cp:revision>
  <dcterms:created xsi:type="dcterms:W3CDTF">2014-12-02T15:28:12Z</dcterms:created>
  <dcterms:modified xsi:type="dcterms:W3CDTF">2022-08-24T04:55:55Z</dcterms:modified>
</cp:coreProperties>
</file>