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7E6DB-D987-4E41-9048-250043CC0186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CC088-E936-43D7-9716-A44518A95C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Thân Thị Diệp Nga- Bình Dương</a:t>
            </a: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BF6C23-A569-4432-9100-F10040800C18}" type="slidenum">
              <a:rPr lang="en-US" smtClean="0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28622-B931-49F8-9798-F0E6E296125B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210"/>
            <a:ext cx="12192000" cy="602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4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40" name="Picture 3" descr="Image-1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94" y="1468822"/>
            <a:ext cx="649224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7" descr="south_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34715" y="1907177"/>
            <a:ext cx="3100238" cy="442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t065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4937" y="1789611"/>
            <a:ext cx="1698172" cy="454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88274" y="2325188"/>
            <a:ext cx="10607040" cy="242969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18900" y="2821579"/>
            <a:ext cx="104764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-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sát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chụp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, quay clip 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loài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vật</a:t>
            </a:r>
            <a:r>
              <a:rPr lang="en-US" sz="2800" dirty="0"/>
              <a:t>  ở </a:t>
            </a:r>
            <a:r>
              <a:rPr lang="en-US" sz="2800" dirty="0" err="1"/>
              <a:t>ngoài</a:t>
            </a:r>
            <a:r>
              <a:rPr lang="en-US" sz="2800" dirty="0"/>
              <a:t> </a:t>
            </a:r>
            <a:r>
              <a:rPr lang="en-US" sz="2800" dirty="0" err="1"/>
              <a:t>thiên</a:t>
            </a:r>
            <a:r>
              <a:rPr lang="en-US" sz="2800" dirty="0"/>
              <a:t> </a:t>
            </a:r>
            <a:r>
              <a:rPr lang="en-US" sz="2800" dirty="0" err="1"/>
              <a:t>nhiên</a:t>
            </a:r>
            <a:r>
              <a:rPr lang="en-US" sz="2800" dirty="0"/>
              <a:t>.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Kể</a:t>
            </a:r>
            <a:r>
              <a:rPr lang="en-US" sz="2800" dirty="0"/>
              <a:t> </a:t>
            </a:r>
            <a:r>
              <a:rPr lang="en-US" sz="2800" dirty="0" err="1"/>
              <a:t>tên</a:t>
            </a:r>
            <a:r>
              <a:rPr lang="en-US" sz="2800" dirty="0"/>
              <a:t>, </a:t>
            </a:r>
            <a:r>
              <a:rPr lang="en-US" sz="2800" dirty="0" err="1"/>
              <a:t>phân</a:t>
            </a:r>
            <a:r>
              <a:rPr lang="en-US" sz="2800" dirty="0"/>
              <a:t> </a:t>
            </a:r>
            <a:r>
              <a:rPr lang="en-US" sz="2800" dirty="0" err="1"/>
              <a:t>loại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vật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phân</a:t>
            </a:r>
            <a:r>
              <a:rPr lang="en-US" sz="2800" dirty="0"/>
              <a:t> chia </a:t>
            </a:r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nhóm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chí</a:t>
            </a:r>
            <a:r>
              <a:rPr lang="en-US" sz="2800" dirty="0"/>
              <a:t> </a:t>
            </a:r>
            <a:r>
              <a:rPr lang="en-US" sz="2800" dirty="0" err="1"/>
              <a:t>phân</a:t>
            </a:r>
            <a:r>
              <a:rPr lang="en-US" sz="2800" dirty="0"/>
              <a:t> </a:t>
            </a:r>
            <a:r>
              <a:rPr lang="en-US" sz="2800" dirty="0" err="1"/>
              <a:t>loại</a:t>
            </a:r>
            <a:r>
              <a:rPr lang="en-US" sz="28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31281" y="2010975"/>
            <a:ext cx="1951552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MỤC TIÊU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83568" y="1697463"/>
            <a:ext cx="2617759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3326" y="2508069"/>
            <a:ext cx="1122099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851" y="1783841"/>
            <a:ext cx="9731829" cy="37856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1992.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( 22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86" y="5275228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" y="1444204"/>
            <a:ext cx="2617759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006" y="1967424"/>
            <a:ext cx="3513908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4740" y="2671093"/>
            <a:ext cx="8307980" cy="35394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Xây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172" y="5222976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5222976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" y="1444204"/>
            <a:ext cx="2617759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006" y="1967424"/>
            <a:ext cx="3513908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" y="3472454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13208" y="2590084"/>
            <a:ext cx="4171405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40926" y="1195532"/>
            <a:ext cx="7889966" cy="60016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BÁO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QUẢ PHÂN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ĐỘNG VẬT NGOÀI THIÊN NHIÊN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…..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</a:t>
            </a: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copy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96389" y="1345474"/>
          <a:ext cx="11194868" cy="5396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9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6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8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Thang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3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lưỡng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/>
          <p:nvPr/>
        </p:nvGrpSpPr>
        <p:grpSpPr bwMode="auto">
          <a:xfrm rot="1131976">
            <a:off x="4953000" y="4495800"/>
            <a:ext cx="2362200" cy="1600200"/>
            <a:chOff x="669" y="2064"/>
            <a:chExt cx="675" cy="503"/>
          </a:xfrm>
        </p:grpSpPr>
        <p:pic>
          <p:nvPicPr>
            <p:cNvPr id="36880" name="Picture 3" descr="HOAHONG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5" y="2064"/>
              <a:ext cx="377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881" name="Picture 4" descr="HOA NO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" y="2112"/>
              <a:ext cx="675" cy="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5"/>
          <p:cNvGrpSpPr/>
          <p:nvPr/>
        </p:nvGrpSpPr>
        <p:grpSpPr bwMode="auto">
          <a:xfrm rot="-9039448">
            <a:off x="4110918" y="1462828"/>
            <a:ext cx="5210649" cy="6248400"/>
            <a:chOff x="480" y="192"/>
            <a:chExt cx="2596" cy="3120"/>
          </a:xfrm>
        </p:grpSpPr>
        <p:sp>
          <p:nvSpPr>
            <p:cNvPr id="36877" name="Oval 6"/>
            <p:cNvSpPr>
              <a:spLocks noChangeArrowheads="1"/>
            </p:cNvSpPr>
            <p:nvPr/>
          </p:nvSpPr>
          <p:spPr bwMode="auto">
            <a:xfrm>
              <a:off x="2596" y="192"/>
              <a:ext cx="480" cy="48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78" name="Oval 7"/>
            <p:cNvSpPr>
              <a:spLocks noChangeArrowheads="1"/>
            </p:cNvSpPr>
            <p:nvPr/>
          </p:nvSpPr>
          <p:spPr bwMode="auto">
            <a:xfrm>
              <a:off x="480" y="2784"/>
              <a:ext cx="576" cy="528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FF9933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5943600" y="3657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6324600" y="4038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9172575" y="4876800"/>
            <a:ext cx="457200" cy="53340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33CC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1905000" y="990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FFFF00"/>
              </a:gs>
              <a:gs pos="100000">
                <a:srgbClr val="CC00CC">
                  <a:alpha val="85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2438400" y="48768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9753600" y="41910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6875" name="Picture 16" descr="DOV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0534">
            <a:off x="1905000" y="4419601"/>
            <a:ext cx="18288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1" name="WordArt 17"/>
          <p:cNvSpPr>
            <a:spLocks noChangeArrowheads="1" noChangeShapeType="1" noTextEdit="1"/>
          </p:cNvSpPr>
          <p:nvPr/>
        </p:nvSpPr>
        <p:spPr bwMode="auto">
          <a:xfrm>
            <a:off x="1905000" y="990601"/>
            <a:ext cx="8305801" cy="551524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50556"/>
              </a:avLst>
            </a:prstTxWarp>
          </a:bodyPr>
          <a:lstStyle/>
          <a:p>
            <a:pPr algn="ctr"/>
            <a:r>
              <a:rPr lang="pt-BR" sz="4400" kern="10" dirty="0" smtClean="0">
                <a:ln w="9525">
                  <a:solidFill>
                    <a:srgbClr val="FF66FF"/>
                  </a:solidFill>
                  <a:rou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HOÀN THÀNH BÀI TỐT! </a:t>
            </a:r>
            <a:endParaRPr lang="en-US" sz="4400" kern="10" dirty="0">
              <a:ln w="9525">
                <a:solidFill>
                  <a:srgbClr val="FF66FF"/>
                </a:solidFill>
                <a:rou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4" descr="BLB4BA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34432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6" dur="2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9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2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25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8" dur="2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  <p:bldP spid="41994" grpId="0" animBg="1"/>
      <p:bldP spid="41996" grpId="0" animBg="1" autoUpdateAnimBg="0"/>
      <p:bldP spid="41997" grpId="0" animBg="1"/>
      <p:bldP spid="41998" grpId="0" animBg="1"/>
      <p:bldP spid="41999" grpId="0" animBg="1"/>
      <p:bldP spid="4200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705</Words>
  <Application>Microsoft Office PowerPoint</Application>
  <PresentationFormat>Widescreen</PresentationFormat>
  <Paragraphs>62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Asus</cp:lastModifiedBy>
  <cp:revision>20</cp:revision>
  <dcterms:created xsi:type="dcterms:W3CDTF">2021-05-19T08:18:00Z</dcterms:created>
  <dcterms:modified xsi:type="dcterms:W3CDTF">2022-08-18T07:37:14Z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077EC51640C6458FA58CF2674A30AA9C</vt:lpwstr>
  </property>
  <property fmtid="{D5CDD505-2E9C-101B-9397-08002B2CF9AE}" pid="3" name="KSOProductBuildVer">
    <vt:lpwstr>1033-11.2.0.10463</vt:lpwstr>
  </property>
</Properties>
</file>