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7" r:id="rId2"/>
    <p:sldId id="257" r:id="rId3"/>
    <p:sldId id="320" r:id="rId4"/>
    <p:sldId id="321" r:id="rId5"/>
    <p:sldId id="326" r:id="rId6"/>
    <p:sldId id="327" r:id="rId7"/>
    <p:sldId id="322" r:id="rId8"/>
    <p:sldId id="313" r:id="rId9"/>
    <p:sldId id="314" r:id="rId10"/>
    <p:sldId id="328" r:id="rId11"/>
    <p:sldId id="317" r:id="rId12"/>
    <p:sldId id="329" r:id="rId13"/>
    <p:sldId id="330" r:id="rId14"/>
    <p:sldId id="331" r:id="rId15"/>
    <p:sldId id="318" r:id="rId16"/>
    <p:sldId id="334" r:id="rId17"/>
    <p:sldId id="333" r:id="rId18"/>
    <p:sldId id="303" r:id="rId19"/>
    <p:sldId id="325" r:id="rId20"/>
    <p:sldId id="33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E0E9"/>
    <a:srgbClr val="11C1FF"/>
    <a:srgbClr val="F11BAA"/>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3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iêu cực: hóa chất từ nông nghiệp như phân bón, thuốc trừ sâu gây ô nhiễm đất, chặt phá rừng, đốt rừng làm nương rẫy gây xói mòn, sạt lở đất…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ích cực: con người đã mang các giống cây trồng, vật nuôi từ nơi này đến nơi khác, xây dựng công viên, vườn quốc gia, khu nghỉ dưỡng…</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ích cực: nâng độ phì cho đất, chống xói mòn bằng các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h </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trồng rừng phụ xanh đồi trọc, luân canh, xem canh cây trồng, bón vôi cải tạo đất</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iêu cực: con người phá rừng, đốt rừng, khai thác rừng bừa bãi, săn bắt trái phép làm cho nhiều loài động vật mất nơi cư trú, nguy cơ tuyệt chủng…</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192269" custScaleY="12489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192735" custScaleY="116150">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194758" custScaleY="10858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3" presStyleCnt="4"/>
      <dgm:spPr/>
      <dgm:t>
        <a:bodyPr/>
        <a:lstStyle/>
        <a:p>
          <a:endParaRPr lang="en-US"/>
        </a:p>
      </dgm:t>
    </dgm:pt>
    <dgm:pt modelId="{DACAD9CB-0347-407F-8EF3-6D52A5F98091}" type="pres">
      <dgm:prSet presAssocID="{7A80E5FF-CAA1-4A43-B85D-316B7F4375A8}" presName="connTx" presStyleLbl="parChTrans1D3" presStyleIdx="3" presStyleCnt="4"/>
      <dgm:spPr/>
      <dgm:t>
        <a:bodyPr/>
        <a:lstStyle/>
        <a:p>
          <a:endParaRPr lang="en-US"/>
        </a:p>
      </dgm:t>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3" presStyleCnt="4" custScaleX="196809" custScaleY="113427">
        <dgm:presLayoutVars>
          <dgm:chPref val="3"/>
        </dgm:presLayoutVars>
      </dgm:prSet>
      <dgm:spPr/>
      <dgm:t>
        <a:bodyPr/>
        <a:lstStyle/>
        <a:p>
          <a:endParaRPr lang="en-US"/>
        </a:p>
      </dgm:t>
    </dgm:pt>
    <dgm:pt modelId="{E197B8AD-572C-41FE-BCF4-CD64D556CEF7}" type="pres">
      <dgm:prSet presAssocID="{F93ADFB9-C79A-405A-B3EF-A88B4A6B42F3}" presName="level3hierChild" presStyleCnt="0"/>
      <dgm:spPr/>
    </dgm:pt>
  </dgm:ptLst>
  <dgm:cxnLst>
    <dgm:cxn modelId="{E7B1D8D7-1D5D-4325-8E01-D5EBD40D7155}" srcId="{6CFB1BB9-57DB-4A40-8729-A32D7A792CF5}" destId="{F93ADFB9-C79A-405A-B3EF-A88B4A6B42F3}" srcOrd="1" destOrd="0" parTransId="{7A80E5FF-CAA1-4A43-B85D-316B7F4375A8}" sibTransId="{6FD3E837-68A9-4334-932B-F4BA5ED326A4}"/>
    <dgm:cxn modelId="{7194379D-A0D2-4360-9AB4-C524F3407089}" srcId="{65F2C0DE-327F-427B-8C65-5C0B228D3EA5}" destId="{C5C0E0B2-2835-44F0-8EE0-D21BF7353577}" srcOrd="0" destOrd="0" parTransId="{CCF5FD4E-3B15-4708-A986-5FBD997FCA2D}" sibTransId="{E3793602-3ADA-4D19-9738-62BCC943E85A}"/>
    <dgm:cxn modelId="{58E785CE-3701-4688-B366-097F38A1DCB6}" type="presOf" srcId="{F93ADFB9-C79A-405A-B3EF-A88B4A6B42F3}" destId="{9F6D0C3F-0110-475E-BD40-0B38BB9F7554}"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00F31551-427B-4BB5-8E12-352C381FB936}" type="presOf" srcId="{7A80E5FF-CAA1-4A43-B85D-316B7F4375A8}" destId="{DACAD9CB-0347-407F-8EF3-6D52A5F98091}" srcOrd="1" destOrd="0" presId="urn:microsoft.com/office/officeart/2005/8/layout/hierarchy2"/>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47F76B54-3B04-4C67-9FC0-FCAF022E327E}" type="presOf" srcId="{7A80E5FF-CAA1-4A43-B85D-316B7F4375A8}" destId="{DC53480D-79AE-4F15-98F3-2FAE28037732}" srcOrd="0" destOrd="0" presId="urn:microsoft.com/office/officeart/2005/8/layout/hierarchy2"/>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7B05DDAA-207D-4BAC-90D3-1EEDB65BCA2D}" type="presParOf" srcId="{E92CB68C-072B-425A-A048-260A8F53A5E2}" destId="{DC53480D-79AE-4F15-98F3-2FAE28037732}" srcOrd="2" destOrd="0" presId="urn:microsoft.com/office/officeart/2005/8/layout/hierarchy2"/>
    <dgm:cxn modelId="{A2440936-DD63-44DB-B0BC-E32C7542E1F8}" type="presParOf" srcId="{DC53480D-79AE-4F15-98F3-2FAE28037732}" destId="{DACAD9CB-0347-407F-8EF3-6D52A5F98091}" srcOrd="0" destOrd="0" presId="urn:microsoft.com/office/officeart/2005/8/layout/hierarchy2"/>
    <dgm:cxn modelId="{1D07DE16-CD76-478F-AF56-B55571D9603E}" type="presParOf" srcId="{E92CB68C-072B-425A-A048-260A8F53A5E2}" destId="{30BE4A15-4471-40A9-8474-20FD0A4D9A84}" srcOrd="3" destOrd="0" presId="urn:microsoft.com/office/officeart/2005/8/layout/hierarchy2"/>
    <dgm:cxn modelId="{FBD446F9-93C8-4E19-B2FF-597B4591E3B6}" type="presParOf" srcId="{30BE4A15-4471-40A9-8474-20FD0A4D9A84}" destId="{9F6D0C3F-0110-475E-BD40-0B38BB9F7554}" srcOrd="0" destOrd="0" presId="urn:microsoft.com/office/officeart/2005/8/layout/hierarchy2"/>
    <dgm:cxn modelId="{0D9FDD9D-8BA4-4E12-B3DE-158E5A9521B1}"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iêu cực: thuốc trừ sâu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rác thải sinh hoạt, nước thải từ các nhà máy, xí nghiệp công nghiệp được con người thải ra sông, hồ, biển, đại dương...</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ích cực: trồng cây gây rừng giữ bầu không khí trong lành, cắt giảm khí thải vào bầu không khí, sử dụng các phương tiện công cộng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ích cực: con người đã phát triển loại hình du lịch sinh thái trên sông nước, biển đảo; giáo dục ý thức người dân không xả chất thải, nước thải xuống sông, xuống biển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iêu cực: khói bụi từ các nhà máy</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thải vào khí quyển; đốt rừng, sử dụng các thiết bị làm lạnh chứa khí CFC làm thủng tầng ozon…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192269" custScaleY="12489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192735" custScaleY="116150">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194758" custScaleY="10858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3" presStyleCnt="4"/>
      <dgm:spPr/>
      <dgm:t>
        <a:bodyPr/>
        <a:lstStyle/>
        <a:p>
          <a:endParaRPr lang="en-US"/>
        </a:p>
      </dgm:t>
    </dgm:pt>
    <dgm:pt modelId="{DACAD9CB-0347-407F-8EF3-6D52A5F98091}" type="pres">
      <dgm:prSet presAssocID="{7A80E5FF-CAA1-4A43-B85D-316B7F4375A8}" presName="connTx" presStyleLbl="parChTrans1D3" presStyleIdx="3" presStyleCnt="4"/>
      <dgm:spPr/>
      <dgm:t>
        <a:bodyPr/>
        <a:lstStyle/>
        <a:p>
          <a:endParaRPr lang="en-US"/>
        </a:p>
      </dgm:t>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3" presStyleCnt="4" custScaleX="196809" custScaleY="113427">
        <dgm:presLayoutVars>
          <dgm:chPref val="3"/>
        </dgm:presLayoutVars>
      </dgm:prSet>
      <dgm:spPr/>
      <dgm:t>
        <a:bodyPr/>
        <a:lstStyle/>
        <a:p>
          <a:endParaRPr lang="en-US"/>
        </a:p>
      </dgm:t>
    </dgm:pt>
    <dgm:pt modelId="{E197B8AD-572C-41FE-BCF4-CD64D556CEF7}" type="pres">
      <dgm:prSet presAssocID="{F93ADFB9-C79A-405A-B3EF-A88B4A6B42F3}" presName="level3hierChild" presStyleCnt="0"/>
      <dgm:spPr/>
    </dgm:pt>
  </dgm:ptLst>
  <dgm:cxnLst>
    <dgm:cxn modelId="{A28EDBD8-5586-4A5F-A703-8BC90FF79197}" type="presOf" srcId="{7A1259F4-08A5-4C65-932C-2B42884099F9}" destId="{23651A1B-E3A6-4957-AA69-5B70A6C6F847}" srcOrd="1" destOrd="0" presId="urn:microsoft.com/office/officeart/2005/8/layout/hierarchy2"/>
    <dgm:cxn modelId="{E7B1D8D7-1D5D-4325-8E01-D5EBD40D7155}" srcId="{6CFB1BB9-57DB-4A40-8729-A32D7A792CF5}" destId="{F93ADFB9-C79A-405A-B3EF-A88B4A6B42F3}" srcOrd="1" destOrd="0" parTransId="{7A80E5FF-CAA1-4A43-B85D-316B7F4375A8}" sibTransId="{6FD3E837-68A9-4334-932B-F4BA5ED326A4}"/>
    <dgm:cxn modelId="{C5CCA8C5-39B7-49D3-B755-A039740CB964}" type="presOf" srcId="{7A1259F4-08A5-4C65-932C-2B42884099F9}" destId="{29685996-72F6-4041-9BF3-6498508706E5}"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529FAFF2-38D6-4622-8144-333B7E4B4793}" type="presOf" srcId="{CD426A82-BC59-4B88-A9C5-6D6E73570D64}" destId="{2C753C8F-AD2F-4B60-8ED6-06F729150D93}" srcOrd="1"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BA97C904-D643-4CAB-A595-B64BBEF08766}" type="presOf" srcId="{CCF5FD4E-3B15-4708-A986-5FBD997FCA2D}" destId="{AD3E9BE4-C1FD-45E9-8AAC-8C1311199B8A}" srcOrd="0" destOrd="0" presId="urn:microsoft.com/office/officeart/2005/8/layout/hierarchy2"/>
    <dgm:cxn modelId="{B1A5B27E-4397-4118-9E5B-5BE07356795E}" type="presOf" srcId="{F93ADFB9-C79A-405A-B3EF-A88B4A6B42F3}" destId="{9F6D0C3F-0110-475E-BD40-0B38BB9F7554}" srcOrd="0" destOrd="0" presId="urn:microsoft.com/office/officeart/2005/8/layout/hierarchy2"/>
    <dgm:cxn modelId="{B13DAE2E-40E0-4856-AE40-9FE363431156}" type="presOf" srcId="{D926FC03-1594-4011-A9FF-20D764A1C295}" destId="{02046AE4-F5CF-4C93-B4F1-82CF0E86A23B}" srcOrd="0" destOrd="0" presId="urn:microsoft.com/office/officeart/2005/8/layout/hierarchy2"/>
    <dgm:cxn modelId="{0A3CC43A-E400-425E-A22F-124624BA4422}" type="presOf" srcId="{D869D7E5-5E9E-47E6-9AC5-23919DAFECB4}" destId="{B76371B5-B499-4621-882A-64FFBDC66958}" srcOrd="0" destOrd="0" presId="urn:microsoft.com/office/officeart/2005/8/layout/hierarchy2"/>
    <dgm:cxn modelId="{92042DFE-6D58-4F4A-8FEF-7B17603A48F7}" type="presOf" srcId="{65F2C0DE-327F-427B-8C65-5C0B228D3EA5}" destId="{F3E58597-E495-4C48-B7BB-CF8BEE275613}" srcOrd="0" destOrd="0" presId="urn:microsoft.com/office/officeart/2005/8/layout/hierarchy2"/>
    <dgm:cxn modelId="{5097C9C8-1D02-41C6-8310-D9723514B616}" type="presOf" srcId="{300A6C46-3B0E-40DC-9A64-D26FAE6A49C6}" destId="{ED5D053E-8089-4C16-9139-807A451403A6}" srcOrd="1" destOrd="0" presId="urn:microsoft.com/office/officeart/2005/8/layout/hierarchy2"/>
    <dgm:cxn modelId="{1144C7D6-0CEA-41D1-96AE-918B59ADAEC3}" type="presOf" srcId="{7A80E5FF-CAA1-4A43-B85D-316B7F4375A8}" destId="{DACAD9CB-0347-407F-8EF3-6D52A5F98091}"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4292B0B-D349-4B81-8DD2-CB0CF55AFDF3}" srcId="{65F2C0DE-327F-427B-8C65-5C0B228D3EA5}" destId="{71AE8AA7-9BC2-4176-A52D-793F007FA49F}" srcOrd="1" destOrd="0" parTransId="{7A1259F4-08A5-4C65-932C-2B42884099F9}" sibTransId="{00BC42ED-2CFE-4C23-932A-586020874DD8}"/>
    <dgm:cxn modelId="{4BDECFAF-43E4-4E55-88E3-FD5689FA1655}" type="presOf" srcId="{D926FC03-1594-4011-A9FF-20D764A1C295}" destId="{D9246615-CD69-4860-A2C2-650A32E32E31}" srcOrd="1" destOrd="0" presId="urn:microsoft.com/office/officeart/2005/8/layout/hierarchy2"/>
    <dgm:cxn modelId="{E42CB960-EE44-4A67-8F76-66E72CEF3641}" type="presOf" srcId="{71AE8AA7-9BC2-4176-A52D-793F007FA49F}" destId="{6C30EA7B-EE4B-47CA-A526-84FDCC1EBAB0}" srcOrd="0" destOrd="0" presId="urn:microsoft.com/office/officeart/2005/8/layout/hierarchy2"/>
    <dgm:cxn modelId="{89FE63CE-2A66-46C0-907C-C5CFA8938F36}" type="presOf" srcId="{6CFB1BB9-57DB-4A40-8729-A32D7A792CF5}" destId="{98F273F4-209E-40C7-B66D-1F800954408E}"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8240196C-D64E-4360-A6D3-D874F2405AF5}" type="presOf" srcId="{CD426A82-BC59-4B88-A9C5-6D6E73570D64}" destId="{F832FA5A-F333-4BB2-B995-F77AC26CE3A9}"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DB74952A-C3C3-4D0F-AC3B-147074601698}" type="presOf" srcId="{C5C0E0B2-2835-44F0-8EE0-D21BF7353577}" destId="{9740D700-6F7D-4250-A264-8D062B965BEA}" srcOrd="0" destOrd="0" presId="urn:microsoft.com/office/officeart/2005/8/layout/hierarchy2"/>
    <dgm:cxn modelId="{2F475653-8008-49E8-B663-5E2CEA8736A6}" type="presOf" srcId="{B718B39D-9535-466D-BA1C-DD567CE03E87}" destId="{D5D08963-475A-40BE-A52F-40B23F4611C9}" srcOrd="0" destOrd="0" presId="urn:microsoft.com/office/officeart/2005/8/layout/hierarchy2"/>
    <dgm:cxn modelId="{ACEA3747-1539-44E6-970C-79EAEC93585B}" type="presOf" srcId="{CCF5FD4E-3B15-4708-A986-5FBD997FCA2D}" destId="{2E496A5F-0C73-429E-A10E-0D3274D30DC4}" srcOrd="1" destOrd="0" presId="urn:microsoft.com/office/officeart/2005/8/layout/hierarchy2"/>
    <dgm:cxn modelId="{DEF915E8-5F39-40C2-8199-93DD962411BD}" type="presOf" srcId="{7A80E5FF-CAA1-4A43-B85D-316B7F4375A8}" destId="{DC53480D-79AE-4F15-98F3-2FAE28037732}" srcOrd="0" destOrd="0" presId="urn:microsoft.com/office/officeart/2005/8/layout/hierarchy2"/>
    <dgm:cxn modelId="{36BF19B5-89C1-4E93-9AD3-362EDD2D561E}" type="presOf" srcId="{300A6C46-3B0E-40DC-9A64-D26FAE6A49C6}" destId="{2F15415C-2A74-4A1D-9806-ABA73D6BB6F7}" srcOrd="0" destOrd="0" presId="urn:microsoft.com/office/officeart/2005/8/layout/hierarchy2"/>
    <dgm:cxn modelId="{5B800A0A-4278-4CB1-8B68-ECFB9FF49399}" type="presOf" srcId="{1C84355D-D627-470F-8F41-B26585C5926B}" destId="{76AD24A5-FF43-4D81-AC78-2C1561632B20}" srcOrd="0" destOrd="0" presId="urn:microsoft.com/office/officeart/2005/8/layout/hierarchy2"/>
    <dgm:cxn modelId="{3D56B32C-DEF1-467C-9772-7A57E2392134}" type="presParOf" srcId="{B76371B5-B499-4621-882A-64FFBDC66958}" destId="{1EDEB1CC-5063-4454-981B-AAAAA63AD0DA}" srcOrd="0" destOrd="0" presId="urn:microsoft.com/office/officeart/2005/8/layout/hierarchy2"/>
    <dgm:cxn modelId="{EC792254-F422-4D1E-8F60-014E60B2577B}" type="presParOf" srcId="{1EDEB1CC-5063-4454-981B-AAAAA63AD0DA}" destId="{76AD24A5-FF43-4D81-AC78-2C1561632B20}" srcOrd="0" destOrd="0" presId="urn:microsoft.com/office/officeart/2005/8/layout/hierarchy2"/>
    <dgm:cxn modelId="{D6654F7C-4909-4BA9-8F8C-0DEECBF3B67D}" type="presParOf" srcId="{1EDEB1CC-5063-4454-981B-AAAAA63AD0DA}" destId="{B337024C-579B-47BE-BBB8-1D49E113AC48}" srcOrd="1" destOrd="0" presId="urn:microsoft.com/office/officeart/2005/8/layout/hierarchy2"/>
    <dgm:cxn modelId="{8F62A662-E8F7-4EB6-896C-30438FA725A7}" type="presParOf" srcId="{B337024C-579B-47BE-BBB8-1D49E113AC48}" destId="{F832FA5A-F333-4BB2-B995-F77AC26CE3A9}" srcOrd="0" destOrd="0" presId="urn:microsoft.com/office/officeart/2005/8/layout/hierarchy2"/>
    <dgm:cxn modelId="{20BE915F-F719-43C6-82AC-9DC10C6F3C90}" type="presParOf" srcId="{F832FA5A-F333-4BB2-B995-F77AC26CE3A9}" destId="{2C753C8F-AD2F-4B60-8ED6-06F729150D93}" srcOrd="0" destOrd="0" presId="urn:microsoft.com/office/officeart/2005/8/layout/hierarchy2"/>
    <dgm:cxn modelId="{DFDAF447-7528-444B-BCF7-AA37BFFFEA5E}" type="presParOf" srcId="{B337024C-579B-47BE-BBB8-1D49E113AC48}" destId="{6A138AF8-4454-4BF7-A59E-800B583E0E7E}" srcOrd="1" destOrd="0" presId="urn:microsoft.com/office/officeart/2005/8/layout/hierarchy2"/>
    <dgm:cxn modelId="{12181C78-5DD3-4439-879E-556346B508DE}" type="presParOf" srcId="{6A138AF8-4454-4BF7-A59E-800B583E0E7E}" destId="{F3E58597-E495-4C48-B7BB-CF8BEE275613}" srcOrd="0" destOrd="0" presId="urn:microsoft.com/office/officeart/2005/8/layout/hierarchy2"/>
    <dgm:cxn modelId="{2084403D-908C-47A7-BF58-D183B50F358E}" type="presParOf" srcId="{6A138AF8-4454-4BF7-A59E-800B583E0E7E}" destId="{38724E06-1642-42D4-9E27-E1FC81663F34}" srcOrd="1" destOrd="0" presId="urn:microsoft.com/office/officeart/2005/8/layout/hierarchy2"/>
    <dgm:cxn modelId="{7F0A3C88-D885-40E4-93F2-04A54CDAA5E0}" type="presParOf" srcId="{38724E06-1642-42D4-9E27-E1FC81663F34}" destId="{AD3E9BE4-C1FD-45E9-8AAC-8C1311199B8A}" srcOrd="0" destOrd="0" presId="urn:microsoft.com/office/officeart/2005/8/layout/hierarchy2"/>
    <dgm:cxn modelId="{670A19BE-CA94-42BB-9760-E6194FCD48E3}" type="presParOf" srcId="{AD3E9BE4-C1FD-45E9-8AAC-8C1311199B8A}" destId="{2E496A5F-0C73-429E-A10E-0D3274D30DC4}" srcOrd="0" destOrd="0" presId="urn:microsoft.com/office/officeart/2005/8/layout/hierarchy2"/>
    <dgm:cxn modelId="{5C7E9103-2CC5-45C3-B7B8-6B9FBB82D430}" type="presParOf" srcId="{38724E06-1642-42D4-9E27-E1FC81663F34}" destId="{9894D311-B372-4361-B331-2A466D53BA7B}" srcOrd="1" destOrd="0" presId="urn:microsoft.com/office/officeart/2005/8/layout/hierarchy2"/>
    <dgm:cxn modelId="{42A5B765-A52F-412B-9003-6A9BDAA23688}" type="presParOf" srcId="{9894D311-B372-4361-B331-2A466D53BA7B}" destId="{9740D700-6F7D-4250-A264-8D062B965BEA}" srcOrd="0" destOrd="0" presId="urn:microsoft.com/office/officeart/2005/8/layout/hierarchy2"/>
    <dgm:cxn modelId="{85D9474F-BCCF-403E-B816-76C16A5E95A1}" type="presParOf" srcId="{9894D311-B372-4361-B331-2A466D53BA7B}" destId="{DECFF24A-F015-48FE-B2EB-BEA871D605B7}" srcOrd="1" destOrd="0" presId="urn:microsoft.com/office/officeart/2005/8/layout/hierarchy2"/>
    <dgm:cxn modelId="{6E295DB4-55C8-4BD7-ACD8-A10D8849D9F9}" type="presParOf" srcId="{38724E06-1642-42D4-9E27-E1FC81663F34}" destId="{29685996-72F6-4041-9BF3-6498508706E5}" srcOrd="2" destOrd="0" presId="urn:microsoft.com/office/officeart/2005/8/layout/hierarchy2"/>
    <dgm:cxn modelId="{4487F5B6-618E-4C4A-BF62-A07E71141DC8}" type="presParOf" srcId="{29685996-72F6-4041-9BF3-6498508706E5}" destId="{23651A1B-E3A6-4957-AA69-5B70A6C6F847}" srcOrd="0" destOrd="0" presId="urn:microsoft.com/office/officeart/2005/8/layout/hierarchy2"/>
    <dgm:cxn modelId="{E0CF3AAC-CDFE-4369-95C3-CAA7C5ED8DD8}" type="presParOf" srcId="{38724E06-1642-42D4-9E27-E1FC81663F34}" destId="{1475F247-51D8-4F19-8C99-319012843667}" srcOrd="3" destOrd="0" presId="urn:microsoft.com/office/officeart/2005/8/layout/hierarchy2"/>
    <dgm:cxn modelId="{D0E29D01-6ABC-490A-BFC5-7CB796EFE9DA}" type="presParOf" srcId="{1475F247-51D8-4F19-8C99-319012843667}" destId="{6C30EA7B-EE4B-47CA-A526-84FDCC1EBAB0}" srcOrd="0" destOrd="0" presId="urn:microsoft.com/office/officeart/2005/8/layout/hierarchy2"/>
    <dgm:cxn modelId="{23E5F04B-057D-4B36-86AE-998DC05CE47D}" type="presParOf" srcId="{1475F247-51D8-4F19-8C99-319012843667}" destId="{04B21F1F-510A-4D49-9FCB-402C7BD3D35A}" srcOrd="1" destOrd="0" presId="urn:microsoft.com/office/officeart/2005/8/layout/hierarchy2"/>
    <dgm:cxn modelId="{4B491882-AA5A-406A-BFA8-FC8190719BBB}" type="presParOf" srcId="{B337024C-579B-47BE-BBB8-1D49E113AC48}" destId="{2F15415C-2A74-4A1D-9806-ABA73D6BB6F7}" srcOrd="2" destOrd="0" presId="urn:microsoft.com/office/officeart/2005/8/layout/hierarchy2"/>
    <dgm:cxn modelId="{17BD8095-AE2E-474F-8C12-C1E8005AC7F7}" type="presParOf" srcId="{2F15415C-2A74-4A1D-9806-ABA73D6BB6F7}" destId="{ED5D053E-8089-4C16-9139-807A451403A6}" srcOrd="0" destOrd="0" presId="urn:microsoft.com/office/officeart/2005/8/layout/hierarchy2"/>
    <dgm:cxn modelId="{0AF44660-C18F-47CF-815B-04A904CD6879}" type="presParOf" srcId="{B337024C-579B-47BE-BBB8-1D49E113AC48}" destId="{1D782FC5-5CBF-431A-8116-DE7226B12385}" srcOrd="3" destOrd="0" presId="urn:microsoft.com/office/officeart/2005/8/layout/hierarchy2"/>
    <dgm:cxn modelId="{917689C5-6E77-4D46-82B6-08F999126915}" type="presParOf" srcId="{1D782FC5-5CBF-431A-8116-DE7226B12385}" destId="{98F273F4-209E-40C7-B66D-1F800954408E}" srcOrd="0" destOrd="0" presId="urn:microsoft.com/office/officeart/2005/8/layout/hierarchy2"/>
    <dgm:cxn modelId="{6573249B-7B8E-47D8-B7B0-DC23BE508073}" type="presParOf" srcId="{1D782FC5-5CBF-431A-8116-DE7226B12385}" destId="{E92CB68C-072B-425A-A048-260A8F53A5E2}" srcOrd="1" destOrd="0" presId="urn:microsoft.com/office/officeart/2005/8/layout/hierarchy2"/>
    <dgm:cxn modelId="{3AF28A09-5809-471D-A283-9A9D4AB881B8}" type="presParOf" srcId="{E92CB68C-072B-425A-A048-260A8F53A5E2}" destId="{02046AE4-F5CF-4C93-B4F1-82CF0E86A23B}" srcOrd="0" destOrd="0" presId="urn:microsoft.com/office/officeart/2005/8/layout/hierarchy2"/>
    <dgm:cxn modelId="{D60A9C6D-32A2-44FE-8E5E-921EDF82D3DF}" type="presParOf" srcId="{02046AE4-F5CF-4C93-B4F1-82CF0E86A23B}" destId="{D9246615-CD69-4860-A2C2-650A32E32E31}" srcOrd="0" destOrd="0" presId="urn:microsoft.com/office/officeart/2005/8/layout/hierarchy2"/>
    <dgm:cxn modelId="{1F285E52-2947-487F-A83C-BD2712C9C362}" type="presParOf" srcId="{E92CB68C-072B-425A-A048-260A8F53A5E2}" destId="{AD0E3F84-C581-4A61-A379-27331574B296}" srcOrd="1" destOrd="0" presId="urn:microsoft.com/office/officeart/2005/8/layout/hierarchy2"/>
    <dgm:cxn modelId="{586F8E17-404C-4808-88B1-F05C0C13A8F7}" type="presParOf" srcId="{AD0E3F84-C581-4A61-A379-27331574B296}" destId="{D5D08963-475A-40BE-A52F-40B23F4611C9}" srcOrd="0" destOrd="0" presId="urn:microsoft.com/office/officeart/2005/8/layout/hierarchy2"/>
    <dgm:cxn modelId="{26A99053-82EB-47AA-9BCD-FF82B141AACE}" type="presParOf" srcId="{AD0E3F84-C581-4A61-A379-27331574B296}" destId="{A2B847A4-C6CC-4129-B93B-907FBD499170}" srcOrd="1" destOrd="0" presId="urn:microsoft.com/office/officeart/2005/8/layout/hierarchy2"/>
    <dgm:cxn modelId="{DE9309A0-E7CE-4130-9F8D-D431A4022906}" type="presParOf" srcId="{E92CB68C-072B-425A-A048-260A8F53A5E2}" destId="{DC53480D-79AE-4F15-98F3-2FAE28037732}" srcOrd="2" destOrd="0" presId="urn:microsoft.com/office/officeart/2005/8/layout/hierarchy2"/>
    <dgm:cxn modelId="{FC6AEFB9-90DF-41FF-A899-44F651B714AB}" type="presParOf" srcId="{DC53480D-79AE-4F15-98F3-2FAE28037732}" destId="{DACAD9CB-0347-407F-8EF3-6D52A5F98091}" srcOrd="0" destOrd="0" presId="urn:microsoft.com/office/officeart/2005/8/layout/hierarchy2"/>
    <dgm:cxn modelId="{2ABEE505-4257-4A98-826A-2FA238F6C4A4}" type="presParOf" srcId="{E92CB68C-072B-425A-A048-260A8F53A5E2}" destId="{30BE4A15-4471-40A9-8474-20FD0A4D9A84}" srcOrd="3" destOrd="0" presId="urn:microsoft.com/office/officeart/2005/8/layout/hierarchy2"/>
    <dgm:cxn modelId="{11001041-7AFE-474F-8D75-6B33B3AC403A}" type="presParOf" srcId="{30BE4A15-4471-40A9-8474-20FD0A4D9A84}" destId="{9F6D0C3F-0110-475E-BD40-0B38BB9F7554}" srcOrd="0" destOrd="0" presId="urn:microsoft.com/office/officeart/2005/8/layout/hierarchy2"/>
    <dgm:cxn modelId="{CBB02860-446F-4BAE-A2C6-2C75FBB6DBCF}"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A0374-CDCE-49FE-A48A-795310B1A2D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D01C8C1-9346-4928-8CFE-4E1FA19871B2}">
      <dgm:prSet phldrT="[Text]" custT="1"/>
      <dgm:spPr/>
      <dgm:t>
        <a:bodyPr/>
        <a:lstStyle/>
        <a:p>
          <a:r>
            <a:rPr lang="en-US" sz="2100" b="1" dirty="0" err="1">
              <a:solidFill>
                <a:srgbClr val="FFFF00"/>
              </a:solidFill>
              <a:latin typeface="Cambria" panose="02040503050406030204" pitchFamily="18" charset="0"/>
              <a:ea typeface="Cambria" panose="02040503050406030204" pitchFamily="18" charset="0"/>
            </a:rPr>
            <a:t>Tác</a:t>
          </a:r>
          <a:r>
            <a:rPr lang="en-US" sz="2100" b="1" dirty="0">
              <a:solidFill>
                <a:srgbClr val="FFFF00"/>
              </a:solidFill>
              <a:latin typeface="Cambria" panose="02040503050406030204" pitchFamily="18" charset="0"/>
              <a:ea typeface="Cambria" panose="02040503050406030204" pitchFamily="18" charset="0"/>
            </a:rPr>
            <a:t> </a:t>
          </a:r>
          <a:r>
            <a:rPr lang="en-US" sz="2100" b="1" dirty="0" err="1">
              <a:solidFill>
                <a:srgbClr val="FFFF00"/>
              </a:solidFill>
              <a:latin typeface="Cambria" panose="02040503050406030204" pitchFamily="18" charset="0"/>
              <a:ea typeface="Cambria" panose="02040503050406030204" pitchFamily="18" charset="0"/>
            </a:rPr>
            <a:t>động</a:t>
          </a:r>
          <a:endParaRPr lang="en-US" sz="2100" b="1" dirty="0">
            <a:solidFill>
              <a:srgbClr val="FFFF00"/>
            </a:solidFill>
            <a:latin typeface="Cambria" panose="02040503050406030204" pitchFamily="18" charset="0"/>
            <a:ea typeface="Cambria" panose="02040503050406030204" pitchFamily="18" charset="0"/>
          </a:endParaRPr>
        </a:p>
      </dgm:t>
    </dgm:pt>
    <dgm:pt modelId="{500DFD74-1CEC-48A6-AD01-764935B69386}" type="parTrans" cxnId="{BF7B6348-8E48-4DCB-8377-FA8ED09FA8AA}">
      <dgm:prSet/>
      <dgm:spPr/>
      <dgm:t>
        <a:bodyPr/>
        <a:lstStyle/>
        <a:p>
          <a:endParaRPr lang="en-US"/>
        </a:p>
      </dgm:t>
    </dgm:pt>
    <dgm:pt modelId="{E2F381A9-4789-465C-ABC0-588BD8DC533F}" type="sibTrans" cxnId="{BF7B6348-8E48-4DCB-8377-FA8ED09FA8AA}">
      <dgm:prSet/>
      <dgm:spPr/>
      <dgm:t>
        <a:bodyPr/>
        <a:lstStyle/>
        <a:p>
          <a:endParaRPr lang="en-US"/>
        </a:p>
      </dgm:t>
    </dgm:pt>
    <dgm:pt modelId="{14DAEC5B-A7D9-4D84-9331-296C10FAE44F}">
      <dgm:prSet phldrT="[Text]" custT="1"/>
      <dgm:spPr/>
      <dgm:t>
        <a:bodyPr/>
        <a:lstStyle/>
        <a:p>
          <a:r>
            <a:rPr lang="en-US" sz="2100" dirty="0" err="1">
              <a:solidFill>
                <a:srgbClr val="FFFF00"/>
              </a:solidFill>
              <a:latin typeface="Cambria" panose="02040503050406030204" pitchFamily="18" charset="0"/>
              <a:ea typeface="Cambria" panose="02040503050406030204" pitchFamily="18" charset="0"/>
            </a:rPr>
            <a:t>Tích</a:t>
          </a:r>
          <a:r>
            <a:rPr lang="en-US" sz="2100" dirty="0">
              <a:solidFill>
                <a:srgbClr val="FFFF00"/>
              </a:solidFill>
              <a:latin typeface="Cambria" panose="02040503050406030204" pitchFamily="18" charset="0"/>
              <a:ea typeface="Cambria" panose="02040503050406030204" pitchFamily="18" charset="0"/>
            </a:rPr>
            <a:t> </a:t>
          </a:r>
          <a:r>
            <a:rPr lang="en-US" sz="2100" dirty="0" err="1">
              <a:solidFill>
                <a:srgbClr val="FFFF00"/>
              </a:solidFill>
              <a:latin typeface="Cambria" panose="02040503050406030204" pitchFamily="18" charset="0"/>
              <a:ea typeface="Cambria" panose="02040503050406030204" pitchFamily="18" charset="0"/>
            </a:rPr>
            <a:t>cực</a:t>
          </a:r>
          <a:endParaRPr lang="en-US" sz="2100" dirty="0">
            <a:solidFill>
              <a:srgbClr val="FFFF00"/>
            </a:solidFill>
            <a:latin typeface="Cambria" panose="02040503050406030204" pitchFamily="18" charset="0"/>
            <a:ea typeface="Cambria" panose="02040503050406030204" pitchFamily="18" charset="0"/>
          </a:endParaRPr>
        </a:p>
      </dgm:t>
    </dgm:pt>
    <dgm:pt modelId="{826828B6-EC8D-478E-A438-DBC4D41482F8}" type="parTrans" cxnId="{66D999F6-BCED-4ED9-92D8-955D900DDD1C}">
      <dgm:prSet/>
      <dgm:spPr/>
      <dgm:t>
        <a:bodyPr/>
        <a:lstStyle/>
        <a:p>
          <a:endParaRPr lang="en-US"/>
        </a:p>
      </dgm:t>
    </dgm:pt>
    <dgm:pt modelId="{1600DD4D-D866-4856-935D-2FE429325F7A}" type="sibTrans" cxnId="{66D999F6-BCED-4ED9-92D8-955D900DDD1C}">
      <dgm:prSet/>
      <dgm:spPr/>
      <dgm:t>
        <a:bodyPr/>
        <a:lstStyle/>
        <a:p>
          <a:endParaRPr lang="en-US"/>
        </a:p>
      </dgm:t>
    </dgm:pt>
    <dgm:pt modelId="{9AAD5BEB-42A4-44F2-A14A-707C3FD1BCAC}">
      <dgm:prSet phldrT="[Text]" custT="1"/>
      <dgm:spPr/>
      <dgm:t>
        <a:bodyPr/>
        <a:lstStyle/>
        <a:p>
          <a:r>
            <a:rPr lang="en-US" sz="2100" dirty="0" err="1">
              <a:latin typeface="Cambria" panose="02040503050406030204" pitchFamily="18" charset="0"/>
              <a:ea typeface="Cambria" panose="02040503050406030204" pitchFamily="18" charset="0"/>
            </a:rPr>
            <a:t>Bảo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vệ</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môi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trường</a:t>
          </a:r>
          <a:endParaRPr lang="en-US" sz="2100" dirty="0">
            <a:latin typeface="Cambria" panose="02040503050406030204" pitchFamily="18" charset="0"/>
            <a:ea typeface="Cambria" panose="02040503050406030204" pitchFamily="18" charset="0"/>
          </a:endParaRPr>
        </a:p>
      </dgm:t>
    </dgm:pt>
    <dgm:pt modelId="{60F119C2-859F-4B19-8DA3-579E4C090701}" type="parTrans" cxnId="{7848A2A5-D0A3-4835-8B29-49292AD47047}">
      <dgm:prSet/>
      <dgm:spPr/>
      <dgm:t>
        <a:bodyPr/>
        <a:lstStyle/>
        <a:p>
          <a:endParaRPr lang="en-US"/>
        </a:p>
      </dgm:t>
    </dgm:pt>
    <dgm:pt modelId="{4A527B68-57DA-4136-AD92-6024180297B0}" type="sibTrans" cxnId="{7848A2A5-D0A3-4835-8B29-49292AD47047}">
      <dgm:prSet/>
      <dgm:spPr/>
      <dgm:t>
        <a:bodyPr/>
        <a:lstStyle/>
        <a:p>
          <a:endParaRPr lang="en-US"/>
        </a:p>
      </dgm:t>
    </dgm:pt>
    <dgm:pt modelId="{9C470601-C723-4519-B349-CFCBCECD2114}">
      <dgm:prSet phldrT="[Text]" custT="1"/>
      <dgm:spPr/>
      <dgm:t>
        <a:bodyPr/>
        <a:lstStyle/>
        <a:p>
          <a:r>
            <a:rPr lang="en-US" sz="2100" dirty="0" err="1">
              <a:latin typeface="Cambria" panose="02040503050406030204" pitchFamily="18" charset="0"/>
              <a:ea typeface="Cambria" panose="02040503050406030204" pitchFamily="18" charset="0"/>
            </a:rPr>
            <a:t>Phòng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chống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thiên</a:t>
          </a:r>
          <a:r>
            <a:rPr lang="en-US" sz="2100" dirty="0">
              <a:latin typeface="Cambria" panose="02040503050406030204" pitchFamily="18" charset="0"/>
              <a:ea typeface="Cambria" panose="02040503050406030204" pitchFamily="18" charset="0"/>
            </a:rPr>
            <a:t> tai</a:t>
          </a:r>
        </a:p>
      </dgm:t>
    </dgm:pt>
    <dgm:pt modelId="{96100F1F-DEF8-4D6F-8681-8FCE315D83BD}" type="parTrans" cxnId="{44195FD3-F5C0-40A9-9395-8D071CE13E25}">
      <dgm:prSet/>
      <dgm:spPr/>
      <dgm:t>
        <a:bodyPr/>
        <a:lstStyle/>
        <a:p>
          <a:endParaRPr lang="en-US"/>
        </a:p>
      </dgm:t>
    </dgm:pt>
    <dgm:pt modelId="{025F51A0-BE79-4C5C-8343-2E2F5186F53A}" type="sibTrans" cxnId="{44195FD3-F5C0-40A9-9395-8D071CE13E25}">
      <dgm:prSet/>
      <dgm:spPr/>
      <dgm:t>
        <a:bodyPr/>
        <a:lstStyle/>
        <a:p>
          <a:endParaRPr lang="en-US"/>
        </a:p>
      </dgm:t>
    </dgm:pt>
    <dgm:pt modelId="{804027B8-4639-4954-B83E-5DA36EEE0D62}">
      <dgm:prSet phldrT="[Text]" custT="1"/>
      <dgm:spPr/>
      <dgm:t>
        <a:bodyPr/>
        <a:lstStyle/>
        <a:p>
          <a:r>
            <a:rPr lang="en-US" sz="2100" dirty="0" err="1">
              <a:solidFill>
                <a:srgbClr val="FFFF00"/>
              </a:solidFill>
              <a:latin typeface="Cambria" panose="02040503050406030204" pitchFamily="18" charset="0"/>
              <a:ea typeface="Cambria" panose="02040503050406030204" pitchFamily="18" charset="0"/>
            </a:rPr>
            <a:t>Tiêu</a:t>
          </a:r>
          <a:r>
            <a:rPr lang="en-US" sz="2100" dirty="0">
              <a:solidFill>
                <a:srgbClr val="FFFF00"/>
              </a:solidFill>
              <a:latin typeface="Cambria" panose="02040503050406030204" pitchFamily="18" charset="0"/>
              <a:ea typeface="Cambria" panose="02040503050406030204" pitchFamily="18" charset="0"/>
            </a:rPr>
            <a:t> </a:t>
          </a:r>
          <a:r>
            <a:rPr lang="en-US" sz="2100" dirty="0" err="1">
              <a:solidFill>
                <a:srgbClr val="FFFF00"/>
              </a:solidFill>
              <a:latin typeface="Cambria" panose="02040503050406030204" pitchFamily="18" charset="0"/>
              <a:ea typeface="Cambria" panose="02040503050406030204" pitchFamily="18" charset="0"/>
            </a:rPr>
            <a:t>cực</a:t>
          </a:r>
          <a:endParaRPr lang="en-US" sz="2100" dirty="0">
            <a:solidFill>
              <a:srgbClr val="FFFF00"/>
            </a:solidFill>
            <a:latin typeface="Cambria" panose="02040503050406030204" pitchFamily="18" charset="0"/>
            <a:ea typeface="Cambria" panose="02040503050406030204" pitchFamily="18" charset="0"/>
          </a:endParaRPr>
        </a:p>
      </dgm:t>
    </dgm:pt>
    <dgm:pt modelId="{6DF56393-A091-4A34-B96B-E528600CF151}" type="parTrans" cxnId="{71E63DF7-839C-4275-8890-565F8C495FB2}">
      <dgm:prSet/>
      <dgm:spPr/>
      <dgm:t>
        <a:bodyPr/>
        <a:lstStyle/>
        <a:p>
          <a:endParaRPr lang="en-US"/>
        </a:p>
      </dgm:t>
    </dgm:pt>
    <dgm:pt modelId="{9DC88F74-06F6-4BBE-B6DD-D8A169F8D0C2}" type="sibTrans" cxnId="{71E63DF7-839C-4275-8890-565F8C495FB2}">
      <dgm:prSet/>
      <dgm:spPr/>
      <dgm:t>
        <a:bodyPr/>
        <a:lstStyle/>
        <a:p>
          <a:endParaRPr lang="en-US"/>
        </a:p>
      </dgm:t>
    </dgm:pt>
    <dgm:pt modelId="{578CCD69-2559-4FC1-91D4-6D6A2A41A7DE}">
      <dgm:prSet phldrT="[Text]" custT="1"/>
      <dgm:spPr/>
      <dgm:t>
        <a:bodyPr/>
        <a:lstStyle/>
        <a:p>
          <a:r>
            <a:rPr lang="en-US" sz="2100" dirty="0" err="1">
              <a:latin typeface="Cambria" panose="02040503050406030204" pitchFamily="18" charset="0"/>
              <a:ea typeface="Cambria" panose="02040503050406030204" pitchFamily="18" charset="0"/>
            </a:rPr>
            <a:t>Tài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nguyên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cạn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kiệt</a:t>
          </a:r>
          <a:endParaRPr lang="en-US" sz="2100" dirty="0">
            <a:latin typeface="Cambria" panose="02040503050406030204" pitchFamily="18" charset="0"/>
            <a:ea typeface="Cambria" panose="02040503050406030204" pitchFamily="18" charset="0"/>
          </a:endParaRPr>
        </a:p>
      </dgm:t>
    </dgm:pt>
    <dgm:pt modelId="{78DA0BA0-B483-46DC-A620-6E17CA4243A9}" type="parTrans" cxnId="{01A97577-1FBF-4D77-90C8-DD0B83AA8A95}">
      <dgm:prSet/>
      <dgm:spPr/>
      <dgm:t>
        <a:bodyPr/>
        <a:lstStyle/>
        <a:p>
          <a:endParaRPr lang="en-US"/>
        </a:p>
      </dgm:t>
    </dgm:pt>
    <dgm:pt modelId="{1CF5D862-5DFE-496A-A407-38CF679ECD27}" type="sibTrans" cxnId="{01A97577-1FBF-4D77-90C8-DD0B83AA8A95}">
      <dgm:prSet/>
      <dgm:spPr/>
      <dgm:t>
        <a:bodyPr/>
        <a:lstStyle/>
        <a:p>
          <a:endParaRPr lang="en-US"/>
        </a:p>
      </dgm:t>
    </dgm:pt>
    <dgm:pt modelId="{B6F8029A-69A5-4DB2-8BE8-B330AD0B12D4}">
      <dgm:prSet phldrT="[Text]" custT="1"/>
      <dgm:spPr/>
      <dgm:t>
        <a:bodyPr/>
        <a:lstStyle/>
        <a:p>
          <a:r>
            <a:rPr lang="en-US" sz="2100" dirty="0">
              <a:latin typeface="Cambria" panose="02040503050406030204" pitchFamily="18" charset="0"/>
              <a:ea typeface="Cambria" panose="02040503050406030204" pitchFamily="18" charset="0"/>
            </a:rPr>
            <a:t>Ô </a:t>
          </a:r>
          <a:r>
            <a:rPr lang="en-US" sz="2100" dirty="0" err="1">
              <a:latin typeface="Cambria" panose="02040503050406030204" pitchFamily="18" charset="0"/>
              <a:ea typeface="Cambria" panose="02040503050406030204" pitchFamily="18" charset="0"/>
            </a:rPr>
            <a:t>nhiễm</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môi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trường</a:t>
          </a:r>
          <a:endParaRPr lang="en-US" sz="2100" dirty="0">
            <a:latin typeface="Cambria" panose="02040503050406030204" pitchFamily="18" charset="0"/>
            <a:ea typeface="Cambria" panose="02040503050406030204" pitchFamily="18" charset="0"/>
          </a:endParaRPr>
        </a:p>
      </dgm:t>
    </dgm:pt>
    <dgm:pt modelId="{F7EF6717-6863-4751-9624-3DE59ED80A0A}" type="parTrans" cxnId="{825C4204-FB96-4933-B005-73F2612ED6EA}">
      <dgm:prSet/>
      <dgm:spPr/>
      <dgm:t>
        <a:bodyPr/>
        <a:lstStyle/>
        <a:p>
          <a:endParaRPr lang="en-US"/>
        </a:p>
      </dgm:t>
    </dgm:pt>
    <dgm:pt modelId="{CBCF07A5-C1D4-4DF6-B0F3-4DBAF78623F6}" type="sibTrans" cxnId="{825C4204-FB96-4933-B005-73F2612ED6EA}">
      <dgm:prSet/>
      <dgm:spPr/>
      <dgm:t>
        <a:bodyPr/>
        <a:lstStyle/>
        <a:p>
          <a:endParaRPr lang="en-US"/>
        </a:p>
      </dgm:t>
    </dgm:pt>
    <dgm:pt modelId="{0C9341D5-0BF2-48FC-8187-E0B0FA5FF4A9}" type="pres">
      <dgm:prSet presAssocID="{097A0374-CDCE-49FE-A48A-795310B1A2DC}" presName="diagram" presStyleCnt="0">
        <dgm:presLayoutVars>
          <dgm:chPref val="1"/>
          <dgm:dir/>
          <dgm:animOne val="branch"/>
          <dgm:animLvl val="lvl"/>
          <dgm:resizeHandles val="exact"/>
        </dgm:presLayoutVars>
      </dgm:prSet>
      <dgm:spPr/>
      <dgm:t>
        <a:bodyPr/>
        <a:lstStyle/>
        <a:p>
          <a:endParaRPr lang="en-US"/>
        </a:p>
      </dgm:t>
    </dgm:pt>
    <dgm:pt modelId="{7B32B2EC-7595-4670-9FE3-9BA1D6B3629A}" type="pres">
      <dgm:prSet presAssocID="{AD01C8C1-9346-4928-8CFE-4E1FA19871B2}" presName="root1" presStyleCnt="0"/>
      <dgm:spPr/>
    </dgm:pt>
    <dgm:pt modelId="{A8A3A65E-7893-46C3-BB84-0F99419F468F}" type="pres">
      <dgm:prSet presAssocID="{AD01C8C1-9346-4928-8CFE-4E1FA19871B2}" presName="LevelOneTextNode" presStyleLbl="node0" presStyleIdx="0" presStyleCnt="1">
        <dgm:presLayoutVars>
          <dgm:chPref val="3"/>
        </dgm:presLayoutVars>
      </dgm:prSet>
      <dgm:spPr/>
      <dgm:t>
        <a:bodyPr/>
        <a:lstStyle/>
        <a:p>
          <a:endParaRPr lang="en-US"/>
        </a:p>
      </dgm:t>
    </dgm:pt>
    <dgm:pt modelId="{07EFAC07-846B-40EE-AEFB-1C5A10D64F1E}" type="pres">
      <dgm:prSet presAssocID="{AD01C8C1-9346-4928-8CFE-4E1FA19871B2}" presName="level2hierChild" presStyleCnt="0"/>
      <dgm:spPr/>
    </dgm:pt>
    <dgm:pt modelId="{DC13E2FD-A713-4CDA-9B13-DB4C45CDE68A}" type="pres">
      <dgm:prSet presAssocID="{826828B6-EC8D-478E-A438-DBC4D41482F8}" presName="conn2-1" presStyleLbl="parChTrans1D2" presStyleIdx="0" presStyleCnt="2"/>
      <dgm:spPr/>
      <dgm:t>
        <a:bodyPr/>
        <a:lstStyle/>
        <a:p>
          <a:endParaRPr lang="en-US"/>
        </a:p>
      </dgm:t>
    </dgm:pt>
    <dgm:pt modelId="{3DA0789D-C664-401A-9AC2-BD59A1B581F3}" type="pres">
      <dgm:prSet presAssocID="{826828B6-EC8D-478E-A438-DBC4D41482F8}" presName="connTx" presStyleLbl="parChTrans1D2" presStyleIdx="0" presStyleCnt="2"/>
      <dgm:spPr/>
      <dgm:t>
        <a:bodyPr/>
        <a:lstStyle/>
        <a:p>
          <a:endParaRPr lang="en-US"/>
        </a:p>
      </dgm:t>
    </dgm:pt>
    <dgm:pt modelId="{3917D786-5A46-4A9A-A2BA-0C3EFCBDC7A6}" type="pres">
      <dgm:prSet presAssocID="{14DAEC5B-A7D9-4D84-9331-296C10FAE44F}" presName="root2" presStyleCnt="0"/>
      <dgm:spPr/>
    </dgm:pt>
    <dgm:pt modelId="{E72DFD38-691A-43A0-9AE4-4807EB88C451}" type="pres">
      <dgm:prSet presAssocID="{14DAEC5B-A7D9-4D84-9331-296C10FAE44F}" presName="LevelTwoTextNode" presStyleLbl="node2" presStyleIdx="0" presStyleCnt="2">
        <dgm:presLayoutVars>
          <dgm:chPref val="3"/>
        </dgm:presLayoutVars>
      </dgm:prSet>
      <dgm:spPr/>
      <dgm:t>
        <a:bodyPr/>
        <a:lstStyle/>
        <a:p>
          <a:endParaRPr lang="en-US"/>
        </a:p>
      </dgm:t>
    </dgm:pt>
    <dgm:pt modelId="{D27C15C3-1FF1-4DDC-AF85-398FCA4F6EFF}" type="pres">
      <dgm:prSet presAssocID="{14DAEC5B-A7D9-4D84-9331-296C10FAE44F}" presName="level3hierChild" presStyleCnt="0"/>
      <dgm:spPr/>
    </dgm:pt>
    <dgm:pt modelId="{B34F7D60-271B-4BEE-8776-75770AA1C0E7}" type="pres">
      <dgm:prSet presAssocID="{60F119C2-859F-4B19-8DA3-579E4C090701}" presName="conn2-1" presStyleLbl="parChTrans1D3" presStyleIdx="0" presStyleCnt="4"/>
      <dgm:spPr/>
      <dgm:t>
        <a:bodyPr/>
        <a:lstStyle/>
        <a:p>
          <a:endParaRPr lang="en-US"/>
        </a:p>
      </dgm:t>
    </dgm:pt>
    <dgm:pt modelId="{0393EC38-5D41-4F36-B85D-100812EEA47C}" type="pres">
      <dgm:prSet presAssocID="{60F119C2-859F-4B19-8DA3-579E4C090701}" presName="connTx" presStyleLbl="parChTrans1D3" presStyleIdx="0" presStyleCnt="4"/>
      <dgm:spPr/>
      <dgm:t>
        <a:bodyPr/>
        <a:lstStyle/>
        <a:p>
          <a:endParaRPr lang="en-US"/>
        </a:p>
      </dgm:t>
    </dgm:pt>
    <dgm:pt modelId="{2EE515CF-0E10-479E-B2C6-73F8D37C29EE}" type="pres">
      <dgm:prSet presAssocID="{9AAD5BEB-42A4-44F2-A14A-707C3FD1BCAC}" presName="root2" presStyleCnt="0"/>
      <dgm:spPr/>
    </dgm:pt>
    <dgm:pt modelId="{7B92A7DC-7D0F-465F-BB47-3A95BC175058}" type="pres">
      <dgm:prSet presAssocID="{9AAD5BEB-42A4-44F2-A14A-707C3FD1BCAC}" presName="LevelTwoTextNode" presStyleLbl="node3" presStyleIdx="0" presStyleCnt="4">
        <dgm:presLayoutVars>
          <dgm:chPref val="3"/>
        </dgm:presLayoutVars>
      </dgm:prSet>
      <dgm:spPr/>
      <dgm:t>
        <a:bodyPr/>
        <a:lstStyle/>
        <a:p>
          <a:endParaRPr lang="en-US"/>
        </a:p>
      </dgm:t>
    </dgm:pt>
    <dgm:pt modelId="{15D4B6D0-F254-4B72-88D4-2032B606C71B}" type="pres">
      <dgm:prSet presAssocID="{9AAD5BEB-42A4-44F2-A14A-707C3FD1BCAC}" presName="level3hierChild" presStyleCnt="0"/>
      <dgm:spPr/>
    </dgm:pt>
    <dgm:pt modelId="{455DF7FB-0D2B-47E8-BD21-D708C7C833C3}" type="pres">
      <dgm:prSet presAssocID="{96100F1F-DEF8-4D6F-8681-8FCE315D83BD}" presName="conn2-1" presStyleLbl="parChTrans1D3" presStyleIdx="1" presStyleCnt="4"/>
      <dgm:spPr/>
      <dgm:t>
        <a:bodyPr/>
        <a:lstStyle/>
        <a:p>
          <a:endParaRPr lang="en-US"/>
        </a:p>
      </dgm:t>
    </dgm:pt>
    <dgm:pt modelId="{8D72E911-3AA6-4ED7-8A4E-1C708E7DE87E}" type="pres">
      <dgm:prSet presAssocID="{96100F1F-DEF8-4D6F-8681-8FCE315D83BD}" presName="connTx" presStyleLbl="parChTrans1D3" presStyleIdx="1" presStyleCnt="4"/>
      <dgm:spPr/>
      <dgm:t>
        <a:bodyPr/>
        <a:lstStyle/>
        <a:p>
          <a:endParaRPr lang="en-US"/>
        </a:p>
      </dgm:t>
    </dgm:pt>
    <dgm:pt modelId="{603BC37A-32FF-4A00-96FC-338AF90E5DC9}" type="pres">
      <dgm:prSet presAssocID="{9C470601-C723-4519-B349-CFCBCECD2114}" presName="root2" presStyleCnt="0"/>
      <dgm:spPr/>
    </dgm:pt>
    <dgm:pt modelId="{D5FBD183-5F49-41B7-853C-E1F5FA037696}" type="pres">
      <dgm:prSet presAssocID="{9C470601-C723-4519-B349-CFCBCECD2114}" presName="LevelTwoTextNode" presStyleLbl="node3" presStyleIdx="1" presStyleCnt="4">
        <dgm:presLayoutVars>
          <dgm:chPref val="3"/>
        </dgm:presLayoutVars>
      </dgm:prSet>
      <dgm:spPr/>
      <dgm:t>
        <a:bodyPr/>
        <a:lstStyle/>
        <a:p>
          <a:endParaRPr lang="en-US"/>
        </a:p>
      </dgm:t>
    </dgm:pt>
    <dgm:pt modelId="{1BC6EFF7-99D4-4B33-8E38-0F1ED54BBCF9}" type="pres">
      <dgm:prSet presAssocID="{9C470601-C723-4519-B349-CFCBCECD2114}" presName="level3hierChild" presStyleCnt="0"/>
      <dgm:spPr/>
    </dgm:pt>
    <dgm:pt modelId="{B14652EF-32CD-4A5B-9986-83ECAAE8E4C4}" type="pres">
      <dgm:prSet presAssocID="{6DF56393-A091-4A34-B96B-E528600CF151}" presName="conn2-1" presStyleLbl="parChTrans1D2" presStyleIdx="1" presStyleCnt="2"/>
      <dgm:spPr/>
      <dgm:t>
        <a:bodyPr/>
        <a:lstStyle/>
        <a:p>
          <a:endParaRPr lang="en-US"/>
        </a:p>
      </dgm:t>
    </dgm:pt>
    <dgm:pt modelId="{57C55716-A296-4BF6-9E7A-B2431405CFC8}" type="pres">
      <dgm:prSet presAssocID="{6DF56393-A091-4A34-B96B-E528600CF151}" presName="connTx" presStyleLbl="parChTrans1D2" presStyleIdx="1" presStyleCnt="2"/>
      <dgm:spPr/>
      <dgm:t>
        <a:bodyPr/>
        <a:lstStyle/>
        <a:p>
          <a:endParaRPr lang="en-US"/>
        </a:p>
      </dgm:t>
    </dgm:pt>
    <dgm:pt modelId="{A7EA0E18-287E-458E-B8D8-5367799C21CC}" type="pres">
      <dgm:prSet presAssocID="{804027B8-4639-4954-B83E-5DA36EEE0D62}" presName="root2" presStyleCnt="0"/>
      <dgm:spPr/>
    </dgm:pt>
    <dgm:pt modelId="{BDA25130-7F67-4C2B-A0EB-78DB1683EE3A}" type="pres">
      <dgm:prSet presAssocID="{804027B8-4639-4954-B83E-5DA36EEE0D62}" presName="LevelTwoTextNode" presStyleLbl="node2" presStyleIdx="1" presStyleCnt="2">
        <dgm:presLayoutVars>
          <dgm:chPref val="3"/>
        </dgm:presLayoutVars>
      </dgm:prSet>
      <dgm:spPr/>
      <dgm:t>
        <a:bodyPr/>
        <a:lstStyle/>
        <a:p>
          <a:endParaRPr lang="en-US"/>
        </a:p>
      </dgm:t>
    </dgm:pt>
    <dgm:pt modelId="{D18EFF53-FD84-49BB-9850-18EC79399E68}" type="pres">
      <dgm:prSet presAssocID="{804027B8-4639-4954-B83E-5DA36EEE0D62}" presName="level3hierChild" presStyleCnt="0"/>
      <dgm:spPr/>
    </dgm:pt>
    <dgm:pt modelId="{AADFA792-9053-46C7-88E1-0C41AEE13A33}" type="pres">
      <dgm:prSet presAssocID="{78DA0BA0-B483-46DC-A620-6E17CA4243A9}" presName="conn2-1" presStyleLbl="parChTrans1D3" presStyleIdx="2" presStyleCnt="4"/>
      <dgm:spPr/>
      <dgm:t>
        <a:bodyPr/>
        <a:lstStyle/>
        <a:p>
          <a:endParaRPr lang="en-US"/>
        </a:p>
      </dgm:t>
    </dgm:pt>
    <dgm:pt modelId="{D9615224-1E4B-43B9-A407-1D9351740A9F}" type="pres">
      <dgm:prSet presAssocID="{78DA0BA0-B483-46DC-A620-6E17CA4243A9}" presName="connTx" presStyleLbl="parChTrans1D3" presStyleIdx="2" presStyleCnt="4"/>
      <dgm:spPr/>
      <dgm:t>
        <a:bodyPr/>
        <a:lstStyle/>
        <a:p>
          <a:endParaRPr lang="en-US"/>
        </a:p>
      </dgm:t>
    </dgm:pt>
    <dgm:pt modelId="{2ACC84CC-0AA6-4524-9709-EF95A2F4221A}" type="pres">
      <dgm:prSet presAssocID="{578CCD69-2559-4FC1-91D4-6D6A2A41A7DE}" presName="root2" presStyleCnt="0"/>
      <dgm:spPr/>
    </dgm:pt>
    <dgm:pt modelId="{B8E644BA-7251-43CA-ACDF-DD3D6A9DBD4A}" type="pres">
      <dgm:prSet presAssocID="{578CCD69-2559-4FC1-91D4-6D6A2A41A7DE}" presName="LevelTwoTextNode" presStyleLbl="node3" presStyleIdx="2" presStyleCnt="4">
        <dgm:presLayoutVars>
          <dgm:chPref val="3"/>
        </dgm:presLayoutVars>
      </dgm:prSet>
      <dgm:spPr/>
      <dgm:t>
        <a:bodyPr/>
        <a:lstStyle/>
        <a:p>
          <a:endParaRPr lang="en-US"/>
        </a:p>
      </dgm:t>
    </dgm:pt>
    <dgm:pt modelId="{E867A56A-300E-40CC-B362-322782AABDDA}" type="pres">
      <dgm:prSet presAssocID="{578CCD69-2559-4FC1-91D4-6D6A2A41A7DE}" presName="level3hierChild" presStyleCnt="0"/>
      <dgm:spPr/>
    </dgm:pt>
    <dgm:pt modelId="{D0C1A20F-E6DC-44F3-9AA0-23FCF7FA09EF}" type="pres">
      <dgm:prSet presAssocID="{F7EF6717-6863-4751-9624-3DE59ED80A0A}" presName="conn2-1" presStyleLbl="parChTrans1D3" presStyleIdx="3" presStyleCnt="4"/>
      <dgm:spPr/>
      <dgm:t>
        <a:bodyPr/>
        <a:lstStyle/>
        <a:p>
          <a:endParaRPr lang="en-US"/>
        </a:p>
      </dgm:t>
    </dgm:pt>
    <dgm:pt modelId="{259698A8-A8E8-4E1C-B031-8AF145BEA3F5}" type="pres">
      <dgm:prSet presAssocID="{F7EF6717-6863-4751-9624-3DE59ED80A0A}" presName="connTx" presStyleLbl="parChTrans1D3" presStyleIdx="3" presStyleCnt="4"/>
      <dgm:spPr/>
      <dgm:t>
        <a:bodyPr/>
        <a:lstStyle/>
        <a:p>
          <a:endParaRPr lang="en-US"/>
        </a:p>
      </dgm:t>
    </dgm:pt>
    <dgm:pt modelId="{55435F41-BE0E-4D05-98FA-ADDA7AC9B5FD}" type="pres">
      <dgm:prSet presAssocID="{B6F8029A-69A5-4DB2-8BE8-B330AD0B12D4}" presName="root2" presStyleCnt="0"/>
      <dgm:spPr/>
    </dgm:pt>
    <dgm:pt modelId="{DC4DC30E-46E4-46FA-980C-B4D0C35D8BFD}" type="pres">
      <dgm:prSet presAssocID="{B6F8029A-69A5-4DB2-8BE8-B330AD0B12D4}" presName="LevelTwoTextNode" presStyleLbl="node3" presStyleIdx="3" presStyleCnt="4">
        <dgm:presLayoutVars>
          <dgm:chPref val="3"/>
        </dgm:presLayoutVars>
      </dgm:prSet>
      <dgm:spPr/>
      <dgm:t>
        <a:bodyPr/>
        <a:lstStyle/>
        <a:p>
          <a:endParaRPr lang="en-US"/>
        </a:p>
      </dgm:t>
    </dgm:pt>
    <dgm:pt modelId="{B5229FDF-4BD5-47BD-BDCC-A9C0ED9BF9FE}" type="pres">
      <dgm:prSet presAssocID="{B6F8029A-69A5-4DB2-8BE8-B330AD0B12D4}" presName="level3hierChild" presStyleCnt="0"/>
      <dgm:spPr/>
    </dgm:pt>
  </dgm:ptLst>
  <dgm:cxnLst>
    <dgm:cxn modelId="{B2A2CBCA-D5CA-4A08-A55B-64A685C4EC72}" type="presOf" srcId="{F7EF6717-6863-4751-9624-3DE59ED80A0A}" destId="{D0C1A20F-E6DC-44F3-9AA0-23FCF7FA09EF}" srcOrd="0" destOrd="0" presId="urn:microsoft.com/office/officeart/2005/8/layout/hierarchy2"/>
    <dgm:cxn modelId="{6B737734-3F0A-41FE-85D6-35C99D77799D}" type="presOf" srcId="{14DAEC5B-A7D9-4D84-9331-296C10FAE44F}" destId="{E72DFD38-691A-43A0-9AE4-4807EB88C451}" srcOrd="0" destOrd="0" presId="urn:microsoft.com/office/officeart/2005/8/layout/hierarchy2"/>
    <dgm:cxn modelId="{44195FD3-F5C0-40A9-9395-8D071CE13E25}" srcId="{14DAEC5B-A7D9-4D84-9331-296C10FAE44F}" destId="{9C470601-C723-4519-B349-CFCBCECD2114}" srcOrd="1" destOrd="0" parTransId="{96100F1F-DEF8-4D6F-8681-8FCE315D83BD}" sibTransId="{025F51A0-BE79-4C5C-8343-2E2F5186F53A}"/>
    <dgm:cxn modelId="{825C4204-FB96-4933-B005-73F2612ED6EA}" srcId="{804027B8-4639-4954-B83E-5DA36EEE0D62}" destId="{B6F8029A-69A5-4DB2-8BE8-B330AD0B12D4}" srcOrd="1" destOrd="0" parTransId="{F7EF6717-6863-4751-9624-3DE59ED80A0A}" sibTransId="{CBCF07A5-C1D4-4DF6-B0F3-4DBAF78623F6}"/>
    <dgm:cxn modelId="{BF7B6348-8E48-4DCB-8377-FA8ED09FA8AA}" srcId="{097A0374-CDCE-49FE-A48A-795310B1A2DC}" destId="{AD01C8C1-9346-4928-8CFE-4E1FA19871B2}" srcOrd="0" destOrd="0" parTransId="{500DFD74-1CEC-48A6-AD01-764935B69386}" sibTransId="{E2F381A9-4789-465C-ABC0-588BD8DC533F}"/>
    <dgm:cxn modelId="{94BEDD69-BDE7-4F0E-BD89-66D7D1CC4A75}" type="presOf" srcId="{6DF56393-A091-4A34-B96B-E528600CF151}" destId="{57C55716-A296-4BF6-9E7A-B2431405CFC8}" srcOrd="1" destOrd="0" presId="urn:microsoft.com/office/officeart/2005/8/layout/hierarchy2"/>
    <dgm:cxn modelId="{7DFAB1F0-8F7A-42AB-8F7F-3D4EE7BDC1FD}" type="presOf" srcId="{96100F1F-DEF8-4D6F-8681-8FCE315D83BD}" destId="{455DF7FB-0D2B-47E8-BD21-D708C7C833C3}" srcOrd="0" destOrd="0" presId="urn:microsoft.com/office/officeart/2005/8/layout/hierarchy2"/>
    <dgm:cxn modelId="{487E833B-0852-4F32-A9B7-587BDCB10016}" type="presOf" srcId="{60F119C2-859F-4B19-8DA3-579E4C090701}" destId="{0393EC38-5D41-4F36-B85D-100812EEA47C}" srcOrd="1" destOrd="0" presId="urn:microsoft.com/office/officeart/2005/8/layout/hierarchy2"/>
    <dgm:cxn modelId="{944686AA-AEBE-4781-A7F5-05FF3CF41A76}" type="presOf" srcId="{F7EF6717-6863-4751-9624-3DE59ED80A0A}" destId="{259698A8-A8E8-4E1C-B031-8AF145BEA3F5}" srcOrd="1" destOrd="0" presId="urn:microsoft.com/office/officeart/2005/8/layout/hierarchy2"/>
    <dgm:cxn modelId="{614596AC-BF76-49FD-AA24-93ED2A03695A}" type="presOf" srcId="{804027B8-4639-4954-B83E-5DA36EEE0D62}" destId="{BDA25130-7F67-4C2B-A0EB-78DB1683EE3A}" srcOrd="0" destOrd="0" presId="urn:microsoft.com/office/officeart/2005/8/layout/hierarchy2"/>
    <dgm:cxn modelId="{71E63DF7-839C-4275-8890-565F8C495FB2}" srcId="{AD01C8C1-9346-4928-8CFE-4E1FA19871B2}" destId="{804027B8-4639-4954-B83E-5DA36EEE0D62}" srcOrd="1" destOrd="0" parTransId="{6DF56393-A091-4A34-B96B-E528600CF151}" sibTransId="{9DC88F74-06F6-4BBE-B6DD-D8A169F8D0C2}"/>
    <dgm:cxn modelId="{01A97577-1FBF-4D77-90C8-DD0B83AA8A95}" srcId="{804027B8-4639-4954-B83E-5DA36EEE0D62}" destId="{578CCD69-2559-4FC1-91D4-6D6A2A41A7DE}" srcOrd="0" destOrd="0" parTransId="{78DA0BA0-B483-46DC-A620-6E17CA4243A9}" sibTransId="{1CF5D862-5DFE-496A-A407-38CF679ECD27}"/>
    <dgm:cxn modelId="{7848A2A5-D0A3-4835-8B29-49292AD47047}" srcId="{14DAEC5B-A7D9-4D84-9331-296C10FAE44F}" destId="{9AAD5BEB-42A4-44F2-A14A-707C3FD1BCAC}" srcOrd="0" destOrd="0" parTransId="{60F119C2-859F-4B19-8DA3-579E4C090701}" sibTransId="{4A527B68-57DA-4136-AD92-6024180297B0}"/>
    <dgm:cxn modelId="{C8FD1BDD-D995-428F-B7A0-99052FF8A714}" type="presOf" srcId="{78DA0BA0-B483-46DC-A620-6E17CA4243A9}" destId="{AADFA792-9053-46C7-88E1-0C41AEE13A33}" srcOrd="0" destOrd="0" presId="urn:microsoft.com/office/officeart/2005/8/layout/hierarchy2"/>
    <dgm:cxn modelId="{5F3B1F7B-404C-4F14-815F-D0F46ED9EB56}" type="presOf" srcId="{578CCD69-2559-4FC1-91D4-6D6A2A41A7DE}" destId="{B8E644BA-7251-43CA-ACDF-DD3D6A9DBD4A}" srcOrd="0" destOrd="0" presId="urn:microsoft.com/office/officeart/2005/8/layout/hierarchy2"/>
    <dgm:cxn modelId="{66D999F6-BCED-4ED9-92D8-955D900DDD1C}" srcId="{AD01C8C1-9346-4928-8CFE-4E1FA19871B2}" destId="{14DAEC5B-A7D9-4D84-9331-296C10FAE44F}" srcOrd="0" destOrd="0" parTransId="{826828B6-EC8D-478E-A438-DBC4D41482F8}" sibTransId="{1600DD4D-D866-4856-935D-2FE429325F7A}"/>
    <dgm:cxn modelId="{52832D40-384C-4C9E-9787-7FA3498A917C}" type="presOf" srcId="{B6F8029A-69A5-4DB2-8BE8-B330AD0B12D4}" destId="{DC4DC30E-46E4-46FA-980C-B4D0C35D8BFD}" srcOrd="0" destOrd="0" presId="urn:microsoft.com/office/officeart/2005/8/layout/hierarchy2"/>
    <dgm:cxn modelId="{7762838F-1781-4532-8B1E-F1CC5F5D0C6D}" type="presOf" srcId="{AD01C8C1-9346-4928-8CFE-4E1FA19871B2}" destId="{A8A3A65E-7893-46C3-BB84-0F99419F468F}" srcOrd="0" destOrd="0" presId="urn:microsoft.com/office/officeart/2005/8/layout/hierarchy2"/>
    <dgm:cxn modelId="{3D14AEBC-3B97-4377-979B-82F2DD0DB199}" type="presOf" srcId="{60F119C2-859F-4B19-8DA3-579E4C090701}" destId="{B34F7D60-271B-4BEE-8776-75770AA1C0E7}" srcOrd="0" destOrd="0" presId="urn:microsoft.com/office/officeart/2005/8/layout/hierarchy2"/>
    <dgm:cxn modelId="{EA74B7C8-7780-4651-AF6A-2A22567B2B01}" type="presOf" srcId="{96100F1F-DEF8-4D6F-8681-8FCE315D83BD}" destId="{8D72E911-3AA6-4ED7-8A4E-1C708E7DE87E}" srcOrd="1" destOrd="0" presId="urn:microsoft.com/office/officeart/2005/8/layout/hierarchy2"/>
    <dgm:cxn modelId="{9577EB30-B162-45D8-87AD-4EBDAA07C4ED}" type="presOf" srcId="{826828B6-EC8D-478E-A438-DBC4D41482F8}" destId="{DC13E2FD-A713-4CDA-9B13-DB4C45CDE68A}" srcOrd="0" destOrd="0" presId="urn:microsoft.com/office/officeart/2005/8/layout/hierarchy2"/>
    <dgm:cxn modelId="{987C40B8-B038-4345-A451-1127D2CFA925}" type="presOf" srcId="{9C470601-C723-4519-B349-CFCBCECD2114}" destId="{D5FBD183-5F49-41B7-853C-E1F5FA037696}" srcOrd="0" destOrd="0" presId="urn:microsoft.com/office/officeart/2005/8/layout/hierarchy2"/>
    <dgm:cxn modelId="{9078684E-2A78-4162-82C2-F635946D3102}" type="presOf" srcId="{78DA0BA0-B483-46DC-A620-6E17CA4243A9}" destId="{D9615224-1E4B-43B9-A407-1D9351740A9F}" srcOrd="1" destOrd="0" presId="urn:microsoft.com/office/officeart/2005/8/layout/hierarchy2"/>
    <dgm:cxn modelId="{23DC27AC-FEAB-4667-BEB2-E1BA54EAF174}" type="presOf" srcId="{826828B6-EC8D-478E-A438-DBC4D41482F8}" destId="{3DA0789D-C664-401A-9AC2-BD59A1B581F3}" srcOrd="1" destOrd="0" presId="urn:microsoft.com/office/officeart/2005/8/layout/hierarchy2"/>
    <dgm:cxn modelId="{63E22D12-63B8-41C4-8293-180C6E4F2297}" type="presOf" srcId="{6DF56393-A091-4A34-B96B-E528600CF151}" destId="{B14652EF-32CD-4A5B-9986-83ECAAE8E4C4}" srcOrd="0" destOrd="0" presId="urn:microsoft.com/office/officeart/2005/8/layout/hierarchy2"/>
    <dgm:cxn modelId="{1DD4D794-52AC-4DB2-BB63-842C9FB664AC}" type="presOf" srcId="{9AAD5BEB-42A4-44F2-A14A-707C3FD1BCAC}" destId="{7B92A7DC-7D0F-465F-BB47-3A95BC175058}" srcOrd="0" destOrd="0" presId="urn:microsoft.com/office/officeart/2005/8/layout/hierarchy2"/>
    <dgm:cxn modelId="{736983A0-4BFA-4B6A-8860-4812BFEDAA7D}" type="presOf" srcId="{097A0374-CDCE-49FE-A48A-795310B1A2DC}" destId="{0C9341D5-0BF2-48FC-8187-E0B0FA5FF4A9}" srcOrd="0" destOrd="0" presId="urn:microsoft.com/office/officeart/2005/8/layout/hierarchy2"/>
    <dgm:cxn modelId="{E6155708-2EA4-478C-BB35-26B9871BCC1E}" type="presParOf" srcId="{0C9341D5-0BF2-48FC-8187-E0B0FA5FF4A9}" destId="{7B32B2EC-7595-4670-9FE3-9BA1D6B3629A}" srcOrd="0" destOrd="0" presId="urn:microsoft.com/office/officeart/2005/8/layout/hierarchy2"/>
    <dgm:cxn modelId="{BAE39EBA-0984-49BC-9F88-387527557559}" type="presParOf" srcId="{7B32B2EC-7595-4670-9FE3-9BA1D6B3629A}" destId="{A8A3A65E-7893-46C3-BB84-0F99419F468F}" srcOrd="0" destOrd="0" presId="urn:microsoft.com/office/officeart/2005/8/layout/hierarchy2"/>
    <dgm:cxn modelId="{D3BE6F1E-C469-44FE-8A3D-13648B5BACD0}" type="presParOf" srcId="{7B32B2EC-7595-4670-9FE3-9BA1D6B3629A}" destId="{07EFAC07-846B-40EE-AEFB-1C5A10D64F1E}" srcOrd="1" destOrd="0" presId="urn:microsoft.com/office/officeart/2005/8/layout/hierarchy2"/>
    <dgm:cxn modelId="{FD7C9BF7-0FAB-45A9-9B9A-00A910599D2A}" type="presParOf" srcId="{07EFAC07-846B-40EE-AEFB-1C5A10D64F1E}" destId="{DC13E2FD-A713-4CDA-9B13-DB4C45CDE68A}" srcOrd="0" destOrd="0" presId="urn:microsoft.com/office/officeart/2005/8/layout/hierarchy2"/>
    <dgm:cxn modelId="{1DC428A5-7997-4C17-A724-3D9AF7F55030}" type="presParOf" srcId="{DC13E2FD-A713-4CDA-9B13-DB4C45CDE68A}" destId="{3DA0789D-C664-401A-9AC2-BD59A1B581F3}" srcOrd="0" destOrd="0" presId="urn:microsoft.com/office/officeart/2005/8/layout/hierarchy2"/>
    <dgm:cxn modelId="{D92AD8D5-6618-4F1C-9AA2-93519EDBAF4A}" type="presParOf" srcId="{07EFAC07-846B-40EE-AEFB-1C5A10D64F1E}" destId="{3917D786-5A46-4A9A-A2BA-0C3EFCBDC7A6}" srcOrd="1" destOrd="0" presId="urn:microsoft.com/office/officeart/2005/8/layout/hierarchy2"/>
    <dgm:cxn modelId="{6FEC947D-E1CF-4AC2-B8E8-442C24991CA0}" type="presParOf" srcId="{3917D786-5A46-4A9A-A2BA-0C3EFCBDC7A6}" destId="{E72DFD38-691A-43A0-9AE4-4807EB88C451}" srcOrd="0" destOrd="0" presId="urn:microsoft.com/office/officeart/2005/8/layout/hierarchy2"/>
    <dgm:cxn modelId="{F19F3189-EE43-43AC-B269-8D52781D6159}" type="presParOf" srcId="{3917D786-5A46-4A9A-A2BA-0C3EFCBDC7A6}" destId="{D27C15C3-1FF1-4DDC-AF85-398FCA4F6EFF}" srcOrd="1" destOrd="0" presId="urn:microsoft.com/office/officeart/2005/8/layout/hierarchy2"/>
    <dgm:cxn modelId="{6EE6EB2D-C163-4836-89FA-ADF0FD422966}" type="presParOf" srcId="{D27C15C3-1FF1-4DDC-AF85-398FCA4F6EFF}" destId="{B34F7D60-271B-4BEE-8776-75770AA1C0E7}" srcOrd="0" destOrd="0" presId="urn:microsoft.com/office/officeart/2005/8/layout/hierarchy2"/>
    <dgm:cxn modelId="{2C150A82-FB10-4F61-80D3-A15D9CCF74E7}" type="presParOf" srcId="{B34F7D60-271B-4BEE-8776-75770AA1C0E7}" destId="{0393EC38-5D41-4F36-B85D-100812EEA47C}" srcOrd="0" destOrd="0" presId="urn:microsoft.com/office/officeart/2005/8/layout/hierarchy2"/>
    <dgm:cxn modelId="{737F3B91-9B47-4BC9-8D25-ED7FD8A4687F}" type="presParOf" srcId="{D27C15C3-1FF1-4DDC-AF85-398FCA4F6EFF}" destId="{2EE515CF-0E10-479E-B2C6-73F8D37C29EE}" srcOrd="1" destOrd="0" presId="urn:microsoft.com/office/officeart/2005/8/layout/hierarchy2"/>
    <dgm:cxn modelId="{C9B677FF-99C8-4399-8723-551FE54B932C}" type="presParOf" srcId="{2EE515CF-0E10-479E-B2C6-73F8D37C29EE}" destId="{7B92A7DC-7D0F-465F-BB47-3A95BC175058}" srcOrd="0" destOrd="0" presId="urn:microsoft.com/office/officeart/2005/8/layout/hierarchy2"/>
    <dgm:cxn modelId="{06FD3BAF-92CB-4939-A261-F3B9B5256DE2}" type="presParOf" srcId="{2EE515CF-0E10-479E-B2C6-73F8D37C29EE}" destId="{15D4B6D0-F254-4B72-88D4-2032B606C71B}" srcOrd="1" destOrd="0" presId="urn:microsoft.com/office/officeart/2005/8/layout/hierarchy2"/>
    <dgm:cxn modelId="{C0F3D4B3-D4FD-4630-82B7-8056DCDA20F4}" type="presParOf" srcId="{D27C15C3-1FF1-4DDC-AF85-398FCA4F6EFF}" destId="{455DF7FB-0D2B-47E8-BD21-D708C7C833C3}" srcOrd="2" destOrd="0" presId="urn:microsoft.com/office/officeart/2005/8/layout/hierarchy2"/>
    <dgm:cxn modelId="{6C085B45-2257-4379-A527-F5C7690A6441}" type="presParOf" srcId="{455DF7FB-0D2B-47E8-BD21-D708C7C833C3}" destId="{8D72E911-3AA6-4ED7-8A4E-1C708E7DE87E}" srcOrd="0" destOrd="0" presId="urn:microsoft.com/office/officeart/2005/8/layout/hierarchy2"/>
    <dgm:cxn modelId="{FC297C16-4C58-4F6D-B773-A511E3E5A165}" type="presParOf" srcId="{D27C15C3-1FF1-4DDC-AF85-398FCA4F6EFF}" destId="{603BC37A-32FF-4A00-96FC-338AF90E5DC9}" srcOrd="3" destOrd="0" presId="urn:microsoft.com/office/officeart/2005/8/layout/hierarchy2"/>
    <dgm:cxn modelId="{46EDF732-9D62-45F5-A205-DF0707615FD0}" type="presParOf" srcId="{603BC37A-32FF-4A00-96FC-338AF90E5DC9}" destId="{D5FBD183-5F49-41B7-853C-E1F5FA037696}" srcOrd="0" destOrd="0" presId="urn:microsoft.com/office/officeart/2005/8/layout/hierarchy2"/>
    <dgm:cxn modelId="{7DB51AEB-23D4-45D2-AFB8-5FB0CE75CCE3}" type="presParOf" srcId="{603BC37A-32FF-4A00-96FC-338AF90E5DC9}" destId="{1BC6EFF7-99D4-4B33-8E38-0F1ED54BBCF9}" srcOrd="1" destOrd="0" presId="urn:microsoft.com/office/officeart/2005/8/layout/hierarchy2"/>
    <dgm:cxn modelId="{25FABCBA-B35B-42E4-8CD2-1483155A5AEF}" type="presParOf" srcId="{07EFAC07-846B-40EE-AEFB-1C5A10D64F1E}" destId="{B14652EF-32CD-4A5B-9986-83ECAAE8E4C4}" srcOrd="2" destOrd="0" presId="urn:microsoft.com/office/officeart/2005/8/layout/hierarchy2"/>
    <dgm:cxn modelId="{CA41C203-437A-4166-96E6-52D1F88E0B80}" type="presParOf" srcId="{B14652EF-32CD-4A5B-9986-83ECAAE8E4C4}" destId="{57C55716-A296-4BF6-9E7A-B2431405CFC8}" srcOrd="0" destOrd="0" presId="urn:microsoft.com/office/officeart/2005/8/layout/hierarchy2"/>
    <dgm:cxn modelId="{07852ECF-3AFE-49C1-B0A1-A27FAB2801F9}" type="presParOf" srcId="{07EFAC07-846B-40EE-AEFB-1C5A10D64F1E}" destId="{A7EA0E18-287E-458E-B8D8-5367799C21CC}" srcOrd="3" destOrd="0" presId="urn:microsoft.com/office/officeart/2005/8/layout/hierarchy2"/>
    <dgm:cxn modelId="{05E2BF93-1D69-4CC0-95C7-CACC61DDCBF3}" type="presParOf" srcId="{A7EA0E18-287E-458E-B8D8-5367799C21CC}" destId="{BDA25130-7F67-4C2B-A0EB-78DB1683EE3A}" srcOrd="0" destOrd="0" presId="urn:microsoft.com/office/officeart/2005/8/layout/hierarchy2"/>
    <dgm:cxn modelId="{B862D088-56B0-4912-B17A-7AA7D31FFB75}" type="presParOf" srcId="{A7EA0E18-287E-458E-B8D8-5367799C21CC}" destId="{D18EFF53-FD84-49BB-9850-18EC79399E68}" srcOrd="1" destOrd="0" presId="urn:microsoft.com/office/officeart/2005/8/layout/hierarchy2"/>
    <dgm:cxn modelId="{D44A0E1E-D974-40A0-8072-7241EF0AE2EB}" type="presParOf" srcId="{D18EFF53-FD84-49BB-9850-18EC79399E68}" destId="{AADFA792-9053-46C7-88E1-0C41AEE13A33}" srcOrd="0" destOrd="0" presId="urn:microsoft.com/office/officeart/2005/8/layout/hierarchy2"/>
    <dgm:cxn modelId="{B02439EF-3B4C-4E24-8716-8D6F7153FD40}" type="presParOf" srcId="{AADFA792-9053-46C7-88E1-0C41AEE13A33}" destId="{D9615224-1E4B-43B9-A407-1D9351740A9F}" srcOrd="0" destOrd="0" presId="urn:microsoft.com/office/officeart/2005/8/layout/hierarchy2"/>
    <dgm:cxn modelId="{E0A054BE-ABAE-4ED7-B6F4-5481F7C9BD56}" type="presParOf" srcId="{D18EFF53-FD84-49BB-9850-18EC79399E68}" destId="{2ACC84CC-0AA6-4524-9709-EF95A2F4221A}" srcOrd="1" destOrd="0" presId="urn:microsoft.com/office/officeart/2005/8/layout/hierarchy2"/>
    <dgm:cxn modelId="{874A7CC9-F498-4C65-BF9A-99127F88A0A8}" type="presParOf" srcId="{2ACC84CC-0AA6-4524-9709-EF95A2F4221A}" destId="{B8E644BA-7251-43CA-ACDF-DD3D6A9DBD4A}" srcOrd="0" destOrd="0" presId="urn:microsoft.com/office/officeart/2005/8/layout/hierarchy2"/>
    <dgm:cxn modelId="{41279C0F-8AA1-4D12-B32F-5B88984409F9}" type="presParOf" srcId="{2ACC84CC-0AA6-4524-9709-EF95A2F4221A}" destId="{E867A56A-300E-40CC-B362-322782AABDDA}" srcOrd="1" destOrd="0" presId="urn:microsoft.com/office/officeart/2005/8/layout/hierarchy2"/>
    <dgm:cxn modelId="{8195FC13-FE1F-4A2B-9CF4-F83982B2FB5B}" type="presParOf" srcId="{D18EFF53-FD84-49BB-9850-18EC79399E68}" destId="{D0C1A20F-E6DC-44F3-9AA0-23FCF7FA09EF}" srcOrd="2" destOrd="0" presId="urn:microsoft.com/office/officeart/2005/8/layout/hierarchy2"/>
    <dgm:cxn modelId="{5FD1CA52-4261-4D89-9722-8D3BF306885B}" type="presParOf" srcId="{D0C1A20F-E6DC-44F3-9AA0-23FCF7FA09EF}" destId="{259698A8-A8E8-4E1C-B031-8AF145BEA3F5}" srcOrd="0" destOrd="0" presId="urn:microsoft.com/office/officeart/2005/8/layout/hierarchy2"/>
    <dgm:cxn modelId="{7EE34119-6868-403B-85A0-1CD4CA977DC2}" type="presParOf" srcId="{D18EFF53-FD84-49BB-9850-18EC79399E68}" destId="{55435F41-BE0E-4D05-98FA-ADDA7AC9B5FD}" srcOrd="3" destOrd="0" presId="urn:microsoft.com/office/officeart/2005/8/layout/hierarchy2"/>
    <dgm:cxn modelId="{AD96A15F-E186-4C1B-A45F-5C721D5294F1}" type="presParOf" srcId="{55435F41-BE0E-4D05-98FA-ADDA7AC9B5FD}" destId="{DC4DC30E-46E4-46FA-980C-B4D0C35D8BFD}" srcOrd="0" destOrd="0" presId="urn:microsoft.com/office/officeart/2005/8/layout/hierarchy2"/>
    <dgm:cxn modelId="{7DB37238-7DB4-4154-A9E1-EC8606AF85DF}" type="presParOf" srcId="{55435F41-BE0E-4D05-98FA-ADDA7AC9B5FD}" destId="{B5229FDF-4BD5-47BD-BDCC-A9C0ED9BF9FE}"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19/08/2022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19/08/2022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19/08/2022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19/08/2022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19/08/2022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24.jpeg"/><Relationship Id="rId5" Type="http://schemas.openxmlformats.org/officeDocument/2006/relationships/diagramData" Target="../diagrams/data2.xml"/><Relationship Id="rId10" Type="http://schemas.openxmlformats.org/officeDocument/2006/relationships/image" Target="../media/image23.png"/><Relationship Id="rId4" Type="http://schemas.openxmlformats.org/officeDocument/2006/relationships/image" Target="../media/image3.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3.wdp"/><Relationship Id="rId4" Type="http://schemas.openxmlformats.org/officeDocument/2006/relationships/image" Target="../media/image9.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png"/><Relationship Id="rId7" Type="http://schemas.openxmlformats.org/officeDocument/2006/relationships/diagramData" Target="../diagrams/data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11" Type="http://schemas.microsoft.com/office/2007/relationships/diagramDrawing" Target="../diagrams/drawing3.xml"/><Relationship Id="rId5" Type="http://schemas.openxmlformats.org/officeDocument/2006/relationships/image" Target="../media/image10.gif"/><Relationship Id="rId10" Type="http://schemas.openxmlformats.org/officeDocument/2006/relationships/diagramColors" Target="../diagrams/colors3.xml"/><Relationship Id="rId4" Type="http://schemas.openxmlformats.org/officeDocument/2006/relationships/image" Target="../media/image9.jpeg"/><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openxmlformats.org/officeDocument/2006/relationships/image" Target="../media/image16.png"/><Relationship Id="rId4" Type="http://schemas.openxmlformats.org/officeDocument/2006/relationships/image" Target="../media/image9.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openxmlformats.org/officeDocument/2006/relationships/image" Target="../media/image18.png"/><Relationship Id="rId4" Type="http://schemas.openxmlformats.org/officeDocument/2006/relationships/image" Target="../media/image9.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22.png"/><Relationship Id="rId5" Type="http://schemas.openxmlformats.org/officeDocument/2006/relationships/diagramData" Target="../diagrams/data1.xml"/><Relationship Id="rId10" Type="http://schemas.openxmlformats.org/officeDocument/2006/relationships/image" Target="../media/image21.png"/><Relationship Id="rId4" Type="http://schemas.openxmlformats.org/officeDocument/2006/relationships/image" Target="../media/image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0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0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773536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Tác động của con người đến thiên nhiên</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478200919"/>
              </p:ext>
            </p:extLst>
          </p:nvPr>
        </p:nvGraphicFramePr>
        <p:xfrm>
          <a:off x="533400" y="13208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156" y="1424818"/>
            <a:ext cx="2023203" cy="1347788"/>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6074" y="5148463"/>
            <a:ext cx="2046285" cy="1254919"/>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77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par>
                                <p:cTn id="13" presetID="14" presetClass="entr" presetSubtype="1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randombar(horizontal)">
                                      <p:cBhvr>
                                        <p:cTn id="1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767286"/>
          </a:xfrm>
          <a:prstGeom prst="wedgeRoundRectCallout">
            <a:avLst>
              <a:gd name="adj1" fmla="val 47497"/>
              <a:gd name="adj2" fmla="val 6089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91593"/>
            <a:ext cx="6629398" cy="3847207"/>
          </a:xfrm>
          <a:prstGeom prst="rect">
            <a:avLst/>
          </a:prstGeom>
        </p:spPr>
        <p:txBody>
          <a:bodyPr wrap="square">
            <a:spAutoFit/>
          </a:bodyPr>
          <a:lstStyle/>
          <a:p>
            <a:pPr algn="just"/>
            <a:r>
              <a:rPr lang="vi-VN" sz="2200" b="1" dirty="0">
                <a:solidFill>
                  <a:srgbClr val="FF0000"/>
                </a:solidFill>
                <a:latin typeface="Cambria" panose="02040503050406030204" pitchFamily="18" charset="0"/>
                <a:ea typeface="Cambria" panose="02040503050406030204" pitchFamily="18" charset="0"/>
              </a:rPr>
              <a:t>- Tích cực: </a:t>
            </a:r>
          </a:p>
          <a:p>
            <a:pPr algn="just"/>
            <a:r>
              <a:rPr lang="vi-VN" sz="2200" dirty="0">
                <a:latin typeface="Cambria" panose="02040503050406030204" pitchFamily="18" charset="0"/>
                <a:ea typeface="Cambria" panose="02040503050406030204" pitchFamily="18" charset="0"/>
              </a:rPr>
              <a:t>+ Tạo ra những hệ sinh thái nhân tạo tươi đẹp như công viên, vườn hoa, khu nghỉ dưỡng sinh thái,...</a:t>
            </a:r>
          </a:p>
          <a:p>
            <a:pPr algn="just"/>
            <a:r>
              <a:rPr lang="vi-VN" sz="2200" dirty="0">
                <a:latin typeface="Cambria" panose="02040503050406030204" pitchFamily="18" charset="0"/>
                <a:ea typeface="Cambria" panose="02040503050406030204" pitchFamily="18" charset="0"/>
              </a:rPr>
              <a:t>+ Bảo vệ môi trường, khắc phục sự cố môi trường, phòng chống thiên tai...</a:t>
            </a:r>
          </a:p>
          <a:p>
            <a:pPr algn="just"/>
            <a:r>
              <a:rPr lang="vi-VN" sz="2200" b="1" dirty="0">
                <a:solidFill>
                  <a:srgbClr val="FF0000"/>
                </a:solidFill>
                <a:latin typeface="Cambria" panose="02040503050406030204" pitchFamily="18" charset="0"/>
                <a:ea typeface="Cambria" panose="02040503050406030204" pitchFamily="18" charset="0"/>
              </a:rPr>
              <a:t>- Tiêu cực: </a:t>
            </a:r>
          </a:p>
          <a:p>
            <a:pPr algn="just"/>
            <a:r>
              <a:rPr lang="vi-VN" sz="2200" dirty="0">
                <a:latin typeface="Cambria" panose="02040503050406030204" pitchFamily="18" charset="0"/>
                <a:ea typeface="Cambria" panose="02040503050406030204" pitchFamily="18" charset="0"/>
              </a:rPr>
              <a:t>+ Các hoạt động công nghiệp, nông nghiệp làm biến đổi sâu sắc môi trường đất, nước, không khí, sinh vật...</a:t>
            </a:r>
          </a:p>
          <a:p>
            <a:pPr algn="just"/>
            <a:r>
              <a:rPr lang="vi-VN" sz="2200" dirty="0">
                <a:latin typeface="Cambria" panose="02040503050406030204" pitchFamily="18" charset="0"/>
                <a:ea typeface="Cambria" panose="02040503050406030204" pitchFamily="18" charset="0"/>
              </a:rPr>
              <a:t>+ Sức ép dân số, quá trình đô thị hóa, con người tăng cường khai thác tự nhiên và phá thải môi trường.</a:t>
            </a:r>
          </a:p>
          <a:p>
            <a:pPr algn="just"/>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Tác động của con người đến thiên nhiên</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Tree>
    <p:extLst>
      <p:ext uri="{BB962C8B-B14F-4D97-AF65-F5344CB8AC3E}">
        <p14:creationId xmlns:p14="http://schemas.microsoft.com/office/powerpoint/2010/main" val="273750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18553"/>
            <a:ext cx="3515910" cy="2139047"/>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23.4,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p>
          <a:p>
            <a:pPr algn="ct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t</a:t>
            </a:r>
            <a:r>
              <a:rPr lang="vi-VN" sz="2200" i="1" dirty="0">
                <a:solidFill>
                  <a:srgbClr val="FF0000"/>
                </a:solidFill>
                <a:latin typeface="Cambria" panose="02040503050406030204" pitchFamily="18" charset="0"/>
                <a:ea typeface="Cambria" panose="02040503050406030204" pitchFamily="18" charset="0"/>
              </a:rPr>
              <a:t>ài nguyên nhiên nhiên là gì?</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Kể tên các tài nguyên thiên nhiên được con người khai thác.</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031325"/>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Tài nguyên thiên nhiên là toàn bộ giá trị vật chất có sẵn trong tự nhiên mà con người có thể khai thác, chế biến, sử dụng trong sản xuất và đời sống.</a:t>
            </a:r>
            <a:endParaRPr lang="en-US" dirty="0">
              <a:latin typeface="Cambria" panose="02040503050406030204" pitchFamily="18" charset="0"/>
              <a:ea typeface="Cambria" panose="02040503050406030204" pitchFamily="18" charset="0"/>
            </a:endParaRPr>
          </a:p>
          <a:p>
            <a:pPr algn="just"/>
            <a:r>
              <a:rPr lang="vi-VN"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C</a:t>
            </a:r>
            <a:r>
              <a:rPr lang="vi-VN" dirty="0">
                <a:latin typeface="Cambria" panose="02040503050406030204" pitchFamily="18" charset="0"/>
                <a:ea typeface="Cambria" panose="02040503050406030204" pitchFamily="18" charset="0"/>
              </a:rPr>
              <a:t>ác tài nguyên được khai thác: than, thủy năng, tài nguyên đất phục vụ sản xuất lúa, khai thác năng lượng gió, mặt trời…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sử</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minh</a:t>
            </a:r>
          </a:p>
        </p:txBody>
      </p:sp>
      <p:pic>
        <p:nvPicPr>
          <p:cNvPr id="2050"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67000" y="3604940"/>
            <a:ext cx="3766905" cy="294826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44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81596"/>
            <a:ext cx="351591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23.5,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trình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bày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sự</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phân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loại</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các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tài</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nguyên</a:t>
            </a:r>
            <a:endParaRPr lang="en-US" sz="2400" i="1" dirty="0">
              <a:solidFill>
                <a:srgbClr val="FF0000"/>
              </a:solidFill>
              <a:latin typeface="Cambria" panose="02040503050406030204" pitchFamily="18" charset="0"/>
              <a:ea typeface="Cambria" panose="02040503050406030204" pitchFamily="18" charset="0"/>
            </a:endParaRPr>
          </a:p>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thiên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nhiên</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4000"/>
            <a:ext cx="4474760" cy="1631216"/>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T</a:t>
            </a:r>
            <a:r>
              <a:rPr lang="vi-VN" sz="2000" dirty="0">
                <a:latin typeface="Cambria" panose="02040503050406030204" pitchFamily="18" charset="0"/>
                <a:ea typeface="Cambria" panose="02040503050406030204" pitchFamily="18" charset="0"/>
              </a:rPr>
              <a:t>ài nguyên </a:t>
            </a:r>
            <a:r>
              <a:rPr lang="en-US" sz="2000" dirty="0" err="1">
                <a:latin typeface="Cambria" panose="02040503050406030204" pitchFamily="18" charset="0"/>
                <a:ea typeface="Cambria" panose="02040503050406030204" pitchFamily="18" charset="0"/>
              </a:rPr>
              <a:t>thiên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nhiêm</a:t>
            </a:r>
            <a:r>
              <a:rPr lang="en-US" sz="2000" dirty="0">
                <a:latin typeface="Cambria" panose="02040503050406030204" pitchFamily="18" charset="0"/>
                <a:ea typeface="Cambria" panose="02040503050406030204" pitchFamily="18" charset="0"/>
              </a:rPr>
              <a:t> chia </a:t>
            </a:r>
            <a:r>
              <a:rPr lang="en-US" sz="2000" dirty="0" err="1">
                <a:latin typeface="Cambria" panose="02040503050406030204" pitchFamily="18" charset="0"/>
                <a:ea typeface="Cambria" panose="02040503050406030204" pitchFamily="18" charset="0"/>
              </a:rPr>
              <a:t>làm</a:t>
            </a:r>
            <a:r>
              <a:rPr lang="vi-VN" sz="2000" dirty="0">
                <a:latin typeface="Cambria" panose="02040503050406030204" pitchFamily="18" charset="0"/>
                <a:ea typeface="Cambria" panose="02040503050406030204" pitchFamily="18" charset="0"/>
              </a:rPr>
              <a:t> 3 loại: </a:t>
            </a:r>
          </a:p>
          <a:p>
            <a:pPr algn="just"/>
            <a:r>
              <a:rPr lang="vi-VN" sz="2000" dirty="0">
                <a:latin typeface="Cambria" panose="02040503050406030204" pitchFamily="18" charset="0"/>
                <a:ea typeface="Cambria" panose="02040503050406030204" pitchFamily="18" charset="0"/>
              </a:rPr>
              <a:t>+ Không khôi phục được: khoáng sản</a:t>
            </a:r>
          </a:p>
          <a:p>
            <a:pPr algn="just"/>
            <a:r>
              <a:rPr lang="vi-VN" sz="2000" dirty="0">
                <a:latin typeface="Cambria" panose="02040503050406030204" pitchFamily="18" charset="0"/>
                <a:ea typeface="Cambria" panose="02040503050406030204" pitchFamily="18" charset="0"/>
              </a:rPr>
              <a:t>+ Khôi phục được: đất, nước, sinh vật…</a:t>
            </a:r>
          </a:p>
          <a:p>
            <a:pPr algn="just"/>
            <a:r>
              <a:rPr lang="vi-VN" sz="2000" dirty="0">
                <a:latin typeface="Cambria" panose="02040503050406030204" pitchFamily="18" charset="0"/>
                <a:ea typeface="Cambria" panose="02040503050406030204" pitchFamily="18" charset="0"/>
              </a:rPr>
              <a:t>+ Vô tận: năng lượng gió, thủy triều, Mặt Trời…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sử</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minh</a:t>
            </a:r>
          </a:p>
        </p:txBody>
      </p:sp>
      <p:pic>
        <p:nvPicPr>
          <p:cNvPr id="3074"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03367" y="3780754"/>
            <a:ext cx="4189121" cy="2696246"/>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2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90752"/>
            <a:ext cx="3515910"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23.6,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một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số</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giải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pháp</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khai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tài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nguyên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thiên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nhiên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phục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vụ</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triển</a:t>
            </a:r>
            <a:r>
              <a:rPr lang="en-US" sz="2300" i="1" dirty="0">
                <a:solidFill>
                  <a:srgbClr val="FF0000"/>
                </a:solidFill>
                <a:latin typeface="Cambria" panose="02040503050406030204" pitchFamily="18" charset="0"/>
                <a:ea typeface="Cambria" panose="02040503050406030204" pitchFamily="18" charset="0"/>
              </a:rPr>
              <a:t> </a:t>
            </a:r>
          </a:p>
          <a:p>
            <a:pPr algn="ctr"/>
            <a:r>
              <a:rPr lang="en-US" sz="2300" i="1" dirty="0" err="1">
                <a:solidFill>
                  <a:srgbClr val="FF0000"/>
                </a:solidFill>
                <a:latin typeface="Cambria" panose="02040503050406030204" pitchFamily="18" charset="0"/>
                <a:ea typeface="Cambria" panose="02040503050406030204" pitchFamily="18" charset="0"/>
              </a:rPr>
              <a:t>bền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vững</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78340"/>
            <a:ext cx="4474760" cy="1569660"/>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nguyên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kiếm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nghệ</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sử</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minh</a:t>
            </a:r>
          </a:p>
        </p:txBody>
      </p:sp>
      <p:pic>
        <p:nvPicPr>
          <p:cNvPr id="4098"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38400" y="3649267"/>
            <a:ext cx="4340103" cy="282773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374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488394"/>
          </a:xfrm>
          <a:prstGeom prst="wedgeRoundRectCallout">
            <a:avLst>
              <a:gd name="adj1" fmla="val 47307"/>
              <a:gd name="adj2" fmla="val 1158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22609"/>
            <a:ext cx="6629398" cy="2215991"/>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Tài nguyên thiên nhiên là toàn bộ giá trị vật chất có sẵn trong tự nhiên mà con người có thể khai thác, chế biến, sử dụng trong sản xuất và đời sống.</a:t>
            </a:r>
          </a:p>
          <a:p>
            <a:pPr algn="just"/>
            <a:r>
              <a:rPr lang="vi-VN" sz="2300" dirty="0">
                <a:latin typeface="Cambria" panose="02040503050406030204" pitchFamily="18" charset="0"/>
                <a:ea typeface="Cambria" panose="02040503050406030204" pitchFamily="18" charset="0"/>
              </a:rPr>
              <a:t>- Số lượng các loại tài nguyên thiên nhiên thay đổi và mở rộng cùng với sự phát triển của xã hội loài người.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sử</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minh</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Tree>
    <p:extLst>
      <p:ext uri="{BB962C8B-B14F-4D97-AF65-F5344CB8AC3E}">
        <p14:creationId xmlns:p14="http://schemas.microsoft.com/office/powerpoint/2010/main" val="200069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3" name="Rectangle 2"/>
          <p:cNvSpPr/>
          <p:nvPr/>
        </p:nvSpPr>
        <p:spPr>
          <a:xfrm>
            <a:off x="315034" y="1295400"/>
            <a:ext cx="6293784" cy="2354491"/>
          </a:xfrm>
          <a:prstGeom prst="rect">
            <a:avLst/>
          </a:prstGeom>
        </p:spPr>
        <p:txBody>
          <a:bodyPr wrap="square">
            <a:spAutoFit/>
          </a:bodyPr>
          <a:lstStyle/>
          <a:p>
            <a:pPr algn="just"/>
            <a:r>
              <a:rPr lang="vi-VN" sz="2100" dirty="0">
                <a:solidFill>
                  <a:srgbClr val="0D30DD"/>
                </a:solidFill>
                <a:latin typeface="Cambria" panose="02040503050406030204" pitchFamily="18" charset="0"/>
                <a:ea typeface="Cambria" panose="02040503050406030204" pitchFamily="18" charset="0"/>
              </a:rPr>
              <a:t>Việc khai thác năng lượng thủy triều mở ra một triển vọng lớn, hạn chế tối đa phát thải khí cacbonic gây hiệu ứng nhà kính. Công ty Minesto, Thuỵ Điển đã phát triển một thiết bị để khai thác nguồn năng lượng từ các đại dương. Đó là diều tua bin- dưới nước với phần trên là một chiếc diều, mang theo ở phía dưới một tuabin vận hành nhờ thuỷ triều..</a:t>
            </a:r>
          </a:p>
        </p:txBody>
      </p:sp>
      <p:pic>
        <p:nvPicPr>
          <p:cNvPr id="9218"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9760" y="3649891"/>
            <a:ext cx="5997240" cy="280517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98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randombar(horizontal)">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981200"/>
            <a:ext cx="3592110"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Dựa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kiến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thức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đã</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học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v</a:t>
            </a:r>
            <a:r>
              <a:rPr lang="vi-VN" sz="2300" i="1" dirty="0">
                <a:solidFill>
                  <a:srgbClr val="FF0000"/>
                </a:solidFill>
                <a:latin typeface="Cambria" panose="02040503050406030204" pitchFamily="18" charset="0"/>
                <a:ea typeface="Cambria" panose="02040503050406030204" pitchFamily="18" charset="0"/>
              </a:rPr>
              <a:t>ẽ sơ đồ thể hiện  tác động tích cực và tiêu cực của con người đến thiên nhiên.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2498197096"/>
              </p:ext>
            </p:extLst>
          </p:nvPr>
        </p:nvGraphicFramePr>
        <p:xfrm>
          <a:off x="2667000" y="266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6590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25640"/>
            <a:ext cx="3592110"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đây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hiểu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của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mình</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hãy lấy ví dụ thể hiện tác động của thiên nhiên lên hoạt động sản xuất của con người.</a:t>
            </a:r>
          </a:p>
        </p:txBody>
      </p:sp>
      <p:sp>
        <p:nvSpPr>
          <p:cNvPr id="17" name="Rectangle 16"/>
          <p:cNvSpPr/>
          <p:nvPr/>
        </p:nvSpPr>
        <p:spPr>
          <a:xfrm>
            <a:off x="4648200" y="1762542"/>
            <a:ext cx="4191000" cy="2123658"/>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Ví dụ như tài nguyên nước giúp con người sản xuất nông nghiệp, công nghiệp, phát triển thủy điện, thủy lợi, giao thông vận tải đường sông, du lịch, nuôi trồng thủy sản...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3200" y="4138820"/>
            <a:ext cx="3621569" cy="2414379"/>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1840"/>
            <a:ext cx="3439710" cy="1708160"/>
          </a:xfrm>
          <a:prstGeom prst="rect">
            <a:avLst/>
          </a:prstGeom>
        </p:spPr>
        <p:txBody>
          <a:bodyPr wrap="square">
            <a:spAutoFit/>
          </a:bodyPr>
          <a:lstStyle/>
          <a:p>
            <a:pPr algn="ctr"/>
            <a:r>
              <a:rPr lang="vi-VN" sz="2100" i="1" dirty="0">
                <a:solidFill>
                  <a:srgbClr val="FF0000"/>
                </a:solidFill>
                <a:latin typeface="Cambria" panose="02040503050406030204" pitchFamily="18" charset="0"/>
                <a:ea typeface="Cambria" panose="02040503050406030204" pitchFamily="18" charset="0"/>
              </a:rPr>
              <a:t>Dựa vào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đây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hiểu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của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mình</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hãy tìm những ví dụ về khai thác tài nguyên thiên nhiên nơi em đang sống.</a:t>
            </a:r>
          </a:p>
        </p:txBody>
      </p:sp>
      <p:sp>
        <p:nvSpPr>
          <p:cNvPr id="17" name="Rectangle 16"/>
          <p:cNvSpPr/>
          <p:nvPr/>
        </p:nvSpPr>
        <p:spPr>
          <a:xfrm>
            <a:off x="4554538" y="2011740"/>
            <a:ext cx="4284662"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Ví dụ: khai thác dầu mỏ, khí đốt ở thềm lục địa phía Nam để phát triển ngành công nghiệp năng lượng.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5853" y="4131308"/>
            <a:ext cx="3524947" cy="234569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randombar(horizontal)">
                                      <p:cBhvr>
                                        <p:cTn id="23" dur="500"/>
                                        <p:tgtEl>
                                          <p:spTgt spid="717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CON NGƯỜI VÀ THIÊN NHIÊN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23:</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23408"/>
            <a:ext cx="3439710" cy="1938992"/>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đây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hiểu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mình</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hãy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cần làm gì để bảo vệ tài nguyên thiên nhiên và nôi trường tự nhiên nơi em</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 đang sống.</a:t>
            </a:r>
          </a:p>
        </p:txBody>
      </p:sp>
      <p:sp>
        <p:nvSpPr>
          <p:cNvPr id="17" name="Rectangle 16"/>
          <p:cNvSpPr/>
          <p:nvPr/>
        </p:nvSpPr>
        <p:spPr>
          <a:xfrm>
            <a:off x="4554538" y="1828800"/>
            <a:ext cx="4284662" cy="1977464"/>
          </a:xfrm>
          <a:prstGeom prst="rect">
            <a:avLst/>
          </a:prstGeom>
        </p:spPr>
        <p:txBody>
          <a:bodyPr wrap="square">
            <a:spAutoFit/>
          </a:bodyPr>
          <a:lstStyle/>
          <a:p>
            <a:pPr algn="just"/>
            <a:r>
              <a:rPr lang="en-US" sz="1750" dirty="0">
                <a:latin typeface="Cambria" panose="02040503050406030204" pitchFamily="18" charset="0"/>
                <a:ea typeface="Cambria" panose="02040503050406030204" pitchFamily="18" charset="0"/>
              </a:rPr>
              <a:t>-</a:t>
            </a:r>
            <a:r>
              <a:rPr lang="vi-VN" sz="1750" dirty="0">
                <a:latin typeface="Cambria" panose="02040503050406030204" pitchFamily="18" charset="0"/>
                <a:ea typeface="Cambria" panose="02040503050406030204" pitchFamily="18" charset="0"/>
              </a:rPr>
              <a:t>Bảo vệ rừng và đẩy mạnh việc trồng rừng.</a:t>
            </a:r>
          </a:p>
          <a:p>
            <a:pPr algn="just"/>
            <a:r>
              <a:rPr lang="en-US" sz="1750" dirty="0">
                <a:latin typeface="Cambria" panose="02040503050406030204" pitchFamily="18" charset="0"/>
                <a:ea typeface="Cambria" panose="02040503050406030204" pitchFamily="18" charset="0"/>
              </a:rPr>
              <a:t>- </a:t>
            </a:r>
            <a:r>
              <a:rPr lang="vi-VN" sz="1750" dirty="0">
                <a:latin typeface="Cambria" panose="02040503050406030204" pitchFamily="18" charset="0"/>
                <a:ea typeface="Cambria" panose="02040503050406030204" pitchFamily="18" charset="0"/>
              </a:rPr>
              <a:t>Tuyên truyền, giáo dục ý thức người dân.</a:t>
            </a:r>
          </a:p>
          <a:p>
            <a:pPr algn="just"/>
            <a:r>
              <a:rPr lang="en-US" sz="1750" dirty="0">
                <a:latin typeface="Cambria" panose="02040503050406030204" pitchFamily="18" charset="0"/>
                <a:ea typeface="Cambria" panose="02040503050406030204" pitchFamily="18" charset="0"/>
              </a:rPr>
              <a:t>- </a:t>
            </a:r>
            <a:r>
              <a:rPr lang="vi-VN" sz="1750" dirty="0">
                <a:latin typeface="Cambria" panose="02040503050406030204" pitchFamily="18" charset="0"/>
                <a:ea typeface="Cambria" panose="02040503050406030204" pitchFamily="18" charset="0"/>
              </a:rPr>
              <a:t>Bón vôi cải tạo đất, không phá rừng, săn bắt động vật trái phép, khai thác cát trái phép…</a:t>
            </a:r>
          </a:p>
          <a:p>
            <a:pPr algn="just"/>
            <a:r>
              <a:rPr lang="en-US" sz="1750" dirty="0">
                <a:latin typeface="Cambria" panose="02040503050406030204" pitchFamily="18" charset="0"/>
                <a:ea typeface="Cambria" panose="02040503050406030204" pitchFamily="18" charset="0"/>
              </a:rPr>
              <a:t>- </a:t>
            </a:r>
            <a:r>
              <a:rPr lang="vi-VN" sz="1750" dirty="0">
                <a:latin typeface="Cambria" panose="02040503050406030204" pitchFamily="18" charset="0"/>
                <a:ea typeface="Cambria" panose="02040503050406030204" pitchFamily="18" charset="0"/>
              </a:rPr>
              <a:t>Bỏ rác đúng nơi qui định, tái sử dụng rác thải nhựa.</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6238" y="4198144"/>
            <a:ext cx="3636962" cy="2278856"/>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6624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randombar(horizontal)">
                                      <p:cBhvr>
                                        <p:cTn id="23" dur="500"/>
                                        <p:tgtEl>
                                          <p:spTgt spid="81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23. CON NGƯỜI VÀ THIÊN NHIÊN</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ẢNH HƯỞNG CỦA THIÊN NHIÊN ĐẾN SINH HOẠT VÀ SẢN XUẤT </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TÁC ĐỘNG CỦA CON NGƯỜI ĐẾN THIÊN NHIÊN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KHAI THÁC VÀ SỬ DỤNG TÀI NGUYÊN THÔNG MINH</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39895"/>
            <a:ext cx="3193291" cy="1738938"/>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23.1,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T</a:t>
            </a:r>
            <a:r>
              <a:rPr lang="vi-VN" sz="2100" i="1" dirty="0">
                <a:solidFill>
                  <a:srgbClr val="FF0000"/>
                </a:solidFill>
                <a:latin typeface="Cambria" panose="02040503050406030204" pitchFamily="18" charset="0"/>
                <a:ea typeface="Cambria" panose="02040503050406030204" pitchFamily="18" charset="0"/>
              </a:rPr>
              <a:t>ìm những ví dụ thể hiện vai trò của thiên nhiên đối với hoạt động sản xuất của con người</a:t>
            </a:r>
            <a:r>
              <a:rPr lang="vi-VN" sz="2300" i="1" dirty="0">
                <a:solidFill>
                  <a:srgbClr val="FF0000"/>
                </a:solidFill>
                <a:latin typeface="Cambria" panose="02040503050406030204" pitchFamily="18" charset="0"/>
                <a:ea typeface="Cambria" panose="02040503050406030204" pitchFamily="18" charset="0"/>
              </a:rPr>
              <a:t>.</a:t>
            </a:r>
          </a:p>
        </p:txBody>
      </p:sp>
      <p:sp>
        <p:nvSpPr>
          <p:cNvPr id="17" name="Rectangle 16"/>
          <p:cNvSpPr/>
          <p:nvPr/>
        </p:nvSpPr>
        <p:spPr>
          <a:xfrm>
            <a:off x="4288240" y="1295400"/>
            <a:ext cx="4627160"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N</a:t>
            </a:r>
            <a:r>
              <a:rPr lang="vi-VN" sz="2000" dirty="0">
                <a:latin typeface="Cambria" panose="02040503050406030204" pitchFamily="18" charset="0"/>
                <a:ea typeface="Cambria" panose="02040503050406030204" pitchFamily="18" charset="0"/>
              </a:rPr>
              <a:t>guyên liệu sản xuất: các loại khoáng sản như cát, đá vôi, xi măng</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N</a:t>
            </a:r>
            <a:r>
              <a:rPr lang="vi-VN" sz="2000" dirty="0">
                <a:latin typeface="Cambria" panose="02040503050406030204" pitchFamily="18" charset="0"/>
                <a:ea typeface="Cambria" panose="02040503050406030204" pitchFamily="18" charset="0"/>
              </a:rPr>
              <a:t>ơi cư trú như ven biển, đồng bằng, miền núi</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C</a:t>
            </a:r>
            <a:r>
              <a:rPr lang="vi-VN" sz="2000" dirty="0">
                <a:latin typeface="Cambria" panose="02040503050406030204" pitchFamily="18" charset="0"/>
                <a:ea typeface="Cambria" panose="02040503050406030204" pitchFamily="18" charset="0"/>
              </a:rPr>
              <a:t>hống tác nhân gây hại như lớp ozon có tác dụng ngăn cản tia cực tím…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Ảnh hưởng của thiên nhiên đến sinh hoạt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và sản xuất </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9452" y="3733800"/>
            <a:ext cx="4380267" cy="2743200"/>
          </a:xfrm>
          <a:prstGeom prst="rect">
            <a:avLst/>
          </a:prstGeom>
          <a:solidFill>
            <a:srgbClr val="00FF00"/>
          </a:solidFill>
          <a:ln>
            <a:solidFill>
              <a:srgbClr val="00FF00"/>
            </a:solidFill>
          </a:ln>
          <a:effectLst/>
        </p:spPr>
      </p:pic>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39895"/>
            <a:ext cx="3193291"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các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hiểu</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của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mình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nêu</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một số thiên tai mà thiên nhiên gây ra </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cho con người.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649105"/>
            <a:ext cx="4114800" cy="1246495"/>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Các loại thiên tai như bão, l</a:t>
            </a:r>
            <a:r>
              <a:rPr lang="en-US" sz="2400" dirty="0">
                <a:latin typeface="Cambria" panose="02040503050406030204" pitchFamily="18" charset="0"/>
                <a:ea typeface="Cambria" panose="02040503050406030204" pitchFamily="18" charset="0"/>
              </a:rPr>
              <a:t>ũ</a:t>
            </a:r>
            <a:r>
              <a:rPr lang="vi-VN" sz="2400" dirty="0">
                <a:latin typeface="Cambria" panose="02040503050406030204" pitchFamily="18" charset="0"/>
                <a:ea typeface="Cambria" panose="02040503050406030204" pitchFamily="18" charset="0"/>
              </a:rPr>
              <a:t> lụt, động đất, sóng thần, hạn hán, cháy rừng…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Ảnh hưởng của thiên nhiên đến sinh hoạt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và sản xuất </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801" y="4126606"/>
            <a:ext cx="2376424" cy="198487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114800"/>
            <a:ext cx="2362200" cy="1996678"/>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536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1000"/>
                                        <p:tgtEl>
                                          <p:spTgt spid="2051"/>
                                        </p:tgtEl>
                                      </p:cBhvr>
                                    </p:animEffect>
                                    <p:anim calcmode="lin" valueType="num">
                                      <p:cBhvr>
                                        <p:cTn id="24" dur="1000" fill="hold"/>
                                        <p:tgtEl>
                                          <p:spTgt spid="2051"/>
                                        </p:tgtEl>
                                        <p:attrNameLst>
                                          <p:attrName>ppt_x</p:attrName>
                                        </p:attrNameLst>
                                      </p:cBhvr>
                                      <p:tavLst>
                                        <p:tav tm="0">
                                          <p:val>
                                            <p:strVal val="#ppt_x"/>
                                          </p:val>
                                        </p:tav>
                                        <p:tav tm="100000">
                                          <p:val>
                                            <p:strVal val="#ppt_x"/>
                                          </p:val>
                                        </p:tav>
                                      </p:tavLst>
                                    </p:anim>
                                    <p:anim calcmode="lin" valueType="num">
                                      <p:cBhvr>
                                        <p:cTn id="25" dur="1000" fill="hold"/>
                                        <p:tgtEl>
                                          <p:spTgt spid="205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fade">
                                      <p:cBhvr>
                                        <p:cTn id="35" dur="500"/>
                                        <p:tgtEl>
                                          <p:spTgt spid="1036"/>
                                        </p:tgtEl>
                                      </p:cBhvr>
                                    </p:animEffect>
                                  </p:childTnLst>
                                </p:cTn>
                              </p:par>
                              <p:par>
                                <p:cTn id="36" presetID="10" presetClass="entr" presetSubtype="0" fill="hold" nodeType="with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fade">
                                      <p:cBhvr>
                                        <p:cTn id="38" dur="500"/>
                                        <p:tgtEl>
                                          <p:spTgt spid="1034"/>
                                        </p:tgtEl>
                                      </p:cBhvr>
                                    </p:animEffec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036"/>
                                        </p:tgtEl>
                                        <p:attrNameLst>
                                          <p:attrName>r</p:attrName>
                                        </p:attrNameLst>
                                      </p:cBhvr>
                                    </p:animRot>
                                    <p:animRot by="-240000">
                                      <p:cBhvr>
                                        <p:cTn id="41" dur="200" fill="hold">
                                          <p:stCondLst>
                                            <p:cond delay="200"/>
                                          </p:stCondLst>
                                        </p:cTn>
                                        <p:tgtEl>
                                          <p:spTgt spid="1036"/>
                                        </p:tgtEl>
                                        <p:attrNameLst>
                                          <p:attrName>r</p:attrName>
                                        </p:attrNameLst>
                                      </p:cBhvr>
                                    </p:animRot>
                                    <p:animRot by="240000">
                                      <p:cBhvr>
                                        <p:cTn id="42" dur="200" fill="hold">
                                          <p:stCondLst>
                                            <p:cond delay="400"/>
                                          </p:stCondLst>
                                        </p:cTn>
                                        <p:tgtEl>
                                          <p:spTgt spid="1036"/>
                                        </p:tgtEl>
                                        <p:attrNameLst>
                                          <p:attrName>r</p:attrName>
                                        </p:attrNameLst>
                                      </p:cBhvr>
                                    </p:animRot>
                                    <p:animRot by="-240000">
                                      <p:cBhvr>
                                        <p:cTn id="43" dur="200" fill="hold">
                                          <p:stCondLst>
                                            <p:cond delay="600"/>
                                          </p:stCondLst>
                                        </p:cTn>
                                        <p:tgtEl>
                                          <p:spTgt spid="1036"/>
                                        </p:tgtEl>
                                        <p:attrNameLst>
                                          <p:attrName>r</p:attrName>
                                        </p:attrNameLst>
                                      </p:cBhvr>
                                    </p:animRot>
                                    <p:animRot by="120000">
                                      <p:cBhvr>
                                        <p:cTn id="44" dur="200" fill="hold">
                                          <p:stCondLst>
                                            <p:cond delay="800"/>
                                          </p:stCondLst>
                                        </p:cTn>
                                        <p:tgtEl>
                                          <p:spTgt spid="103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rgbClr val="00FF00"/>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24000"/>
            <a:ext cx="3352800" cy="1846659"/>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ảnh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hiểu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của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mình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v</a:t>
            </a:r>
            <a:r>
              <a:rPr lang="vi-VN" sz="1900" i="1" dirty="0">
                <a:solidFill>
                  <a:srgbClr val="FF0000"/>
                </a:solidFill>
                <a:latin typeface="Cambria" panose="02040503050406030204" pitchFamily="18" charset="0"/>
                <a:ea typeface="Cambria" panose="02040503050406030204" pitchFamily="18" charset="0"/>
              </a:rPr>
              <a:t>ừa qua ở miền Trung nước ta xảy ra thiên tai nào nghiêm trọng? Nêu biện pháp</a:t>
            </a:r>
            <a:endParaRPr lang="en-US" sz="1900" i="1" dirty="0">
              <a:solidFill>
                <a:srgbClr val="FF0000"/>
              </a:solidFill>
              <a:latin typeface="Cambria" panose="02040503050406030204" pitchFamily="18" charset="0"/>
              <a:ea typeface="Cambria" panose="02040503050406030204" pitchFamily="18" charset="0"/>
            </a:endParaRPr>
          </a:p>
          <a:p>
            <a:pPr algn="ctr"/>
            <a:r>
              <a:rPr lang="vi-VN" sz="1900" i="1" dirty="0">
                <a:solidFill>
                  <a:srgbClr val="FF0000"/>
                </a:solidFill>
                <a:latin typeface="Cambria" panose="02040503050406030204" pitchFamily="18" charset="0"/>
                <a:ea typeface="Cambria" panose="02040503050406030204" pitchFamily="18" charset="0"/>
              </a:rPr>
              <a:t> khắc phục.</a:t>
            </a:r>
          </a:p>
        </p:txBody>
      </p:sp>
      <p:sp>
        <p:nvSpPr>
          <p:cNvPr id="17" name="Rectangle 16"/>
          <p:cNvSpPr/>
          <p:nvPr/>
        </p:nvSpPr>
        <p:spPr>
          <a:xfrm>
            <a:off x="4364440" y="1245275"/>
            <a:ext cx="4474760" cy="203132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Miền Trung vừa qua đã xảy tình trạng bão, lũ, sạt lở đất.</a:t>
            </a:r>
          </a:p>
          <a:p>
            <a:pPr algn="just"/>
            <a:r>
              <a:rPr lang="vi-VN" sz="2100" dirty="0">
                <a:latin typeface="Cambria" panose="02040503050406030204" pitchFamily="18" charset="0"/>
                <a:ea typeface="Cambria" panose="02040503050406030204" pitchFamily="18" charset="0"/>
              </a:rPr>
              <a:t>- Biện pháp: cứu trợ thực phẩm, theo dõi tình hình thời tiết, gấp rút tìm nơi trú ẩn xa vùng nguy hiểm, trồng và bảo vệ rừng…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Ảnh hưởng của thiên nhiên đến sinh hoạt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và sản xuất </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3724226"/>
            <a:ext cx="2301115" cy="183837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8549" y="4343400"/>
            <a:ext cx="2371298" cy="1905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68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ipe(down)">
                                      <p:cBhvr>
                                        <p:cTn id="20" dur="580">
                                          <p:stCondLst>
                                            <p:cond delay="0"/>
                                          </p:stCondLst>
                                        </p:cTn>
                                        <p:tgtEl>
                                          <p:spTgt spid="3074"/>
                                        </p:tgtEl>
                                      </p:cBhvr>
                                    </p:animEffect>
                                    <p:anim calcmode="lin" valueType="num">
                                      <p:cBhvr>
                                        <p:cTn id="21"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6" dur="26">
                                          <p:stCondLst>
                                            <p:cond delay="650"/>
                                          </p:stCondLst>
                                        </p:cTn>
                                        <p:tgtEl>
                                          <p:spTgt spid="3074"/>
                                        </p:tgtEl>
                                      </p:cBhvr>
                                      <p:to x="100000" y="60000"/>
                                    </p:animScale>
                                    <p:animScale>
                                      <p:cBhvr>
                                        <p:cTn id="27" dur="166" decel="50000">
                                          <p:stCondLst>
                                            <p:cond delay="676"/>
                                          </p:stCondLst>
                                        </p:cTn>
                                        <p:tgtEl>
                                          <p:spTgt spid="3074"/>
                                        </p:tgtEl>
                                      </p:cBhvr>
                                      <p:to x="100000" y="100000"/>
                                    </p:animScale>
                                    <p:animScale>
                                      <p:cBhvr>
                                        <p:cTn id="28" dur="26">
                                          <p:stCondLst>
                                            <p:cond delay="1312"/>
                                          </p:stCondLst>
                                        </p:cTn>
                                        <p:tgtEl>
                                          <p:spTgt spid="3074"/>
                                        </p:tgtEl>
                                      </p:cBhvr>
                                      <p:to x="100000" y="80000"/>
                                    </p:animScale>
                                    <p:animScale>
                                      <p:cBhvr>
                                        <p:cTn id="29" dur="166" decel="50000">
                                          <p:stCondLst>
                                            <p:cond delay="1338"/>
                                          </p:stCondLst>
                                        </p:cTn>
                                        <p:tgtEl>
                                          <p:spTgt spid="3074"/>
                                        </p:tgtEl>
                                      </p:cBhvr>
                                      <p:to x="100000" y="100000"/>
                                    </p:animScale>
                                    <p:animScale>
                                      <p:cBhvr>
                                        <p:cTn id="30" dur="26">
                                          <p:stCondLst>
                                            <p:cond delay="1642"/>
                                          </p:stCondLst>
                                        </p:cTn>
                                        <p:tgtEl>
                                          <p:spTgt spid="3074"/>
                                        </p:tgtEl>
                                      </p:cBhvr>
                                      <p:to x="100000" y="90000"/>
                                    </p:animScale>
                                    <p:animScale>
                                      <p:cBhvr>
                                        <p:cTn id="31" dur="166" decel="50000">
                                          <p:stCondLst>
                                            <p:cond delay="1668"/>
                                          </p:stCondLst>
                                        </p:cTn>
                                        <p:tgtEl>
                                          <p:spTgt spid="3074"/>
                                        </p:tgtEl>
                                      </p:cBhvr>
                                      <p:to x="100000" y="100000"/>
                                    </p:animScale>
                                    <p:animScale>
                                      <p:cBhvr>
                                        <p:cTn id="32" dur="26">
                                          <p:stCondLst>
                                            <p:cond delay="1808"/>
                                          </p:stCondLst>
                                        </p:cTn>
                                        <p:tgtEl>
                                          <p:spTgt spid="3074"/>
                                        </p:tgtEl>
                                      </p:cBhvr>
                                      <p:to x="100000" y="95000"/>
                                    </p:animScale>
                                    <p:animScale>
                                      <p:cBhvr>
                                        <p:cTn id="33" dur="166" decel="50000">
                                          <p:stCondLst>
                                            <p:cond delay="1834"/>
                                          </p:stCondLst>
                                        </p:cTn>
                                        <p:tgtEl>
                                          <p:spTgt spid="3074"/>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wipe(down)">
                                      <p:cBhvr>
                                        <p:cTn id="36" dur="580">
                                          <p:stCondLst>
                                            <p:cond delay="0"/>
                                          </p:stCondLst>
                                        </p:cTn>
                                        <p:tgtEl>
                                          <p:spTgt spid="3075"/>
                                        </p:tgtEl>
                                      </p:cBhvr>
                                    </p:animEffect>
                                    <p:anim calcmode="lin" valueType="num">
                                      <p:cBhvr>
                                        <p:cTn id="37"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42" dur="26">
                                          <p:stCondLst>
                                            <p:cond delay="650"/>
                                          </p:stCondLst>
                                        </p:cTn>
                                        <p:tgtEl>
                                          <p:spTgt spid="3075"/>
                                        </p:tgtEl>
                                      </p:cBhvr>
                                      <p:to x="100000" y="60000"/>
                                    </p:animScale>
                                    <p:animScale>
                                      <p:cBhvr>
                                        <p:cTn id="43" dur="166" decel="50000">
                                          <p:stCondLst>
                                            <p:cond delay="676"/>
                                          </p:stCondLst>
                                        </p:cTn>
                                        <p:tgtEl>
                                          <p:spTgt spid="3075"/>
                                        </p:tgtEl>
                                      </p:cBhvr>
                                      <p:to x="100000" y="100000"/>
                                    </p:animScale>
                                    <p:animScale>
                                      <p:cBhvr>
                                        <p:cTn id="44" dur="26">
                                          <p:stCondLst>
                                            <p:cond delay="1312"/>
                                          </p:stCondLst>
                                        </p:cTn>
                                        <p:tgtEl>
                                          <p:spTgt spid="3075"/>
                                        </p:tgtEl>
                                      </p:cBhvr>
                                      <p:to x="100000" y="80000"/>
                                    </p:animScale>
                                    <p:animScale>
                                      <p:cBhvr>
                                        <p:cTn id="45" dur="166" decel="50000">
                                          <p:stCondLst>
                                            <p:cond delay="1338"/>
                                          </p:stCondLst>
                                        </p:cTn>
                                        <p:tgtEl>
                                          <p:spTgt spid="3075"/>
                                        </p:tgtEl>
                                      </p:cBhvr>
                                      <p:to x="100000" y="100000"/>
                                    </p:animScale>
                                    <p:animScale>
                                      <p:cBhvr>
                                        <p:cTn id="46" dur="26">
                                          <p:stCondLst>
                                            <p:cond delay="1642"/>
                                          </p:stCondLst>
                                        </p:cTn>
                                        <p:tgtEl>
                                          <p:spTgt spid="3075"/>
                                        </p:tgtEl>
                                      </p:cBhvr>
                                      <p:to x="100000" y="90000"/>
                                    </p:animScale>
                                    <p:animScale>
                                      <p:cBhvr>
                                        <p:cTn id="47" dur="166" decel="50000">
                                          <p:stCondLst>
                                            <p:cond delay="1668"/>
                                          </p:stCondLst>
                                        </p:cTn>
                                        <p:tgtEl>
                                          <p:spTgt spid="3075"/>
                                        </p:tgtEl>
                                      </p:cBhvr>
                                      <p:to x="100000" y="100000"/>
                                    </p:animScale>
                                    <p:animScale>
                                      <p:cBhvr>
                                        <p:cTn id="48" dur="26">
                                          <p:stCondLst>
                                            <p:cond delay="1808"/>
                                          </p:stCondLst>
                                        </p:cTn>
                                        <p:tgtEl>
                                          <p:spTgt spid="3075"/>
                                        </p:tgtEl>
                                      </p:cBhvr>
                                      <p:to x="100000" y="95000"/>
                                    </p:animScale>
                                    <p:animScale>
                                      <p:cBhvr>
                                        <p:cTn id="49" dur="166" decel="50000">
                                          <p:stCondLst>
                                            <p:cond delay="1834"/>
                                          </p:stCondLst>
                                        </p:cTn>
                                        <p:tgtEl>
                                          <p:spTgt spid="3075"/>
                                        </p:tgtEl>
                                      </p:cBhvr>
                                      <p:to x="100000" y="100000"/>
                                    </p:animScale>
                                  </p:childTnLst>
                                </p:cTn>
                              </p:par>
                              <p:par>
                                <p:cTn id="50" presetID="14" presetClass="entr" presetSubtype="1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fade">
                                      <p:cBhvr>
                                        <p:cTn id="57" dur="500"/>
                                        <p:tgtEl>
                                          <p:spTgt spid="1036"/>
                                        </p:tgtEl>
                                      </p:cBhvr>
                                    </p:animEffect>
                                  </p:childTnLst>
                                </p:cTn>
                              </p:par>
                              <p:par>
                                <p:cTn id="58" presetID="10" presetClass="entr" presetSubtype="0" fill="hold" nodeType="withEffect">
                                  <p:stCondLst>
                                    <p:cond delay="0"/>
                                  </p:stCondLst>
                                  <p:childTnLst>
                                    <p:set>
                                      <p:cBhvr>
                                        <p:cTn id="59" dur="1" fill="hold">
                                          <p:stCondLst>
                                            <p:cond delay="0"/>
                                          </p:stCondLst>
                                        </p:cTn>
                                        <p:tgtEl>
                                          <p:spTgt spid="1034"/>
                                        </p:tgtEl>
                                        <p:attrNameLst>
                                          <p:attrName>style.visibility</p:attrName>
                                        </p:attrNameLst>
                                      </p:cBhvr>
                                      <p:to>
                                        <p:strVal val="visible"/>
                                      </p:to>
                                    </p:set>
                                    <p:animEffect transition="in" filter="fade">
                                      <p:cBhvr>
                                        <p:cTn id="60" dur="500"/>
                                        <p:tgtEl>
                                          <p:spTgt spid="1034"/>
                                        </p:tgtEl>
                                      </p:cBhvr>
                                    </p:animEffec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1036"/>
                                        </p:tgtEl>
                                        <p:attrNameLst>
                                          <p:attrName>r</p:attrName>
                                        </p:attrNameLst>
                                      </p:cBhvr>
                                    </p:animRot>
                                    <p:animRot by="-240000">
                                      <p:cBhvr>
                                        <p:cTn id="63" dur="200" fill="hold">
                                          <p:stCondLst>
                                            <p:cond delay="200"/>
                                          </p:stCondLst>
                                        </p:cTn>
                                        <p:tgtEl>
                                          <p:spTgt spid="1036"/>
                                        </p:tgtEl>
                                        <p:attrNameLst>
                                          <p:attrName>r</p:attrName>
                                        </p:attrNameLst>
                                      </p:cBhvr>
                                    </p:animRot>
                                    <p:animRot by="240000">
                                      <p:cBhvr>
                                        <p:cTn id="64" dur="200" fill="hold">
                                          <p:stCondLst>
                                            <p:cond delay="400"/>
                                          </p:stCondLst>
                                        </p:cTn>
                                        <p:tgtEl>
                                          <p:spTgt spid="1036"/>
                                        </p:tgtEl>
                                        <p:attrNameLst>
                                          <p:attrName>r</p:attrName>
                                        </p:attrNameLst>
                                      </p:cBhvr>
                                    </p:animRot>
                                    <p:animRot by="-240000">
                                      <p:cBhvr>
                                        <p:cTn id="65" dur="200" fill="hold">
                                          <p:stCondLst>
                                            <p:cond delay="600"/>
                                          </p:stCondLst>
                                        </p:cTn>
                                        <p:tgtEl>
                                          <p:spTgt spid="1036"/>
                                        </p:tgtEl>
                                        <p:attrNameLst>
                                          <p:attrName>r</p:attrName>
                                        </p:attrNameLst>
                                      </p:cBhvr>
                                    </p:animRot>
                                    <p:animRot by="120000">
                                      <p:cBhvr>
                                        <p:cTn id="66" dur="200" fill="hold">
                                          <p:stCondLst>
                                            <p:cond delay="800"/>
                                          </p:stCondLst>
                                        </p:cTn>
                                        <p:tgtEl>
                                          <p:spTgt spid="1036"/>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randombar(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9" dur="500"/>
                                        <p:tgtEl>
                                          <p:spTgt spid="17">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8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981200"/>
            <a:ext cx="6792509" cy="2150108"/>
          </a:xfrm>
          <a:prstGeom prst="wedgeRoundRectCallout">
            <a:avLst>
              <a:gd name="adj1" fmla="val 48255"/>
              <a:gd name="adj2" fmla="val 12478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267396"/>
            <a:ext cx="6629398" cy="192360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Tích cực: Thiên nhiên cho con người không gian sống, cung cấp các điều kiện cho sinh hoạt và sản xuất và là nơi chứa đựng phế thải của con người.</a:t>
            </a:r>
          </a:p>
          <a:p>
            <a:pPr algn="just"/>
            <a:r>
              <a:rPr lang="vi-VN" sz="2400" dirty="0">
                <a:latin typeface="Cambria" panose="02040503050406030204" pitchFamily="18" charset="0"/>
                <a:ea typeface="Cambria" panose="02040503050406030204" pitchFamily="18" charset="0"/>
              </a:rPr>
              <a:t>- Tiêu cực: Gây ra các thiên tai, dịch bệnh.</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Ảnh hưởng của thiên nhiên đến sinh hoạt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và sản xuất </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Tree>
    <p:extLst>
      <p:ext uri="{BB962C8B-B14F-4D97-AF65-F5344CB8AC3E}">
        <p14:creationId xmlns:p14="http://schemas.microsoft.com/office/powerpoint/2010/main" val="31822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Tác động của con người đến thiên nhiên</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462748"/>
            <a:ext cx="23117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Nhóm</a:t>
            </a:r>
            <a:r>
              <a:rPr lang="en-US" sz="2000" b="1" dirty="0">
                <a:solidFill>
                  <a:srgbClr val="FF0000"/>
                </a:solidFill>
                <a:latin typeface="Cambria" panose="02040503050406030204" pitchFamily="18" charset="0"/>
                <a:ea typeface="Cambria" panose="02040503050406030204" pitchFamily="18" charset="0"/>
              </a:rPr>
              <a:t> 1, 2, 3, 4:</a:t>
            </a:r>
          </a:p>
          <a:p>
            <a:pPr algn="just"/>
            <a:r>
              <a:rPr lang="en-US" sz="2000" b="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23.3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p>
          <a:p>
            <a:pPr algn="just"/>
            <a:r>
              <a:rPr lang="en-US" sz="2000" i="1" dirty="0">
                <a:solidFill>
                  <a:srgbClr val="002060"/>
                </a:solidFill>
                <a:latin typeface="Cambria" panose="02040503050406030204" pitchFamily="18" charset="0"/>
                <a:ea typeface="Cambria" panose="02040503050406030204" pitchFamily="18" charset="0"/>
              </a:rPr>
              <a:t>1. </a:t>
            </a:r>
            <a:r>
              <a:rPr lang="vi-VN" sz="2000" i="1" dirty="0">
                <a:solidFill>
                  <a:srgbClr val="002060"/>
                </a:solidFill>
                <a:latin typeface="Cambria" panose="02040503050406030204" pitchFamily="18" charset="0"/>
                <a:ea typeface="Cambria" panose="02040503050406030204" pitchFamily="18" charset="0"/>
              </a:rPr>
              <a:t>Nêu các tác động tích cực và tiêu cực của con người đến tài nguyên đất</a:t>
            </a:r>
            <a:r>
              <a:rPr lang="en-US" sz="2000" i="1" dirty="0">
                <a:solidFill>
                  <a:srgbClr val="002060"/>
                </a:solidFill>
                <a:latin typeface="Cambria" panose="02040503050406030204" pitchFamily="18" charset="0"/>
                <a:ea typeface="Cambria" panose="02040503050406030204" pitchFamily="18" charset="0"/>
              </a:rPr>
              <a:t>.</a:t>
            </a:r>
          </a:p>
          <a:p>
            <a:pPr algn="just"/>
            <a:r>
              <a:rPr lang="en-US" sz="2000" i="1" dirty="0">
                <a:solidFill>
                  <a:srgbClr val="002060"/>
                </a:solidFill>
                <a:latin typeface="Cambria" panose="02040503050406030204" pitchFamily="18" charset="0"/>
                <a:ea typeface="Cambria" panose="02040503050406030204" pitchFamily="18" charset="0"/>
              </a:rPr>
              <a:t>2. </a:t>
            </a:r>
            <a:r>
              <a:rPr lang="vi-VN" sz="2000" i="1" dirty="0">
                <a:solidFill>
                  <a:srgbClr val="002060"/>
                </a:solidFill>
                <a:latin typeface="Cambria" panose="02040503050406030204" pitchFamily="18" charset="0"/>
                <a:ea typeface="Cambria" panose="02040503050406030204" pitchFamily="18" charset="0"/>
              </a:rPr>
              <a:t>Nêu các tác động tích cực và tiêu cực của con người đến tài nguyên sinh vật.</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172200" y="2438400"/>
            <a:ext cx="2577348" cy="3893374"/>
          </a:xfrm>
          <a:prstGeom prst="rect">
            <a:avLst/>
          </a:prstGeom>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5, 6, 7, 8:</a:t>
            </a:r>
          </a:p>
          <a:p>
            <a:pPr algn="just"/>
            <a:r>
              <a:rPr lang="en-US" sz="1900"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23.3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endParaRPr lang="en-US" sz="1900" b="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Nêu các tác động tích cực và tiêu cực của con người đến môi trường nước, không khí.</a:t>
            </a:r>
            <a:endParaRPr lang="en-US" sz="1900" i="1" dirty="0">
              <a:solidFill>
                <a:srgbClr val="002060"/>
              </a:solidFill>
              <a:latin typeface="Cambria" panose="02040503050406030204" pitchFamily="18" charset="0"/>
              <a:ea typeface="Cambria" panose="02040503050406030204" pitchFamily="18" charset="0"/>
            </a:endParaRP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Nêu các tác động tích cực và tiêu cực của con người đến môi trường nước, không khí.</a:t>
            </a:r>
          </a:p>
          <a:p>
            <a:pPr algn="just"/>
            <a:endParaRPr lang="vi-VN" sz="1900" i="1" dirty="0">
              <a:solidFill>
                <a:srgbClr val="002060"/>
              </a:solidFill>
              <a:latin typeface="Cambria" panose="02040503050406030204" pitchFamily="18" charset="0"/>
              <a:ea typeface="Cambria" panose="02040503050406030204" pitchFamily="18" charset="0"/>
            </a:endParaRP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r="65714" b="16335"/>
          <a:stretch/>
        </p:blipFill>
        <p:spPr bwMode="auto">
          <a:xfrm>
            <a:off x="3429000" y="2819400"/>
            <a:ext cx="2046298" cy="1696743"/>
          </a:xfrm>
          <a:prstGeom prst="rect">
            <a:avLst/>
          </a:prstGeom>
          <a:noFill/>
          <a:ln>
            <a:solidFill>
              <a:srgbClr val="00FF00"/>
            </a:solidFill>
          </a:ln>
        </p:spPr>
      </p:pic>
      <p:pic>
        <p:nvPicPr>
          <p:cNvPr id="35" name="Picture 34"/>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32379" b="10660"/>
          <a:stretch/>
        </p:blipFill>
        <p:spPr bwMode="auto">
          <a:xfrm>
            <a:off x="2846387" y="4724400"/>
            <a:ext cx="3200401" cy="1770598"/>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randombar(horizontal)">
                                      <p:cBhvr>
                                        <p:cTn id="10" dur="5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randombar(horizontal)">
                                      <p:cBhvr>
                                        <p:cTn id="15" dur="500"/>
                                        <p:tgtEl>
                                          <p:spTgt spid="1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Tác động của con người đến thiên nhiên</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333592685"/>
              </p:ext>
            </p:extLst>
          </p:nvPr>
        </p:nvGraphicFramePr>
        <p:xfrm>
          <a:off x="533400" y="13208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052" y="1327332"/>
            <a:ext cx="1617865" cy="1216025"/>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0231" y="5257800"/>
            <a:ext cx="1732686" cy="130016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par>
                                <p:cTn id="13" presetID="14" presetClass="entr" presetSubtype="1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randombar(horizontal)">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1744</Words>
  <Application>Microsoft Office PowerPoint</Application>
  <PresentationFormat>On-screen Show (4:3)</PresentationFormat>
  <Paragraphs>157</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Tahoma</vt:lpstr>
      <vt:lpstr>Times New Roman</vt:lpstr>
      <vt:lpstr>Verdana</vt:lpstr>
      <vt:lpstr>Office Theme</vt:lpstr>
      <vt:lpstr>PowerPoint Presentation</vt:lpstr>
      <vt:lpstr>CON NGƯỜI VÀ THIÊN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94</cp:revision>
  <dcterms:created xsi:type="dcterms:W3CDTF">2016-02-15T14:28:12Z</dcterms:created>
  <dcterms:modified xsi:type="dcterms:W3CDTF">2022-08-19T06:23:44Z</dcterms:modified>
</cp:coreProperties>
</file>