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Lst>
  <p:sldIdLst>
    <p:sldId id="287" r:id="rId4"/>
    <p:sldId id="263" r:id="rId5"/>
    <p:sldId id="256" r:id="rId6"/>
    <p:sldId id="257" r:id="rId7"/>
    <p:sldId id="258" r:id="rId8"/>
    <p:sldId id="267" r:id="rId9"/>
    <p:sldId id="269" r:id="rId10"/>
    <p:sldId id="270" r:id="rId11"/>
    <p:sldId id="259" r:id="rId12"/>
    <p:sldId id="281" r:id="rId13"/>
    <p:sldId id="272" r:id="rId14"/>
    <p:sldId id="275" r:id="rId15"/>
    <p:sldId id="286" r:id="rId16"/>
    <p:sldId id="268" r:id="rId17"/>
    <p:sldId id="276" r:id="rId18"/>
    <p:sldId id="271" r:id="rId19"/>
    <p:sldId id="277" r:id="rId20"/>
    <p:sldId id="285" r:id="rId21"/>
    <p:sldId id="279" r:id="rId22"/>
    <p:sldId id="280" r:id="rId23"/>
    <p:sldId id="282" r:id="rId24"/>
    <p:sldId id="262" r:id="rId25"/>
    <p:sldId id="283" r:id="rId26"/>
    <p:sldId id="265" r:id="rId27"/>
    <p:sldId id="266"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026C5A-C53E-4769-8942-E2B10EC68EAE}">
          <p14:sldIdLst>
            <p14:sldId id="287"/>
            <p14:sldId id="263"/>
            <p14:sldId id="256"/>
            <p14:sldId id="257"/>
            <p14:sldId id="258"/>
            <p14:sldId id="267"/>
            <p14:sldId id="269"/>
            <p14:sldId id="270"/>
            <p14:sldId id="259"/>
            <p14:sldId id="281"/>
            <p14:sldId id="272"/>
            <p14:sldId id="275"/>
            <p14:sldId id="286"/>
            <p14:sldId id="268"/>
            <p14:sldId id="276"/>
            <p14:sldId id="271"/>
            <p14:sldId id="277"/>
            <p14:sldId id="285"/>
            <p14:sldId id="279"/>
            <p14:sldId id="280"/>
            <p14:sldId id="282"/>
            <p14:sldId id="262"/>
            <p14:sldId id="283"/>
            <p14:sldId id="265"/>
            <p14:sldId id="26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041A1-BAD8-4938-9CE2-9310EB3D6E40}"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E583C-12AE-474C-A22E-622C8BDF1F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041A1-BAD8-4938-9CE2-9310EB3D6E40}"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E583C-12AE-474C-A22E-622C8BDF1F8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11723" y="17584"/>
            <a:ext cx="9144000" cy="83966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4618" y="114300"/>
            <a:ext cx="9144000" cy="742950"/>
          </a:xfrm>
        </p:spPr>
        <p:txBody>
          <a:bodyPr>
            <a:noAutofit/>
          </a:bodyPr>
          <a:lstStyle>
            <a:lvl1pPr>
              <a:defRPr sz="3600" b="1" baseline="0">
                <a:solidFill>
                  <a:schemeClr val="bg1"/>
                </a:solidFill>
              </a:defRPr>
            </a:lvl1pPr>
          </a:lstStyle>
          <a:p>
            <a:r>
              <a:rPr lang="en-US" dirty="0" err="1" smtClean="0"/>
              <a:t>Bài</a:t>
            </a:r>
            <a:r>
              <a:rPr lang="en-US" dirty="0" smtClean="0"/>
              <a:t> 8: </a:t>
            </a:r>
            <a:r>
              <a:rPr lang="en-US" dirty="0" err="1" smtClean="0"/>
              <a:t>Sự</a:t>
            </a:r>
            <a:r>
              <a:rPr lang="en-US" dirty="0" smtClean="0"/>
              <a:t> </a:t>
            </a:r>
            <a:r>
              <a:rPr lang="en-US" dirty="0" err="1" smtClean="0"/>
              <a:t>đa</a:t>
            </a:r>
            <a:r>
              <a:rPr lang="en-US" dirty="0" smtClean="0"/>
              <a:t> </a:t>
            </a:r>
            <a:r>
              <a:rPr lang="en-US" dirty="0" err="1" smtClean="0"/>
              <a:t>dạng</a:t>
            </a:r>
            <a:r>
              <a:rPr lang="en-US" dirty="0" smtClean="0"/>
              <a:t> </a:t>
            </a:r>
            <a:r>
              <a:rPr lang="en-US" dirty="0" err="1" smtClean="0"/>
              <a:t>và</a:t>
            </a:r>
            <a:r>
              <a:rPr lang="en-US" dirty="0" smtClean="0"/>
              <a:t> </a:t>
            </a:r>
            <a:r>
              <a:rPr lang="en-US" dirty="0" err="1" smtClean="0"/>
              <a:t>các</a:t>
            </a:r>
            <a:r>
              <a:rPr lang="en-US" dirty="0" smtClean="0"/>
              <a:t> </a:t>
            </a:r>
            <a:r>
              <a:rPr lang="en-US" dirty="0" err="1" smtClean="0"/>
              <a:t>thể</a:t>
            </a:r>
            <a:r>
              <a:rPr lang="en-US" dirty="0" smtClean="0"/>
              <a:t> </a:t>
            </a:r>
            <a:r>
              <a:rPr lang="en-US" dirty="0" err="1" smtClean="0"/>
              <a:t>cơ</a:t>
            </a:r>
            <a:r>
              <a:rPr lang="en-US" dirty="0" smtClean="0"/>
              <a:t> </a:t>
            </a:r>
            <a:r>
              <a:rPr lang="en-US" dirty="0" err="1" smtClean="0"/>
              <a:t>bản</a:t>
            </a:r>
            <a:r>
              <a:rPr lang="en-US" dirty="0" smtClean="0"/>
              <a:t> </a:t>
            </a:r>
            <a:r>
              <a:rPr lang="en-US" dirty="0" err="1" smtClean="0"/>
              <a:t>của</a:t>
            </a:r>
            <a:r>
              <a:rPr lang="en-US" dirty="0" smtClean="0"/>
              <a:t> </a:t>
            </a:r>
            <a:r>
              <a:rPr lang="en-US" dirty="0" err="1" smtClean="0"/>
              <a:t>chất</a:t>
            </a:r>
            <a:r>
              <a:rPr lang="en-US" dirty="0" smtClean="0"/>
              <a:t>. </a:t>
            </a:r>
            <a:r>
              <a:rPr lang="en-US" dirty="0" err="1" smtClean="0"/>
              <a:t>Tính</a:t>
            </a:r>
            <a:r>
              <a:rPr lang="en-US" dirty="0" smtClean="0"/>
              <a:t> </a:t>
            </a:r>
            <a:r>
              <a:rPr lang="en-US" dirty="0" err="1" smtClean="0"/>
              <a:t>chất</a:t>
            </a:r>
            <a:r>
              <a:rPr lang="en-US" dirty="0" smtClean="0"/>
              <a:t> </a:t>
            </a:r>
            <a:r>
              <a:rPr lang="en-US" dirty="0" err="1" smtClean="0"/>
              <a:t>của</a:t>
            </a:r>
            <a:r>
              <a:rPr lang="en-US" dirty="0" smtClean="0"/>
              <a:t> </a:t>
            </a:r>
            <a:r>
              <a:rPr lang="en-US" dirty="0" err="1" smtClean="0"/>
              <a:t>chất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390A1-34F3-4105-9A46-E273897D95CF}"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390A1-34F3-4105-9A46-E273897D95CF}"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390A1-34F3-4105-9A46-E273897D95CF}"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390A1-34F3-4105-9A46-E273897D95CF}" type="datetimeFigureOut">
              <a:rPr lang="en-US" smtClean="0"/>
              <a:t>8/3/2022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9390A1-34F3-4105-9A46-E273897D95CF}" type="datetimeFigureOut">
              <a:rPr lang="en-US" smtClean="0"/>
              <a:t>8/3/2022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390A1-34F3-4105-9A46-E273897D95CF}" type="datetimeFigureOut">
              <a:rPr lang="en-US" smtClean="0"/>
              <a:t>8/3/2022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390A1-34F3-4105-9A46-E273897D95CF}"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041A1-BAD8-4938-9CE2-9310EB3D6E40}"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E583C-12AE-474C-A22E-622C8BDF1F8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390A1-34F3-4105-9A46-E273897D95CF}"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390A1-34F3-4105-9A46-E273897D95CF}"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390A1-34F3-4105-9A46-E273897D95CF}"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79390A1-34F3-4105-9A46-E273897D95CF}" type="datetimeFigureOut">
              <a:rPr lang="en-US" smtClean="0"/>
              <a:t>8/3/2022</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11B20DD-2BBC-46A9-B5CA-7CD62628584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51435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1" fmla="*/ 0 w 9144000"/>
                <a:gd name="connsiteY0-2" fmla="*/ 1270659 h 1330035"/>
                <a:gd name="connsiteX1-3" fmla="*/ 1674420 w 9144000"/>
                <a:gd name="connsiteY1-4" fmla="*/ 1318160 h 1330035"/>
                <a:gd name="connsiteX2-5" fmla="*/ 4120737 w 9144000"/>
                <a:gd name="connsiteY2-6" fmla="*/ 1199407 h 1330035"/>
                <a:gd name="connsiteX3-7" fmla="*/ 7172696 w 9144000"/>
                <a:gd name="connsiteY3-8" fmla="*/ 760020 h 1330035"/>
                <a:gd name="connsiteX4-9" fmla="*/ 9144000 w 9144000"/>
                <a:gd name="connsiteY4-10" fmla="*/ 0 h 1330035"/>
                <a:gd name="connsiteX0-11" fmla="*/ 0 w 9144000"/>
                <a:gd name="connsiteY0-12" fmla="*/ 1270659 h 1330035"/>
                <a:gd name="connsiteX1-13" fmla="*/ 1674420 w 9144000"/>
                <a:gd name="connsiteY1-14" fmla="*/ 1318160 h 1330035"/>
                <a:gd name="connsiteX2-15" fmla="*/ 4120737 w 9144000"/>
                <a:gd name="connsiteY2-16" fmla="*/ 1199407 h 1330035"/>
                <a:gd name="connsiteX3-17" fmla="*/ 7172696 w 9144000"/>
                <a:gd name="connsiteY3-18" fmla="*/ 760020 h 1330035"/>
                <a:gd name="connsiteX4-19" fmla="*/ 9144000 w 9144000"/>
                <a:gd name="connsiteY4-20" fmla="*/ 0 h 1330035"/>
                <a:gd name="connsiteX0-21" fmla="*/ 0 w 9144000"/>
                <a:gd name="connsiteY0-22" fmla="*/ 1270659 h 1330035"/>
                <a:gd name="connsiteX1-23" fmla="*/ 1674420 w 9144000"/>
                <a:gd name="connsiteY1-24" fmla="*/ 1318160 h 1330035"/>
                <a:gd name="connsiteX2-25" fmla="*/ 4120737 w 9144000"/>
                <a:gd name="connsiteY2-26" fmla="*/ 1199407 h 1330035"/>
                <a:gd name="connsiteX3-27" fmla="*/ 7172696 w 9144000"/>
                <a:gd name="connsiteY3-28" fmla="*/ 760020 h 1330035"/>
                <a:gd name="connsiteX4-29" fmla="*/ 9144000 w 9144000"/>
                <a:gd name="connsiteY4-30" fmla="*/ 0 h 1330035"/>
                <a:gd name="connsiteX0-31" fmla="*/ 0 w 9144000"/>
                <a:gd name="connsiteY0-32" fmla="*/ 1116279 h 1175655"/>
                <a:gd name="connsiteX1-33" fmla="*/ 1674420 w 9144000"/>
                <a:gd name="connsiteY1-34" fmla="*/ 1163780 h 1175655"/>
                <a:gd name="connsiteX2-35" fmla="*/ 4120737 w 9144000"/>
                <a:gd name="connsiteY2-36" fmla="*/ 1045027 h 1175655"/>
                <a:gd name="connsiteX3-37" fmla="*/ 7172696 w 9144000"/>
                <a:gd name="connsiteY3-38" fmla="*/ 605640 h 1175655"/>
                <a:gd name="connsiteX4-39" fmla="*/ 9144000 w 9144000"/>
                <a:gd name="connsiteY4-40" fmla="*/ 0 h 11756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1" fmla="*/ 0 w 1261499"/>
                <a:gd name="connsiteY0-2" fmla="*/ 105098 h 1388236"/>
                <a:gd name="connsiteX1-3" fmla="*/ 56357 w 1261499"/>
                <a:gd name="connsiteY1-4" fmla="*/ 0 h 1388236"/>
                <a:gd name="connsiteX2-5" fmla="*/ 865241 w 1261499"/>
                <a:gd name="connsiteY2-6" fmla="*/ 0 h 1388236"/>
                <a:gd name="connsiteX3-7" fmla="*/ 1261499 w 1261499"/>
                <a:gd name="connsiteY3-8" fmla="*/ 694118 h 1388236"/>
                <a:gd name="connsiteX4-9" fmla="*/ 865241 w 1261499"/>
                <a:gd name="connsiteY4-10" fmla="*/ 1388236 h 1388236"/>
                <a:gd name="connsiteX5-11" fmla="*/ 56357 w 1261499"/>
                <a:gd name="connsiteY5-12" fmla="*/ 1388236 h 1388236"/>
                <a:gd name="connsiteX6-13" fmla="*/ 0 w 1261499"/>
                <a:gd name="connsiteY6-14" fmla="*/ 105098 h 1388236"/>
                <a:gd name="connsiteX0-15" fmla="*/ 0 w 1261499"/>
                <a:gd name="connsiteY0-16" fmla="*/ 105098 h 1388236"/>
                <a:gd name="connsiteX1-17" fmla="*/ 56357 w 1261499"/>
                <a:gd name="connsiteY1-18" fmla="*/ 0 h 1388236"/>
                <a:gd name="connsiteX2-19" fmla="*/ 865241 w 1261499"/>
                <a:gd name="connsiteY2-20" fmla="*/ 0 h 1388236"/>
                <a:gd name="connsiteX3-21" fmla="*/ 1261499 w 1261499"/>
                <a:gd name="connsiteY3-22" fmla="*/ 694118 h 1388236"/>
                <a:gd name="connsiteX4-23" fmla="*/ 865241 w 1261499"/>
                <a:gd name="connsiteY4-24" fmla="*/ 1388236 h 1388236"/>
                <a:gd name="connsiteX5-25" fmla="*/ 744578 w 1261499"/>
                <a:gd name="connsiteY5-26" fmla="*/ 1387893 h 1388236"/>
                <a:gd name="connsiteX6-27" fmla="*/ 0 w 1261499"/>
                <a:gd name="connsiteY6-28" fmla="*/ 105098 h 13882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1" fmla="*/ 0 w 1601400"/>
                <a:gd name="connsiteY0-2" fmla="*/ 694118 h 1388236"/>
                <a:gd name="connsiteX1-3" fmla="*/ 396258 w 1601400"/>
                <a:gd name="connsiteY1-4" fmla="*/ 0 h 1388236"/>
                <a:gd name="connsiteX2-5" fmla="*/ 474029 w 1601400"/>
                <a:gd name="connsiteY2-6" fmla="*/ 4016 h 1388236"/>
                <a:gd name="connsiteX3-7" fmla="*/ 1601400 w 1601400"/>
                <a:gd name="connsiteY3-8" fmla="*/ 694118 h 1388236"/>
                <a:gd name="connsiteX4-9" fmla="*/ 1205142 w 1601400"/>
                <a:gd name="connsiteY4-10" fmla="*/ 1388236 h 1388236"/>
                <a:gd name="connsiteX5-11" fmla="*/ 396258 w 1601400"/>
                <a:gd name="connsiteY5-12" fmla="*/ 1388236 h 1388236"/>
                <a:gd name="connsiteX6-13" fmla="*/ 0 w 1601400"/>
                <a:gd name="connsiteY6-14" fmla="*/ 694118 h 1388236"/>
                <a:gd name="connsiteX0-15" fmla="*/ 0 w 1243407"/>
                <a:gd name="connsiteY0-16" fmla="*/ 694118 h 1388236"/>
                <a:gd name="connsiteX1-17" fmla="*/ 396258 w 1243407"/>
                <a:gd name="connsiteY1-18" fmla="*/ 0 h 1388236"/>
                <a:gd name="connsiteX2-19" fmla="*/ 474029 w 1243407"/>
                <a:gd name="connsiteY2-20" fmla="*/ 4016 h 1388236"/>
                <a:gd name="connsiteX3-21" fmla="*/ 1243407 w 1243407"/>
                <a:gd name="connsiteY3-22" fmla="*/ 1325983 h 1388236"/>
                <a:gd name="connsiteX4-23" fmla="*/ 1205142 w 1243407"/>
                <a:gd name="connsiteY4-24" fmla="*/ 1388236 h 1388236"/>
                <a:gd name="connsiteX5-25" fmla="*/ 396258 w 1243407"/>
                <a:gd name="connsiteY5-26" fmla="*/ 1388236 h 1388236"/>
                <a:gd name="connsiteX6-27" fmla="*/ 0 w 1243407"/>
                <a:gd name="connsiteY6-28" fmla="*/ 694118 h 13882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1" fmla="*/ 0 w 1601400"/>
                <a:gd name="connsiteY0-2" fmla="*/ 694704 h 1388822"/>
                <a:gd name="connsiteX1-3" fmla="*/ 396258 w 1601400"/>
                <a:gd name="connsiteY1-4" fmla="*/ 586 h 1388822"/>
                <a:gd name="connsiteX2-5" fmla="*/ 482002 w 1601400"/>
                <a:gd name="connsiteY2-6" fmla="*/ 0 h 1388822"/>
                <a:gd name="connsiteX3-7" fmla="*/ 1601400 w 1601400"/>
                <a:gd name="connsiteY3-8" fmla="*/ 694704 h 1388822"/>
                <a:gd name="connsiteX4-9" fmla="*/ 1205142 w 1601400"/>
                <a:gd name="connsiteY4-10" fmla="*/ 1388822 h 1388822"/>
                <a:gd name="connsiteX5-11" fmla="*/ 396258 w 1601400"/>
                <a:gd name="connsiteY5-12" fmla="*/ 1388822 h 1388822"/>
                <a:gd name="connsiteX6-13" fmla="*/ 0 w 1601400"/>
                <a:gd name="connsiteY6-14" fmla="*/ 694704 h 1388822"/>
                <a:gd name="connsiteX0-15" fmla="*/ 0 w 1241871"/>
                <a:gd name="connsiteY0-16" fmla="*/ 694704 h 1388822"/>
                <a:gd name="connsiteX1-17" fmla="*/ 396258 w 1241871"/>
                <a:gd name="connsiteY1-18" fmla="*/ 586 h 1388822"/>
                <a:gd name="connsiteX2-19" fmla="*/ 482002 w 1241871"/>
                <a:gd name="connsiteY2-20" fmla="*/ 0 h 1388822"/>
                <a:gd name="connsiteX3-21" fmla="*/ 1241871 w 1241871"/>
                <a:gd name="connsiteY3-22" fmla="*/ 1323912 h 1388822"/>
                <a:gd name="connsiteX4-23" fmla="*/ 1205142 w 1241871"/>
                <a:gd name="connsiteY4-24" fmla="*/ 1388822 h 1388822"/>
                <a:gd name="connsiteX5-25" fmla="*/ 396258 w 1241871"/>
                <a:gd name="connsiteY5-26" fmla="*/ 1388822 h 1388822"/>
                <a:gd name="connsiteX6-27" fmla="*/ 0 w 1241871"/>
                <a:gd name="connsiteY6-28" fmla="*/ 694704 h 13888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16133"/>
            <a:ext cx="3505200" cy="1734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6" y="2031357"/>
            <a:ext cx="3313355" cy="127662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6" y="3315810"/>
            <a:ext cx="3309803" cy="945472"/>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137621"/>
            <a:ext cx="2133600" cy="563236"/>
          </a:xfrm>
        </p:spPr>
        <p:txBody>
          <a:bodyPr anchor="b"/>
          <a:lstStyle>
            <a:lvl1pPr algn="l">
              <a:defRPr sz="2400"/>
            </a:lvl1pPr>
          </a:lstStyle>
          <a:p>
            <a:fld id="{163E2D6D-7B93-4C54-9D86-3106C2F3A397}" type="datetimeFigureOut">
              <a:rPr lang="en-US" smtClean="0"/>
              <a:t>8/3/2022</a:t>
            </a:fld>
            <a:endParaRPr lang="en-US"/>
          </a:p>
        </p:txBody>
      </p:sp>
      <p:sp>
        <p:nvSpPr>
          <p:cNvPr id="50" name="Rectangle 49"/>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4289975"/>
            <a:ext cx="2831592" cy="273844"/>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4289975"/>
            <a:ext cx="643666" cy="273844"/>
          </a:xfrm>
        </p:spPr>
        <p:txBody>
          <a:bodyPr/>
          <a:lstStyle>
            <a:lvl1pPr>
              <a:defRPr>
                <a:solidFill>
                  <a:schemeClr val="accent1"/>
                </a:solidFill>
              </a:defRPr>
            </a:lvl1pPr>
          </a:lstStyle>
          <a:p>
            <a:fld id="{537F8D6D-6771-4FA9-84FB-DDFDB20CAC5E}" type="slidenum">
              <a:rPr lang="en-US" smtClean="0"/>
              <a:t>‹#›</a:t>
            </a:fld>
            <a:endParaRPr lang="en-US"/>
          </a:p>
        </p:txBody>
      </p:sp>
      <p:sp>
        <p:nvSpPr>
          <p:cNvPr id="89" name="Rectangle 88"/>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9390A1-34F3-4105-9A46-E273897D95CF}"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175622"/>
            <a:ext cx="6637468" cy="1021556"/>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6" y="3200400"/>
            <a:ext cx="6637467" cy="114031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390A1-34F3-4105-9A46-E273897D95CF}"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79390A1-34F3-4105-9A46-E273897D95CF}"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t>‹#›</a:t>
            </a:fld>
            <a:endParaRPr lang="en-US"/>
          </a:p>
        </p:txBody>
      </p:sp>
      <p:sp>
        <p:nvSpPr>
          <p:cNvPr id="9" name="Content Placeholder 8"/>
          <p:cNvSpPr>
            <a:spLocks noGrp="1"/>
          </p:cNvSpPr>
          <p:nvPr>
            <p:ph sz="quarter" idx="13"/>
          </p:nvPr>
        </p:nvSpPr>
        <p:spPr>
          <a:xfrm>
            <a:off x="1042416" y="1735074"/>
            <a:ext cx="3419856" cy="26197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1735073"/>
            <a:ext cx="3419856" cy="26197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1737007"/>
            <a:ext cx="3057148"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231021"/>
            <a:ext cx="3419856" cy="21268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8" y="1737007"/>
            <a:ext cx="3055717"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231021"/>
            <a:ext cx="3419856" cy="21268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390A1-34F3-4105-9A46-E273897D95CF}" type="datetimeFigureOut">
              <a:rPr lang="en-US" smtClean="0"/>
              <a:t>8/3/2022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9390A1-34F3-4105-9A46-E273897D95CF}" type="datetimeFigureOut">
              <a:rPr lang="en-US" smtClean="0"/>
              <a:t>8/3/2022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1041A1-BAD8-4938-9CE2-9310EB3D6E40}"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E583C-12AE-474C-A22E-622C8BDF1F87}"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390A1-34F3-4105-9A46-E273897D95CF}" type="datetimeFigureOut">
              <a:rPr lang="en-US" smtClean="0"/>
              <a:t>8/3/2022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51435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1" fmla="*/ 0 w 9144000"/>
                <a:gd name="connsiteY0-2" fmla="*/ 1270659 h 1330035"/>
                <a:gd name="connsiteX1-3" fmla="*/ 1674420 w 9144000"/>
                <a:gd name="connsiteY1-4" fmla="*/ 1318160 h 1330035"/>
                <a:gd name="connsiteX2-5" fmla="*/ 4120737 w 9144000"/>
                <a:gd name="connsiteY2-6" fmla="*/ 1199407 h 1330035"/>
                <a:gd name="connsiteX3-7" fmla="*/ 7172696 w 9144000"/>
                <a:gd name="connsiteY3-8" fmla="*/ 760020 h 1330035"/>
                <a:gd name="connsiteX4-9" fmla="*/ 9144000 w 9144000"/>
                <a:gd name="connsiteY4-10" fmla="*/ 0 h 1330035"/>
                <a:gd name="connsiteX0-11" fmla="*/ 0 w 9144000"/>
                <a:gd name="connsiteY0-12" fmla="*/ 1270659 h 1330035"/>
                <a:gd name="connsiteX1-13" fmla="*/ 1674420 w 9144000"/>
                <a:gd name="connsiteY1-14" fmla="*/ 1318160 h 1330035"/>
                <a:gd name="connsiteX2-15" fmla="*/ 4120737 w 9144000"/>
                <a:gd name="connsiteY2-16" fmla="*/ 1199407 h 1330035"/>
                <a:gd name="connsiteX3-17" fmla="*/ 7172696 w 9144000"/>
                <a:gd name="connsiteY3-18" fmla="*/ 760020 h 1330035"/>
                <a:gd name="connsiteX4-19" fmla="*/ 9144000 w 9144000"/>
                <a:gd name="connsiteY4-20" fmla="*/ 0 h 1330035"/>
                <a:gd name="connsiteX0-21" fmla="*/ 0 w 9144000"/>
                <a:gd name="connsiteY0-22" fmla="*/ 1270659 h 1330035"/>
                <a:gd name="connsiteX1-23" fmla="*/ 1674420 w 9144000"/>
                <a:gd name="connsiteY1-24" fmla="*/ 1318160 h 1330035"/>
                <a:gd name="connsiteX2-25" fmla="*/ 4120737 w 9144000"/>
                <a:gd name="connsiteY2-26" fmla="*/ 1199407 h 1330035"/>
                <a:gd name="connsiteX3-27" fmla="*/ 7172696 w 9144000"/>
                <a:gd name="connsiteY3-28" fmla="*/ 760020 h 1330035"/>
                <a:gd name="connsiteX4-29" fmla="*/ 9144000 w 9144000"/>
                <a:gd name="connsiteY4-30" fmla="*/ 0 h 1330035"/>
                <a:gd name="connsiteX0-31" fmla="*/ 0 w 9144000"/>
                <a:gd name="connsiteY0-32" fmla="*/ 1116279 h 1175655"/>
                <a:gd name="connsiteX1-33" fmla="*/ 1674420 w 9144000"/>
                <a:gd name="connsiteY1-34" fmla="*/ 1163780 h 1175655"/>
                <a:gd name="connsiteX2-35" fmla="*/ 4120737 w 9144000"/>
                <a:gd name="connsiteY2-36" fmla="*/ 1045027 h 1175655"/>
                <a:gd name="connsiteX3-37" fmla="*/ 7172696 w 9144000"/>
                <a:gd name="connsiteY3-38" fmla="*/ 605640 h 1175655"/>
                <a:gd name="connsiteX4-39" fmla="*/ 9144000 w 9144000"/>
                <a:gd name="connsiteY4-40" fmla="*/ 0 h 11756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1" fmla="*/ 0 w 1261499"/>
                <a:gd name="connsiteY0-2" fmla="*/ 105098 h 1388236"/>
                <a:gd name="connsiteX1-3" fmla="*/ 56357 w 1261499"/>
                <a:gd name="connsiteY1-4" fmla="*/ 0 h 1388236"/>
                <a:gd name="connsiteX2-5" fmla="*/ 865241 w 1261499"/>
                <a:gd name="connsiteY2-6" fmla="*/ 0 h 1388236"/>
                <a:gd name="connsiteX3-7" fmla="*/ 1261499 w 1261499"/>
                <a:gd name="connsiteY3-8" fmla="*/ 694118 h 1388236"/>
                <a:gd name="connsiteX4-9" fmla="*/ 865241 w 1261499"/>
                <a:gd name="connsiteY4-10" fmla="*/ 1388236 h 1388236"/>
                <a:gd name="connsiteX5-11" fmla="*/ 56357 w 1261499"/>
                <a:gd name="connsiteY5-12" fmla="*/ 1388236 h 1388236"/>
                <a:gd name="connsiteX6-13" fmla="*/ 0 w 1261499"/>
                <a:gd name="connsiteY6-14" fmla="*/ 105098 h 1388236"/>
                <a:gd name="connsiteX0-15" fmla="*/ 0 w 1261499"/>
                <a:gd name="connsiteY0-16" fmla="*/ 105098 h 1388236"/>
                <a:gd name="connsiteX1-17" fmla="*/ 56357 w 1261499"/>
                <a:gd name="connsiteY1-18" fmla="*/ 0 h 1388236"/>
                <a:gd name="connsiteX2-19" fmla="*/ 865241 w 1261499"/>
                <a:gd name="connsiteY2-20" fmla="*/ 0 h 1388236"/>
                <a:gd name="connsiteX3-21" fmla="*/ 1261499 w 1261499"/>
                <a:gd name="connsiteY3-22" fmla="*/ 694118 h 1388236"/>
                <a:gd name="connsiteX4-23" fmla="*/ 865241 w 1261499"/>
                <a:gd name="connsiteY4-24" fmla="*/ 1388236 h 1388236"/>
                <a:gd name="connsiteX5-25" fmla="*/ 744578 w 1261499"/>
                <a:gd name="connsiteY5-26" fmla="*/ 1387893 h 1388236"/>
                <a:gd name="connsiteX6-27" fmla="*/ 0 w 1261499"/>
                <a:gd name="connsiteY6-28" fmla="*/ 105098 h 13882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1" fmla="*/ 0 w 1601400"/>
                <a:gd name="connsiteY0-2" fmla="*/ 694118 h 1388236"/>
                <a:gd name="connsiteX1-3" fmla="*/ 396258 w 1601400"/>
                <a:gd name="connsiteY1-4" fmla="*/ 0 h 1388236"/>
                <a:gd name="connsiteX2-5" fmla="*/ 474029 w 1601400"/>
                <a:gd name="connsiteY2-6" fmla="*/ 4016 h 1388236"/>
                <a:gd name="connsiteX3-7" fmla="*/ 1601400 w 1601400"/>
                <a:gd name="connsiteY3-8" fmla="*/ 694118 h 1388236"/>
                <a:gd name="connsiteX4-9" fmla="*/ 1205142 w 1601400"/>
                <a:gd name="connsiteY4-10" fmla="*/ 1388236 h 1388236"/>
                <a:gd name="connsiteX5-11" fmla="*/ 396258 w 1601400"/>
                <a:gd name="connsiteY5-12" fmla="*/ 1388236 h 1388236"/>
                <a:gd name="connsiteX6-13" fmla="*/ 0 w 1601400"/>
                <a:gd name="connsiteY6-14" fmla="*/ 694118 h 1388236"/>
                <a:gd name="connsiteX0-15" fmla="*/ 0 w 1243407"/>
                <a:gd name="connsiteY0-16" fmla="*/ 694118 h 1388236"/>
                <a:gd name="connsiteX1-17" fmla="*/ 396258 w 1243407"/>
                <a:gd name="connsiteY1-18" fmla="*/ 0 h 1388236"/>
                <a:gd name="connsiteX2-19" fmla="*/ 474029 w 1243407"/>
                <a:gd name="connsiteY2-20" fmla="*/ 4016 h 1388236"/>
                <a:gd name="connsiteX3-21" fmla="*/ 1243407 w 1243407"/>
                <a:gd name="connsiteY3-22" fmla="*/ 1325983 h 1388236"/>
                <a:gd name="connsiteX4-23" fmla="*/ 1205142 w 1243407"/>
                <a:gd name="connsiteY4-24" fmla="*/ 1388236 h 1388236"/>
                <a:gd name="connsiteX5-25" fmla="*/ 396258 w 1243407"/>
                <a:gd name="connsiteY5-26" fmla="*/ 1388236 h 1388236"/>
                <a:gd name="connsiteX6-27" fmla="*/ 0 w 1243407"/>
                <a:gd name="connsiteY6-28" fmla="*/ 694118 h 13882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1" fmla="*/ 0 w 1601400"/>
                <a:gd name="connsiteY0-2" fmla="*/ 694704 h 1388822"/>
                <a:gd name="connsiteX1-3" fmla="*/ 396258 w 1601400"/>
                <a:gd name="connsiteY1-4" fmla="*/ 586 h 1388822"/>
                <a:gd name="connsiteX2-5" fmla="*/ 482002 w 1601400"/>
                <a:gd name="connsiteY2-6" fmla="*/ 0 h 1388822"/>
                <a:gd name="connsiteX3-7" fmla="*/ 1601400 w 1601400"/>
                <a:gd name="connsiteY3-8" fmla="*/ 694704 h 1388822"/>
                <a:gd name="connsiteX4-9" fmla="*/ 1205142 w 1601400"/>
                <a:gd name="connsiteY4-10" fmla="*/ 1388822 h 1388822"/>
                <a:gd name="connsiteX5-11" fmla="*/ 396258 w 1601400"/>
                <a:gd name="connsiteY5-12" fmla="*/ 1388822 h 1388822"/>
                <a:gd name="connsiteX6-13" fmla="*/ 0 w 1601400"/>
                <a:gd name="connsiteY6-14" fmla="*/ 694704 h 1388822"/>
                <a:gd name="connsiteX0-15" fmla="*/ 0 w 1241871"/>
                <a:gd name="connsiteY0-16" fmla="*/ 694704 h 1388822"/>
                <a:gd name="connsiteX1-17" fmla="*/ 396258 w 1241871"/>
                <a:gd name="connsiteY1-18" fmla="*/ 586 h 1388822"/>
                <a:gd name="connsiteX2-19" fmla="*/ 482002 w 1241871"/>
                <a:gd name="connsiteY2-20" fmla="*/ 0 h 1388822"/>
                <a:gd name="connsiteX3-21" fmla="*/ 1241871 w 1241871"/>
                <a:gd name="connsiteY3-22" fmla="*/ 1323912 h 1388822"/>
                <a:gd name="connsiteX4-23" fmla="*/ 1205142 w 1241871"/>
                <a:gd name="connsiteY4-24" fmla="*/ 1388822 h 1388822"/>
                <a:gd name="connsiteX5-25" fmla="*/ 396258 w 1241871"/>
                <a:gd name="connsiteY5-26" fmla="*/ 1388822 h 1388822"/>
                <a:gd name="connsiteX6-27" fmla="*/ 0 w 1241871"/>
                <a:gd name="connsiteY6-28" fmla="*/ 694704 h 13888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79390A1-34F3-4105-9A46-E273897D95CF}" type="datetimeFigureOut">
              <a:rPr lang="en-US" smtClean="0"/>
              <a:t>8/3/2022</a:t>
            </a:fld>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t>‹#›</a:t>
            </a:fld>
            <a:endParaRPr lang="en-US"/>
          </a:p>
        </p:txBody>
      </p:sp>
      <p:sp>
        <p:nvSpPr>
          <p:cNvPr id="58" name="Rectangle 57"/>
          <p:cNvSpPr/>
          <p:nvPr/>
        </p:nvSpPr>
        <p:spPr>
          <a:xfrm>
            <a:off x="905572" y="451413"/>
            <a:ext cx="3562257" cy="423633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642395"/>
            <a:ext cx="3090440" cy="3863051"/>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4293627"/>
            <a:ext cx="3493664" cy="273844"/>
          </a:xfrm>
        </p:spPr>
        <p:txBody>
          <a:bodyPr>
            <a:normAutofit/>
          </a:bodyPr>
          <a:lstStyle/>
          <a:p>
            <a:endParaRPr lang="en-US"/>
          </a:p>
        </p:txBody>
      </p:sp>
      <p:sp>
        <p:nvSpPr>
          <p:cNvPr id="2" name="Title 1"/>
          <p:cNvSpPr>
            <a:spLocks noGrp="1"/>
          </p:cNvSpPr>
          <p:nvPr>
            <p:ph type="title"/>
          </p:nvPr>
        </p:nvSpPr>
        <p:spPr>
          <a:xfrm>
            <a:off x="4739833" y="1993076"/>
            <a:ext cx="3304572" cy="1097365"/>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3102746"/>
            <a:ext cx="3298784" cy="1138428"/>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51435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1" fmla="*/ 0 w 9144000"/>
                <a:gd name="connsiteY0-2" fmla="*/ 1270659 h 1330035"/>
                <a:gd name="connsiteX1-3" fmla="*/ 1674420 w 9144000"/>
                <a:gd name="connsiteY1-4" fmla="*/ 1318160 h 1330035"/>
                <a:gd name="connsiteX2-5" fmla="*/ 4120737 w 9144000"/>
                <a:gd name="connsiteY2-6" fmla="*/ 1199407 h 1330035"/>
                <a:gd name="connsiteX3-7" fmla="*/ 7172696 w 9144000"/>
                <a:gd name="connsiteY3-8" fmla="*/ 760020 h 1330035"/>
                <a:gd name="connsiteX4-9" fmla="*/ 9144000 w 9144000"/>
                <a:gd name="connsiteY4-10" fmla="*/ 0 h 1330035"/>
                <a:gd name="connsiteX0-11" fmla="*/ 0 w 9144000"/>
                <a:gd name="connsiteY0-12" fmla="*/ 1270659 h 1330035"/>
                <a:gd name="connsiteX1-13" fmla="*/ 1674420 w 9144000"/>
                <a:gd name="connsiteY1-14" fmla="*/ 1318160 h 1330035"/>
                <a:gd name="connsiteX2-15" fmla="*/ 4120737 w 9144000"/>
                <a:gd name="connsiteY2-16" fmla="*/ 1199407 h 1330035"/>
                <a:gd name="connsiteX3-17" fmla="*/ 7172696 w 9144000"/>
                <a:gd name="connsiteY3-18" fmla="*/ 760020 h 1330035"/>
                <a:gd name="connsiteX4-19" fmla="*/ 9144000 w 9144000"/>
                <a:gd name="connsiteY4-20" fmla="*/ 0 h 1330035"/>
                <a:gd name="connsiteX0-21" fmla="*/ 0 w 9144000"/>
                <a:gd name="connsiteY0-22" fmla="*/ 1270659 h 1330035"/>
                <a:gd name="connsiteX1-23" fmla="*/ 1674420 w 9144000"/>
                <a:gd name="connsiteY1-24" fmla="*/ 1318160 h 1330035"/>
                <a:gd name="connsiteX2-25" fmla="*/ 4120737 w 9144000"/>
                <a:gd name="connsiteY2-26" fmla="*/ 1199407 h 1330035"/>
                <a:gd name="connsiteX3-27" fmla="*/ 7172696 w 9144000"/>
                <a:gd name="connsiteY3-28" fmla="*/ 760020 h 1330035"/>
                <a:gd name="connsiteX4-29" fmla="*/ 9144000 w 9144000"/>
                <a:gd name="connsiteY4-30" fmla="*/ 0 h 1330035"/>
                <a:gd name="connsiteX0-31" fmla="*/ 0 w 9144000"/>
                <a:gd name="connsiteY0-32" fmla="*/ 1116279 h 1175655"/>
                <a:gd name="connsiteX1-33" fmla="*/ 1674420 w 9144000"/>
                <a:gd name="connsiteY1-34" fmla="*/ 1163780 h 1175655"/>
                <a:gd name="connsiteX2-35" fmla="*/ 4120737 w 9144000"/>
                <a:gd name="connsiteY2-36" fmla="*/ 1045027 h 1175655"/>
                <a:gd name="connsiteX3-37" fmla="*/ 7172696 w 9144000"/>
                <a:gd name="connsiteY3-38" fmla="*/ 605640 h 1175655"/>
                <a:gd name="connsiteX4-39" fmla="*/ 9144000 w 9144000"/>
                <a:gd name="connsiteY4-40" fmla="*/ 0 h 11756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1" fmla="*/ 0 w 1261499"/>
                <a:gd name="connsiteY0-2" fmla="*/ 105098 h 1388236"/>
                <a:gd name="connsiteX1-3" fmla="*/ 56357 w 1261499"/>
                <a:gd name="connsiteY1-4" fmla="*/ 0 h 1388236"/>
                <a:gd name="connsiteX2-5" fmla="*/ 865241 w 1261499"/>
                <a:gd name="connsiteY2-6" fmla="*/ 0 h 1388236"/>
                <a:gd name="connsiteX3-7" fmla="*/ 1261499 w 1261499"/>
                <a:gd name="connsiteY3-8" fmla="*/ 694118 h 1388236"/>
                <a:gd name="connsiteX4-9" fmla="*/ 865241 w 1261499"/>
                <a:gd name="connsiteY4-10" fmla="*/ 1388236 h 1388236"/>
                <a:gd name="connsiteX5-11" fmla="*/ 56357 w 1261499"/>
                <a:gd name="connsiteY5-12" fmla="*/ 1388236 h 1388236"/>
                <a:gd name="connsiteX6-13" fmla="*/ 0 w 1261499"/>
                <a:gd name="connsiteY6-14" fmla="*/ 105098 h 1388236"/>
                <a:gd name="connsiteX0-15" fmla="*/ 0 w 1261499"/>
                <a:gd name="connsiteY0-16" fmla="*/ 105098 h 1388236"/>
                <a:gd name="connsiteX1-17" fmla="*/ 56357 w 1261499"/>
                <a:gd name="connsiteY1-18" fmla="*/ 0 h 1388236"/>
                <a:gd name="connsiteX2-19" fmla="*/ 865241 w 1261499"/>
                <a:gd name="connsiteY2-20" fmla="*/ 0 h 1388236"/>
                <a:gd name="connsiteX3-21" fmla="*/ 1261499 w 1261499"/>
                <a:gd name="connsiteY3-22" fmla="*/ 694118 h 1388236"/>
                <a:gd name="connsiteX4-23" fmla="*/ 865241 w 1261499"/>
                <a:gd name="connsiteY4-24" fmla="*/ 1388236 h 1388236"/>
                <a:gd name="connsiteX5-25" fmla="*/ 744578 w 1261499"/>
                <a:gd name="connsiteY5-26" fmla="*/ 1387893 h 1388236"/>
                <a:gd name="connsiteX6-27" fmla="*/ 0 w 1261499"/>
                <a:gd name="connsiteY6-28" fmla="*/ 105098 h 13882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1" fmla="*/ 0 w 1601400"/>
                <a:gd name="connsiteY0-2" fmla="*/ 694118 h 1388236"/>
                <a:gd name="connsiteX1-3" fmla="*/ 396258 w 1601400"/>
                <a:gd name="connsiteY1-4" fmla="*/ 0 h 1388236"/>
                <a:gd name="connsiteX2-5" fmla="*/ 474029 w 1601400"/>
                <a:gd name="connsiteY2-6" fmla="*/ 4016 h 1388236"/>
                <a:gd name="connsiteX3-7" fmla="*/ 1601400 w 1601400"/>
                <a:gd name="connsiteY3-8" fmla="*/ 694118 h 1388236"/>
                <a:gd name="connsiteX4-9" fmla="*/ 1205142 w 1601400"/>
                <a:gd name="connsiteY4-10" fmla="*/ 1388236 h 1388236"/>
                <a:gd name="connsiteX5-11" fmla="*/ 396258 w 1601400"/>
                <a:gd name="connsiteY5-12" fmla="*/ 1388236 h 1388236"/>
                <a:gd name="connsiteX6-13" fmla="*/ 0 w 1601400"/>
                <a:gd name="connsiteY6-14" fmla="*/ 694118 h 1388236"/>
                <a:gd name="connsiteX0-15" fmla="*/ 0 w 1243407"/>
                <a:gd name="connsiteY0-16" fmla="*/ 694118 h 1388236"/>
                <a:gd name="connsiteX1-17" fmla="*/ 396258 w 1243407"/>
                <a:gd name="connsiteY1-18" fmla="*/ 0 h 1388236"/>
                <a:gd name="connsiteX2-19" fmla="*/ 474029 w 1243407"/>
                <a:gd name="connsiteY2-20" fmla="*/ 4016 h 1388236"/>
                <a:gd name="connsiteX3-21" fmla="*/ 1243407 w 1243407"/>
                <a:gd name="connsiteY3-22" fmla="*/ 1325983 h 1388236"/>
                <a:gd name="connsiteX4-23" fmla="*/ 1205142 w 1243407"/>
                <a:gd name="connsiteY4-24" fmla="*/ 1388236 h 1388236"/>
                <a:gd name="connsiteX5-25" fmla="*/ 396258 w 1243407"/>
                <a:gd name="connsiteY5-26" fmla="*/ 1388236 h 1388236"/>
                <a:gd name="connsiteX6-27" fmla="*/ 0 w 1243407"/>
                <a:gd name="connsiteY6-28" fmla="*/ 694118 h 13882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1" fmla="*/ 0 w 1601400"/>
                <a:gd name="connsiteY0-2" fmla="*/ 694704 h 1388822"/>
                <a:gd name="connsiteX1-3" fmla="*/ 396258 w 1601400"/>
                <a:gd name="connsiteY1-4" fmla="*/ 586 h 1388822"/>
                <a:gd name="connsiteX2-5" fmla="*/ 482002 w 1601400"/>
                <a:gd name="connsiteY2-6" fmla="*/ 0 h 1388822"/>
                <a:gd name="connsiteX3-7" fmla="*/ 1601400 w 1601400"/>
                <a:gd name="connsiteY3-8" fmla="*/ 694704 h 1388822"/>
                <a:gd name="connsiteX4-9" fmla="*/ 1205142 w 1601400"/>
                <a:gd name="connsiteY4-10" fmla="*/ 1388822 h 1388822"/>
                <a:gd name="connsiteX5-11" fmla="*/ 396258 w 1601400"/>
                <a:gd name="connsiteY5-12" fmla="*/ 1388822 h 1388822"/>
                <a:gd name="connsiteX6-13" fmla="*/ 0 w 1601400"/>
                <a:gd name="connsiteY6-14" fmla="*/ 694704 h 1388822"/>
                <a:gd name="connsiteX0-15" fmla="*/ 0 w 1241871"/>
                <a:gd name="connsiteY0-16" fmla="*/ 694704 h 1388822"/>
                <a:gd name="connsiteX1-17" fmla="*/ 396258 w 1241871"/>
                <a:gd name="connsiteY1-18" fmla="*/ 586 h 1388822"/>
                <a:gd name="connsiteX2-19" fmla="*/ 482002 w 1241871"/>
                <a:gd name="connsiteY2-20" fmla="*/ 0 h 1388822"/>
                <a:gd name="connsiteX3-21" fmla="*/ 1241871 w 1241871"/>
                <a:gd name="connsiteY3-22" fmla="*/ 1323912 h 1388822"/>
                <a:gd name="connsiteX4-23" fmla="*/ 1205142 w 1241871"/>
                <a:gd name="connsiteY4-24" fmla="*/ 1388822 h 1388822"/>
                <a:gd name="connsiteX5-25" fmla="*/ 396258 w 1241871"/>
                <a:gd name="connsiteY5-26" fmla="*/ 1388822 h 1388822"/>
                <a:gd name="connsiteX6-27" fmla="*/ 0 w 1241871"/>
                <a:gd name="connsiteY6-28" fmla="*/ 694704 h 13888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2" y="451413"/>
            <a:ext cx="3562257" cy="4236334"/>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1995678"/>
            <a:ext cx="3300984" cy="109728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9" y="520346"/>
            <a:ext cx="3359623" cy="4101084"/>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1" y="3099816"/>
            <a:ext cx="3300573" cy="113967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390A1-34F3-4105-9A46-E273897D95CF}" type="datetimeFigureOut">
              <a:rPr lang="en-US" smtClean="0"/>
              <a:t>8/3/2022</a:t>
            </a:fld>
            <a:endParaRPr lang="en-US"/>
          </a:p>
        </p:txBody>
      </p:sp>
      <p:sp>
        <p:nvSpPr>
          <p:cNvPr id="6" name="Footer Placeholder 5"/>
          <p:cNvSpPr>
            <a:spLocks noGrp="1"/>
          </p:cNvSpPr>
          <p:nvPr>
            <p:ph type="ftr" sz="quarter" idx="11"/>
          </p:nvPr>
        </p:nvSpPr>
        <p:spPr>
          <a:xfrm>
            <a:off x="4641448" y="4293627"/>
            <a:ext cx="3493664" cy="273844"/>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390A1-34F3-4105-9A46-E273897D95CF}"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772610"/>
            <a:ext cx="1484453" cy="3585258"/>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772610"/>
            <a:ext cx="5423704" cy="35852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390A1-34F3-4105-9A46-E273897D95CF}"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1041A1-BAD8-4938-9CE2-9310EB3D6E40}"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E583C-12AE-474C-A22E-622C8BDF1F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1041A1-BAD8-4938-9CE2-9310EB3D6E40}" type="datetimeFigureOut">
              <a:rPr lang="en-US" smtClean="0"/>
              <a:t>8/3/2022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3E583C-12AE-474C-A22E-622C8BDF1F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1041A1-BAD8-4938-9CE2-9310EB3D6E40}" type="datetimeFigureOut">
              <a:rPr lang="en-US" smtClean="0"/>
              <a:t>8/3/2022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3E583C-12AE-474C-A22E-622C8BDF1F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041A1-BAD8-4938-9CE2-9310EB3D6E40}" type="datetimeFigureOut">
              <a:rPr lang="en-US" smtClean="0"/>
              <a:t>8/3/2022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3E583C-12AE-474C-A22E-622C8BDF1F8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041A1-BAD8-4938-9CE2-9310EB3D6E40}"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E583C-12AE-474C-A22E-622C8BDF1F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041A1-BAD8-4938-9CE2-9310EB3D6E40}"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E583C-12AE-474C-A22E-622C8BDF1F8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E1041A1-BAD8-4938-9CE2-9310EB3D6E40}" type="datetimeFigureOut">
              <a:rPr lang="en-US" smtClean="0"/>
              <a:t>8/3/2022</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A3E583C-12AE-474C-A22E-622C8BDF1F8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63E2D6D-7B93-4C54-9D86-3106C2F3A397}" type="datetimeFigureOut">
              <a:rPr lang="en-US" smtClean="0"/>
              <a:t>8/3/2022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37F8D6D-6771-4FA9-84FB-DDFDB20CAC5E}" type="slidenum">
              <a:rPr lang="en-US" smtClean="0"/>
              <a:t>‹#›</a:t>
            </a:fld>
            <a:endParaRPr lang="en-US"/>
          </a:p>
        </p:txBody>
      </p:sp>
      <p:sp>
        <p:nvSpPr>
          <p:cNvPr id="7" name="Rectangle 6"/>
          <p:cNvSpPr/>
          <p:nvPr userDrawn="1"/>
        </p:nvSpPr>
        <p:spPr>
          <a:xfrm>
            <a:off x="0" y="0"/>
            <a:ext cx="9144000"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457200" y="114300"/>
            <a:ext cx="8686800" cy="584775"/>
          </a:xfrm>
          <a:prstGeom prst="rect">
            <a:avLst/>
          </a:prstGeom>
          <a:noFill/>
        </p:spPr>
        <p:txBody>
          <a:bodyPr wrap="square" rtlCol="0">
            <a:spAutoFit/>
          </a:bodyPr>
          <a:lstStyle/>
          <a:p>
            <a:r>
              <a:rPr lang="en-US" sz="3200" b="1" dirty="0" smtClean="0">
                <a:solidFill>
                  <a:srgbClr val="FFFF00"/>
                </a:solidFill>
                <a:latin typeface="Times New Roman" panose="02020603050405020304" pitchFamily="18" charset="0"/>
                <a:cs typeface="Times New Roman" panose="02020603050405020304" pitchFamily="18" charset="0"/>
              </a:rPr>
              <a:t>BÀI</a:t>
            </a:r>
            <a:r>
              <a:rPr lang="en-US" sz="3200" b="1" baseline="0" dirty="0" smtClean="0">
                <a:solidFill>
                  <a:srgbClr val="FFFF00"/>
                </a:solidFill>
                <a:latin typeface="Times New Roman" panose="02020603050405020304" pitchFamily="18" charset="0"/>
                <a:cs typeface="Times New Roman" panose="02020603050405020304" pitchFamily="18" charset="0"/>
              </a:rPr>
              <a:t> 21: THỰC HÀNH QUAN SÁT SINH VẬT</a:t>
            </a:r>
            <a:endParaRPr lang="en-US" sz="3200" b="1" dirty="0">
              <a:solidFill>
                <a:srgbClr val="FFFF00"/>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51435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1" fmla="*/ 0 w 9144000"/>
                <a:gd name="connsiteY0-2" fmla="*/ 1270659 h 1330035"/>
                <a:gd name="connsiteX1-3" fmla="*/ 1674420 w 9144000"/>
                <a:gd name="connsiteY1-4" fmla="*/ 1318160 h 1330035"/>
                <a:gd name="connsiteX2-5" fmla="*/ 4120737 w 9144000"/>
                <a:gd name="connsiteY2-6" fmla="*/ 1199407 h 1330035"/>
                <a:gd name="connsiteX3-7" fmla="*/ 7172696 w 9144000"/>
                <a:gd name="connsiteY3-8" fmla="*/ 760020 h 1330035"/>
                <a:gd name="connsiteX4-9" fmla="*/ 9144000 w 9144000"/>
                <a:gd name="connsiteY4-10" fmla="*/ 0 h 1330035"/>
                <a:gd name="connsiteX0-11" fmla="*/ 0 w 9144000"/>
                <a:gd name="connsiteY0-12" fmla="*/ 1270659 h 1330035"/>
                <a:gd name="connsiteX1-13" fmla="*/ 1674420 w 9144000"/>
                <a:gd name="connsiteY1-14" fmla="*/ 1318160 h 1330035"/>
                <a:gd name="connsiteX2-15" fmla="*/ 4120737 w 9144000"/>
                <a:gd name="connsiteY2-16" fmla="*/ 1199407 h 1330035"/>
                <a:gd name="connsiteX3-17" fmla="*/ 7172696 w 9144000"/>
                <a:gd name="connsiteY3-18" fmla="*/ 760020 h 1330035"/>
                <a:gd name="connsiteX4-19" fmla="*/ 9144000 w 9144000"/>
                <a:gd name="connsiteY4-20" fmla="*/ 0 h 1330035"/>
                <a:gd name="connsiteX0-21" fmla="*/ 0 w 9144000"/>
                <a:gd name="connsiteY0-22" fmla="*/ 1270659 h 1330035"/>
                <a:gd name="connsiteX1-23" fmla="*/ 1674420 w 9144000"/>
                <a:gd name="connsiteY1-24" fmla="*/ 1318160 h 1330035"/>
                <a:gd name="connsiteX2-25" fmla="*/ 4120737 w 9144000"/>
                <a:gd name="connsiteY2-26" fmla="*/ 1199407 h 1330035"/>
                <a:gd name="connsiteX3-27" fmla="*/ 7172696 w 9144000"/>
                <a:gd name="connsiteY3-28" fmla="*/ 760020 h 1330035"/>
                <a:gd name="connsiteX4-29" fmla="*/ 9144000 w 9144000"/>
                <a:gd name="connsiteY4-30" fmla="*/ 0 h 1330035"/>
                <a:gd name="connsiteX0-31" fmla="*/ 0 w 9144000"/>
                <a:gd name="connsiteY0-32" fmla="*/ 1116279 h 1175655"/>
                <a:gd name="connsiteX1-33" fmla="*/ 1674420 w 9144000"/>
                <a:gd name="connsiteY1-34" fmla="*/ 1163780 h 1175655"/>
                <a:gd name="connsiteX2-35" fmla="*/ 4120737 w 9144000"/>
                <a:gd name="connsiteY2-36" fmla="*/ 1045027 h 1175655"/>
                <a:gd name="connsiteX3-37" fmla="*/ 7172696 w 9144000"/>
                <a:gd name="connsiteY3-38" fmla="*/ 605640 h 1175655"/>
                <a:gd name="connsiteX4-39" fmla="*/ 9144000 w 9144000"/>
                <a:gd name="connsiteY4-40" fmla="*/ 0 h 11756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1" fmla="*/ 0 w 1261499"/>
                <a:gd name="connsiteY0-2" fmla="*/ 105098 h 1388236"/>
                <a:gd name="connsiteX1-3" fmla="*/ 56357 w 1261499"/>
                <a:gd name="connsiteY1-4" fmla="*/ 0 h 1388236"/>
                <a:gd name="connsiteX2-5" fmla="*/ 865241 w 1261499"/>
                <a:gd name="connsiteY2-6" fmla="*/ 0 h 1388236"/>
                <a:gd name="connsiteX3-7" fmla="*/ 1261499 w 1261499"/>
                <a:gd name="connsiteY3-8" fmla="*/ 694118 h 1388236"/>
                <a:gd name="connsiteX4-9" fmla="*/ 865241 w 1261499"/>
                <a:gd name="connsiteY4-10" fmla="*/ 1388236 h 1388236"/>
                <a:gd name="connsiteX5-11" fmla="*/ 56357 w 1261499"/>
                <a:gd name="connsiteY5-12" fmla="*/ 1388236 h 1388236"/>
                <a:gd name="connsiteX6-13" fmla="*/ 0 w 1261499"/>
                <a:gd name="connsiteY6-14" fmla="*/ 105098 h 1388236"/>
                <a:gd name="connsiteX0-15" fmla="*/ 0 w 1261499"/>
                <a:gd name="connsiteY0-16" fmla="*/ 105098 h 1388236"/>
                <a:gd name="connsiteX1-17" fmla="*/ 56357 w 1261499"/>
                <a:gd name="connsiteY1-18" fmla="*/ 0 h 1388236"/>
                <a:gd name="connsiteX2-19" fmla="*/ 865241 w 1261499"/>
                <a:gd name="connsiteY2-20" fmla="*/ 0 h 1388236"/>
                <a:gd name="connsiteX3-21" fmla="*/ 1261499 w 1261499"/>
                <a:gd name="connsiteY3-22" fmla="*/ 694118 h 1388236"/>
                <a:gd name="connsiteX4-23" fmla="*/ 865241 w 1261499"/>
                <a:gd name="connsiteY4-24" fmla="*/ 1388236 h 1388236"/>
                <a:gd name="connsiteX5-25" fmla="*/ 744578 w 1261499"/>
                <a:gd name="connsiteY5-26" fmla="*/ 1387893 h 1388236"/>
                <a:gd name="connsiteX6-27" fmla="*/ 0 w 1261499"/>
                <a:gd name="connsiteY6-28" fmla="*/ 105098 h 13882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1" fmla="*/ 0 w 1601400"/>
                <a:gd name="connsiteY0-2" fmla="*/ 694118 h 1388236"/>
                <a:gd name="connsiteX1-3" fmla="*/ 396258 w 1601400"/>
                <a:gd name="connsiteY1-4" fmla="*/ 0 h 1388236"/>
                <a:gd name="connsiteX2-5" fmla="*/ 474029 w 1601400"/>
                <a:gd name="connsiteY2-6" fmla="*/ 4016 h 1388236"/>
                <a:gd name="connsiteX3-7" fmla="*/ 1601400 w 1601400"/>
                <a:gd name="connsiteY3-8" fmla="*/ 694118 h 1388236"/>
                <a:gd name="connsiteX4-9" fmla="*/ 1205142 w 1601400"/>
                <a:gd name="connsiteY4-10" fmla="*/ 1388236 h 1388236"/>
                <a:gd name="connsiteX5-11" fmla="*/ 396258 w 1601400"/>
                <a:gd name="connsiteY5-12" fmla="*/ 1388236 h 1388236"/>
                <a:gd name="connsiteX6-13" fmla="*/ 0 w 1601400"/>
                <a:gd name="connsiteY6-14" fmla="*/ 694118 h 1388236"/>
                <a:gd name="connsiteX0-15" fmla="*/ 0 w 1243407"/>
                <a:gd name="connsiteY0-16" fmla="*/ 694118 h 1388236"/>
                <a:gd name="connsiteX1-17" fmla="*/ 396258 w 1243407"/>
                <a:gd name="connsiteY1-18" fmla="*/ 0 h 1388236"/>
                <a:gd name="connsiteX2-19" fmla="*/ 474029 w 1243407"/>
                <a:gd name="connsiteY2-20" fmla="*/ 4016 h 1388236"/>
                <a:gd name="connsiteX3-21" fmla="*/ 1243407 w 1243407"/>
                <a:gd name="connsiteY3-22" fmla="*/ 1325983 h 1388236"/>
                <a:gd name="connsiteX4-23" fmla="*/ 1205142 w 1243407"/>
                <a:gd name="connsiteY4-24" fmla="*/ 1388236 h 1388236"/>
                <a:gd name="connsiteX5-25" fmla="*/ 396258 w 1243407"/>
                <a:gd name="connsiteY5-26" fmla="*/ 1388236 h 1388236"/>
                <a:gd name="connsiteX6-27" fmla="*/ 0 w 1243407"/>
                <a:gd name="connsiteY6-28" fmla="*/ 694118 h 13882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1" fmla="*/ 0 w 1601400"/>
                <a:gd name="connsiteY0-2" fmla="*/ 694704 h 1388822"/>
                <a:gd name="connsiteX1-3" fmla="*/ 396258 w 1601400"/>
                <a:gd name="connsiteY1-4" fmla="*/ 586 h 1388822"/>
                <a:gd name="connsiteX2-5" fmla="*/ 482002 w 1601400"/>
                <a:gd name="connsiteY2-6" fmla="*/ 0 h 1388822"/>
                <a:gd name="connsiteX3-7" fmla="*/ 1601400 w 1601400"/>
                <a:gd name="connsiteY3-8" fmla="*/ 694704 h 1388822"/>
                <a:gd name="connsiteX4-9" fmla="*/ 1205142 w 1601400"/>
                <a:gd name="connsiteY4-10" fmla="*/ 1388822 h 1388822"/>
                <a:gd name="connsiteX5-11" fmla="*/ 396258 w 1601400"/>
                <a:gd name="connsiteY5-12" fmla="*/ 1388822 h 1388822"/>
                <a:gd name="connsiteX6-13" fmla="*/ 0 w 1601400"/>
                <a:gd name="connsiteY6-14" fmla="*/ 694704 h 1388822"/>
                <a:gd name="connsiteX0-15" fmla="*/ 0 w 1241871"/>
                <a:gd name="connsiteY0-16" fmla="*/ 694704 h 1388822"/>
                <a:gd name="connsiteX1-17" fmla="*/ 396258 w 1241871"/>
                <a:gd name="connsiteY1-18" fmla="*/ 586 h 1388822"/>
                <a:gd name="connsiteX2-19" fmla="*/ 482002 w 1241871"/>
                <a:gd name="connsiteY2-20" fmla="*/ 0 h 1388822"/>
                <a:gd name="connsiteX3-21" fmla="*/ 1241871 w 1241871"/>
                <a:gd name="connsiteY3-22" fmla="*/ 1323912 h 1388822"/>
                <a:gd name="connsiteX4-23" fmla="*/ 1205142 w 1241871"/>
                <a:gd name="connsiteY4-24" fmla="*/ 1388822 h 1388822"/>
                <a:gd name="connsiteX5-25" fmla="*/ 396258 w 1241871"/>
                <a:gd name="connsiteY5-26" fmla="*/ 1388822 h 1388822"/>
                <a:gd name="connsiteX6-27" fmla="*/ 0 w 1241871"/>
                <a:gd name="connsiteY6-28" fmla="*/ 694704 h 13888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250116"/>
            <a:ext cx="8229600" cy="463923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16133"/>
            <a:ext cx="3679116" cy="52443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770748"/>
            <a:ext cx="7024744" cy="85725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3" y="1742739"/>
            <a:ext cx="6777317" cy="26317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168369"/>
            <a:ext cx="2133600" cy="273844"/>
          </a:xfrm>
          <a:prstGeom prst="rect">
            <a:avLst/>
          </a:prstGeom>
        </p:spPr>
        <p:txBody>
          <a:bodyPr vert="horz" lIns="91440" tIns="45720" rIns="91440" bIns="45720" rtlCol="0" anchor="ctr"/>
          <a:lstStyle>
            <a:lvl1pPr algn="r">
              <a:defRPr sz="1200">
                <a:solidFill>
                  <a:srgbClr val="FEFEFE"/>
                </a:solidFill>
              </a:defRPr>
            </a:lvl1pPr>
          </a:lstStyle>
          <a:p>
            <a:fld id="{6E1041A1-BAD8-4938-9CE2-9310EB3D6E40}" type="datetimeFigureOut">
              <a:rPr lang="en-US" smtClean="0"/>
              <a:t>8/3/2022</a:t>
            </a:fld>
            <a:endParaRPr lang="en-US"/>
          </a:p>
        </p:txBody>
      </p:sp>
      <p:sp>
        <p:nvSpPr>
          <p:cNvPr id="5" name="Footer Placeholder 4"/>
          <p:cNvSpPr>
            <a:spLocks noGrp="1"/>
          </p:cNvSpPr>
          <p:nvPr>
            <p:ph type="ftr" sz="quarter" idx="3"/>
          </p:nvPr>
        </p:nvSpPr>
        <p:spPr>
          <a:xfrm>
            <a:off x="4641448" y="4389120"/>
            <a:ext cx="3502152" cy="273844"/>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168369"/>
            <a:ext cx="1332156" cy="273844"/>
          </a:xfrm>
          <a:prstGeom prst="rect">
            <a:avLst/>
          </a:prstGeom>
        </p:spPr>
        <p:txBody>
          <a:bodyPr vert="horz" lIns="91440" tIns="45720" rIns="91440" bIns="45720" rtlCol="0" anchor="ctr"/>
          <a:lstStyle>
            <a:lvl1pPr algn="l">
              <a:defRPr sz="1200">
                <a:solidFill>
                  <a:srgbClr val="FEFEFE"/>
                </a:solidFill>
              </a:defRPr>
            </a:lvl1pPr>
          </a:lstStyle>
          <a:p>
            <a:fld id="{4A3E583C-12AE-474C-A22E-622C8BDF1F87}" type="slidenum">
              <a:rPr lang="en-US" smtClean="0"/>
              <a:t>‹#›</a:t>
            </a:fld>
            <a:endParaRPr lang="en-US"/>
          </a:p>
        </p:txBody>
      </p:sp>
      <p:sp>
        <p:nvSpPr>
          <p:cNvPr id="61" name="Rectangle 60"/>
          <p:cNvSpPr/>
          <p:nvPr userDrawn="1"/>
        </p:nvSpPr>
        <p:spPr>
          <a:xfrm>
            <a:off x="0" y="0"/>
            <a:ext cx="9144000"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userDrawn="1"/>
        </p:nvSpPr>
        <p:spPr>
          <a:xfrm>
            <a:off x="457200" y="114300"/>
            <a:ext cx="8686800" cy="584775"/>
          </a:xfrm>
          <a:prstGeom prst="rect">
            <a:avLst/>
          </a:prstGeom>
          <a:noFill/>
        </p:spPr>
        <p:txBody>
          <a:bodyPr wrap="square" rtlCol="0">
            <a:spAutoFit/>
          </a:bodyPr>
          <a:lstStyle/>
          <a:p>
            <a:r>
              <a:rPr lang="en-US" sz="3200" b="1" dirty="0" smtClean="0">
                <a:solidFill>
                  <a:srgbClr val="FFFF00"/>
                </a:solidFill>
                <a:latin typeface="Times New Roman" panose="02020603050405020304" pitchFamily="18" charset="0"/>
                <a:cs typeface="Times New Roman" panose="02020603050405020304" pitchFamily="18" charset="0"/>
              </a:rPr>
              <a:t>BÀI</a:t>
            </a:r>
            <a:r>
              <a:rPr lang="en-US" sz="3200" b="1" baseline="0" dirty="0" smtClean="0">
                <a:solidFill>
                  <a:srgbClr val="FFFF00"/>
                </a:solidFill>
                <a:latin typeface="Times New Roman" panose="02020603050405020304" pitchFamily="18" charset="0"/>
                <a:cs typeface="Times New Roman" panose="02020603050405020304" pitchFamily="18" charset="0"/>
              </a:rPr>
              <a:t> 21: THỰC HÀNH QUAN SÁT SINH VẬT</a:t>
            </a:r>
            <a:endParaRPr lang="en-US" sz="3200" b="1" dirty="0">
              <a:solidFill>
                <a:srgbClr val="FFFF00"/>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4585" indent="-228600" algn="l" defTabSz="914400" rtl="0" eaLnBrk="1" latinLnBrk="0" hangingPunct="1">
        <a:spcBef>
          <a:spcPct val="20000"/>
        </a:spcBef>
        <a:buClr>
          <a:schemeClr val="accent1"/>
        </a:buClr>
        <a:buSzPct val="76000"/>
        <a:buFont typeface="Wingdings 2" panose="05020102010507070707"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anose="05020102010507070707" pitchFamily="18" charset="2"/>
        <a:buChar char=""/>
        <a:defRPr sz="1600" kern="1200" baseline="0">
          <a:solidFill>
            <a:schemeClr val="tx2"/>
          </a:solidFill>
          <a:latin typeface="+mn-lt"/>
          <a:ea typeface="+mn-ea"/>
          <a:cs typeface="+mn-cs"/>
        </a:defRPr>
      </a:lvl5pPr>
      <a:lvl6pPr marL="1517650" indent="-228600" algn="l" defTabSz="914400" rtl="0" eaLnBrk="1" latinLnBrk="0" hangingPunct="1">
        <a:spcBef>
          <a:spcPct val="20000"/>
        </a:spcBef>
        <a:buClr>
          <a:schemeClr val="accent1"/>
        </a:buClr>
        <a:buSzPct val="76000"/>
        <a:buFont typeface="Wingdings 2" panose="05020102010507070707" pitchFamily="18" charset="2"/>
        <a:buChar char=""/>
        <a:defRPr sz="1400" kern="1200">
          <a:solidFill>
            <a:schemeClr val="tx2"/>
          </a:solidFill>
          <a:latin typeface="+mn-lt"/>
          <a:ea typeface="+mn-ea"/>
          <a:cs typeface="+mn-cs"/>
        </a:defRPr>
      </a:lvl6pPr>
      <a:lvl7pPr marL="1718945" indent="-228600" algn="l" defTabSz="914400" rtl="0" eaLnBrk="1" latinLnBrk="0" hangingPunct="1">
        <a:spcBef>
          <a:spcPct val="20000"/>
        </a:spcBef>
        <a:buClr>
          <a:schemeClr val="accent1"/>
        </a:buClr>
        <a:buSzPct val="76000"/>
        <a:buFont typeface="Wingdings 2" panose="05020102010507070707"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anose="05020102010507070707" pitchFamily="18" charset="2"/>
        <a:buChar char=""/>
        <a:defRPr sz="1400" kern="1200">
          <a:solidFill>
            <a:schemeClr val="tx2"/>
          </a:solidFill>
          <a:latin typeface="+mn-lt"/>
          <a:ea typeface="+mn-ea"/>
          <a:cs typeface="+mn-cs"/>
        </a:defRPr>
      </a:lvl8pPr>
      <a:lvl9pPr marL="2121535" indent="-228600" algn="l" defTabSz="914400" rtl="0" eaLnBrk="1" latinLnBrk="0" hangingPunct="1">
        <a:spcBef>
          <a:spcPct val="20000"/>
        </a:spcBef>
        <a:buClr>
          <a:schemeClr val="accent1"/>
        </a:buClr>
        <a:buSzPct val="76000"/>
        <a:buFont typeface="Wingdings 2" panose="05020102010507070707"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8.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027922-B228-4DDA-BD24-FB1DE626BDF5}"/>
              </a:ext>
            </a:extLst>
          </p:cNvPr>
          <p:cNvPicPr>
            <a:picLocks noChangeAspect="1"/>
          </p:cNvPicPr>
          <p:nvPr/>
        </p:nvPicPr>
        <p:blipFill>
          <a:blip r:embed="rId2"/>
          <a:stretch>
            <a:fillRect/>
          </a:stretch>
        </p:blipFill>
        <p:spPr>
          <a:xfrm>
            <a:off x="1143000" y="8242"/>
            <a:ext cx="6858000" cy="5135258"/>
          </a:xfrm>
          <a:prstGeom prst="rect">
            <a:avLst/>
          </a:prstGeom>
        </p:spPr>
      </p:pic>
      <p:sp>
        <p:nvSpPr>
          <p:cNvPr id="2" name="Title 1">
            <a:extLst>
              <a:ext uri="{FF2B5EF4-FFF2-40B4-BE49-F238E27FC236}">
                <a16:creationId xmlns:a16="http://schemas.microsoft.com/office/drawing/2014/main" id="{A8626C88-FA63-43A4-AB39-3D3179E9159A}"/>
              </a:ext>
            </a:extLst>
          </p:cNvPr>
          <p:cNvSpPr>
            <a:spLocks noGrp="1"/>
          </p:cNvSpPr>
          <p:nvPr>
            <p:ph type="ctrTitle" idx="4294967295"/>
          </p:nvPr>
        </p:nvSpPr>
        <p:spPr>
          <a:xfrm>
            <a:off x="1295400" y="3009900"/>
            <a:ext cx="6480175" cy="704850"/>
          </a:xfrm>
          <a:solidFill>
            <a:srgbClr val="FFFF00"/>
          </a:solidFill>
        </p:spPr>
        <p:txBody>
          <a:bodyPr>
            <a:normAutofit fontScale="90000"/>
          </a:bodyPr>
          <a:lstStyle/>
          <a:p>
            <a:pPr algn="l"/>
            <a:r>
              <a:rPr lang="en-SG" sz="4500" dirty="0">
                <a:solidFill>
                  <a:srgbClr val="FF0000"/>
                </a:solidFill>
                <a:latin typeface="Times New Roman" panose="02020603050405020304" pitchFamily="18" charset="0"/>
                <a:cs typeface="Times New Roman" panose="02020603050405020304" pitchFamily="18" charset="0"/>
              </a:rPr>
              <a:t>KHOA HỌC TỰ NHIÊN 6</a:t>
            </a:r>
            <a:endParaRPr lang="en-SG" sz="45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587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3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91351"/>
            <a:ext cx="9143999" cy="4524315"/>
          </a:xfrm>
          <a:prstGeom prst="rect">
            <a:avLst/>
          </a:prstGeom>
        </p:spPr>
        <p:txBody>
          <a:bodyPr wrap="square">
            <a:spAutoFit/>
          </a:bodyPr>
          <a:lstStyle/>
          <a:p>
            <a:r>
              <a:rPr lang="vi-VN" sz="2400" dirty="0">
                <a:latin typeface="+mj-lt"/>
              </a:rPr>
              <a:t>- Xoay bàn kính có độ phóng đại nhỏ nhất (để tập trung ánh sáng).</a:t>
            </a:r>
          </a:p>
          <a:p>
            <a:r>
              <a:rPr lang="vi-VN" sz="2400" dirty="0">
                <a:latin typeface="+mj-lt"/>
              </a:rPr>
              <a:t>- Điểu chỉnh ánh sáng bằng gương phản chiếu.</a:t>
            </a:r>
          </a:p>
          <a:p>
            <a:r>
              <a:rPr lang="vi-VN" sz="2400" dirty="0">
                <a:latin typeface="+mj-lt"/>
              </a:rPr>
              <a:t>- Đặt tiêu bản lên bàn kính sao cho vật mẫu nằm ở ngay tâm, dùng kẹp giữ tiêu bản. Hãy thận trọng không để ánh sáng mặt trời chiếu trực tiếp vào gương, làm như vậy dễ bị hỏng măt.</a:t>
            </a:r>
          </a:p>
          <a:p>
            <a:r>
              <a:rPr lang="vi-VN" sz="2400" dirty="0">
                <a:latin typeface="+mj-lt"/>
              </a:rPr>
              <a:t>- Mắt nhìn vật kính từ một phía của kính hiến vi. Tay phải từ từ vặn </a:t>
            </a:r>
            <a:r>
              <a:rPr lang="vi-VN" sz="2400" dirty="0" smtClean="0">
                <a:latin typeface="+mj-lt"/>
              </a:rPr>
              <a:t>ốc</a:t>
            </a:r>
            <a:r>
              <a:rPr lang="en-US" sz="2400" dirty="0">
                <a:latin typeface="+mj-lt"/>
              </a:rPr>
              <a:t> </a:t>
            </a:r>
            <a:r>
              <a:rPr lang="en-US" sz="2400" dirty="0" err="1" smtClean="0">
                <a:latin typeface="+mj-lt"/>
              </a:rPr>
              <a:t>nhỏ</a:t>
            </a:r>
            <a:r>
              <a:rPr lang="en-US" sz="2400" dirty="0" smtClean="0">
                <a:latin typeface="+mj-lt"/>
              </a:rPr>
              <a:t> </a:t>
            </a:r>
            <a:r>
              <a:rPr lang="en-US" sz="2400" dirty="0" err="1" smtClean="0">
                <a:latin typeface="+mj-lt"/>
              </a:rPr>
              <a:t>xuống</a:t>
            </a:r>
            <a:r>
              <a:rPr lang="vi-VN" sz="2400" dirty="0" smtClean="0">
                <a:latin typeface="+mj-lt"/>
              </a:rPr>
              <a:t> cho </a:t>
            </a:r>
            <a:r>
              <a:rPr lang="vi-VN" sz="2400" dirty="0">
                <a:latin typeface="+mj-lt"/>
              </a:rPr>
              <a:t>đến khi vật kính gần sát lá kính của tiêu bản.</a:t>
            </a:r>
          </a:p>
          <a:p>
            <a:r>
              <a:rPr lang="vi-VN" sz="2400" dirty="0">
                <a:latin typeface="+mj-lt"/>
              </a:rPr>
              <a:t>- Mắt nhìn vào thị kính, tay phải từ từ vặn ốc to theo chiều ngược lại (vặn lên) cho đến khi nhìn thấy vật cần quan sát.</a:t>
            </a:r>
          </a:p>
          <a:p>
            <a:r>
              <a:rPr lang="vi-VN" sz="2400" dirty="0">
                <a:latin typeface="+mj-lt"/>
              </a:rPr>
              <a:t>- Điều chỉnh bằng ốc nhỏ để nhìn vật mẫu rõ nhất.</a:t>
            </a:r>
          </a:p>
          <a:p>
            <a:r>
              <a:rPr lang="vi-VN" sz="2400" dirty="0" smtClean="0">
                <a:effectLst/>
                <a:latin typeface="+mj-lt"/>
              </a:rPr>
              <a:t/>
            </a:r>
            <a:br>
              <a:rPr lang="vi-VN" sz="2400" dirty="0" smtClean="0">
                <a:effectLst/>
                <a:latin typeface="+mj-lt"/>
              </a:rPr>
            </a:br>
            <a:endParaRPr lang="en-US" sz="2400" dirty="0">
              <a:latin typeface="+mj-lt"/>
            </a:endParaRPr>
          </a:p>
        </p:txBody>
      </p:sp>
      <p:sp>
        <p:nvSpPr>
          <p:cNvPr id="5" name="TextBox 4"/>
          <p:cNvSpPr txBox="1"/>
          <p:nvPr/>
        </p:nvSpPr>
        <p:spPr>
          <a:xfrm>
            <a:off x="152400" y="737755"/>
            <a:ext cx="7620000"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CÁC BƯỚC SỬ DỤNG KÍNH HIỂN VI</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34648"/>
            <a:ext cx="7696200" cy="3599180"/>
          </a:xfrm>
          <a:prstGeom prst="rect">
            <a:avLst/>
          </a:prstGeom>
          <a:noFill/>
          <a:ln>
            <a:noFill/>
          </a:ln>
        </p:spPr>
      </p:pic>
      <p:sp>
        <p:nvSpPr>
          <p:cNvPr id="5" name="TextBox 4"/>
          <p:cNvSpPr txBox="1"/>
          <p:nvPr/>
        </p:nvSpPr>
        <p:spPr>
          <a:xfrm>
            <a:off x="533400" y="819150"/>
            <a:ext cx="7543800" cy="830997"/>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C</a:t>
            </a:r>
            <a:r>
              <a:rPr lang="vi-VN" sz="2400" b="1" dirty="0" smtClean="0">
                <a:solidFill>
                  <a:srgbClr val="002060"/>
                </a:solidFill>
                <a:latin typeface="Times New Roman" panose="02020603050405020304" pitchFamily="18" charset="0"/>
                <a:cs typeface="Times New Roman" panose="02020603050405020304" pitchFamily="18" charset="0"/>
              </a:rPr>
              <a:t>ách làm tiêu bản</a:t>
            </a:r>
            <a:endParaRPr lang="en-US" sz="2400" dirty="0" smtClean="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0"/>
            <a:ext cx="9144000" cy="1234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133350"/>
            <a:ext cx="8763000" cy="954107"/>
          </a:xfrm>
          <a:prstGeom prst="rect">
            <a:avLst/>
          </a:prstGeom>
          <a:noFill/>
        </p:spPr>
        <p:txBody>
          <a:bodyPr wrap="square" rtlCol="0">
            <a:spAutoFit/>
          </a:bodyPr>
          <a:lstStyle/>
          <a:p>
            <a:r>
              <a:rPr lang="en-US" sz="2800" b="1" dirty="0" err="1" smtClean="0">
                <a:solidFill>
                  <a:srgbClr val="FFFF00"/>
                </a:solidFill>
                <a:latin typeface="Times New Roman" panose="02020603050405020304" pitchFamily="18" charset="0"/>
                <a:cs typeface="Times New Roman" panose="02020603050405020304" pitchFamily="18" charset="0"/>
              </a:rPr>
              <a:t>Tại</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sao</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trong</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các</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bước</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làm</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tiêu</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bản</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lại</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có</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bước</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đặt</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sợi</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bông</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lên</a:t>
            </a:r>
            <a:r>
              <a:rPr lang="en-US" sz="2800" b="1" dirty="0" smtClean="0">
                <a:solidFill>
                  <a:srgbClr val="FFFF00"/>
                </a:solidFill>
                <a:latin typeface="Times New Roman" panose="02020603050405020304" pitchFamily="18" charset="0"/>
                <a:cs typeface="Times New Roman" panose="02020603050405020304" pitchFamily="18" charset="0"/>
              </a:rPr>
              <a:t> lam </a:t>
            </a:r>
            <a:r>
              <a:rPr lang="en-US" sz="2800" b="1" dirty="0" err="1" smtClean="0">
                <a:solidFill>
                  <a:srgbClr val="FFFF00"/>
                </a:solidFill>
                <a:latin typeface="Times New Roman" panose="02020603050405020304" pitchFamily="18" charset="0"/>
                <a:cs typeface="Times New Roman" panose="02020603050405020304" pitchFamily="18" charset="0"/>
              </a:rPr>
              <a:t>kính</a:t>
            </a:r>
            <a:r>
              <a:rPr lang="en-US" sz="2800" b="1" dirty="0" smtClean="0">
                <a:solidFill>
                  <a:srgbClr val="FFFF00"/>
                </a:solidFill>
                <a:latin typeface="Times New Roman" panose="02020603050405020304" pitchFamily="18" charset="0"/>
                <a:cs typeface="Times New Roman" panose="02020603050405020304" pitchFamily="18" charset="0"/>
              </a:rPr>
              <a:t>?</a:t>
            </a:r>
            <a:endParaRPr lang="en-US" sz="28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
                                        <p:tgtEl>
                                          <p:spTgt spid="5"/>
                                        </p:tgtEl>
                                      </p:cBhvr>
                                    </p:animEffect>
                                    <p:anim calcmode="lin" valueType="num">
                                      <p:cBhvr>
                                        <p:cTn id="8" dur="10" fill="hold"/>
                                        <p:tgtEl>
                                          <p:spTgt spid="5"/>
                                        </p:tgtEl>
                                        <p:attrNameLst>
                                          <p:attrName>ppt_x</p:attrName>
                                        </p:attrNameLst>
                                      </p:cBhvr>
                                      <p:tavLst>
                                        <p:tav tm="0">
                                          <p:val>
                                            <p:strVal val="#ppt_x"/>
                                          </p:val>
                                        </p:tav>
                                        <p:tav tm="100000">
                                          <p:val>
                                            <p:strVal val="#ppt_x"/>
                                          </p:val>
                                        </p:tav>
                                      </p:tavLst>
                                    </p:anim>
                                    <p:anim calcmode="lin" valueType="num">
                                      <p:cBhvr>
                                        <p:cTn id="9" dur="1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
                                        <p:tgtEl>
                                          <p:spTgt spid="4"/>
                                        </p:tgtEl>
                                      </p:cBhvr>
                                    </p:animEffect>
                                    <p:anim calcmode="lin" valueType="num">
                                      <p:cBhvr>
                                        <p:cTn id="15" dur="10" fill="hold"/>
                                        <p:tgtEl>
                                          <p:spTgt spid="4"/>
                                        </p:tgtEl>
                                        <p:attrNameLst>
                                          <p:attrName>ppt_x</p:attrName>
                                        </p:attrNameLst>
                                      </p:cBhvr>
                                      <p:tavLst>
                                        <p:tav tm="0">
                                          <p:val>
                                            <p:strVal val="#ppt_x"/>
                                          </p:val>
                                        </p:tav>
                                        <p:tav tm="100000">
                                          <p:val>
                                            <p:strVal val="#ppt_x"/>
                                          </p:val>
                                        </p:tav>
                                      </p:tavLst>
                                    </p:anim>
                                    <p:anim calcmode="lin" valueType="num">
                                      <p:cBhvr>
                                        <p:cTn id="16" dur="1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819150"/>
            <a:ext cx="7543800" cy="830997"/>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C</a:t>
            </a:r>
            <a:r>
              <a:rPr lang="vi-VN" sz="2400" b="1" dirty="0" smtClean="0">
                <a:solidFill>
                  <a:srgbClr val="002060"/>
                </a:solidFill>
                <a:latin typeface="Times New Roman" panose="02020603050405020304" pitchFamily="18" charset="0"/>
                <a:cs typeface="Times New Roman" panose="02020603050405020304" pitchFamily="18" charset="0"/>
              </a:rPr>
              <a:t>ách làm tiêu bản</a:t>
            </a:r>
            <a:endParaRPr lang="en-US" sz="2400" dirty="0" smtClean="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0"/>
            <a:ext cx="9144000" cy="12346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133350"/>
            <a:ext cx="8763000" cy="954107"/>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Tại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sao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bước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làm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tiêu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bản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bước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đặt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sợi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bông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lên</a:t>
            </a:r>
            <a:r>
              <a:rPr lang="en-US" sz="2800" b="1" dirty="0" smtClean="0">
                <a:latin typeface="Times New Roman" panose="02020603050405020304" pitchFamily="18" charset="0"/>
                <a:cs typeface="Times New Roman" panose="02020603050405020304" pitchFamily="18" charset="0"/>
              </a:rPr>
              <a:t> lam </a:t>
            </a:r>
            <a:r>
              <a:rPr lang="en-US" sz="2800" b="1" dirty="0" err="1" smtClean="0">
                <a:latin typeface="Times New Roman" panose="02020603050405020304" pitchFamily="18" charset="0"/>
                <a:cs typeface="Times New Roman" panose="02020603050405020304" pitchFamily="18" charset="0"/>
              </a:rPr>
              <a:t>kính</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2" name="Cloud Callout 1"/>
          <p:cNvSpPr/>
          <p:nvPr/>
        </p:nvSpPr>
        <p:spPr>
          <a:xfrm>
            <a:off x="24114" y="1238747"/>
            <a:ext cx="6553200" cy="3394502"/>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47800" y="1962150"/>
            <a:ext cx="4267200" cy="1569660"/>
          </a:xfrm>
          <a:prstGeom prst="rect">
            <a:avLst/>
          </a:prstGeom>
          <a:noFill/>
        </p:spPr>
        <p:txBody>
          <a:bodyPr wrap="square" rtlCol="0">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Để</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hạn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chế</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sự</a:t>
            </a:r>
            <a:r>
              <a:rPr lang="en-US" sz="3200" dirty="0" smtClean="0">
                <a:solidFill>
                  <a:srgbClr val="FF0000"/>
                </a:solidFill>
                <a:latin typeface="Times New Roman" panose="02020603050405020304" pitchFamily="18" charset="0"/>
                <a:cs typeface="Times New Roman" panose="02020603050405020304" pitchFamily="18" charset="0"/>
              </a:rPr>
              <a:t> di </a:t>
            </a:r>
            <a:r>
              <a:rPr lang="en-US" sz="3200" dirty="0" err="1" smtClean="0">
                <a:solidFill>
                  <a:srgbClr val="FF0000"/>
                </a:solidFill>
                <a:latin typeface="Times New Roman" panose="02020603050405020304" pitchFamily="18" charset="0"/>
                <a:cs typeface="Times New Roman" panose="02020603050405020304" pitchFamily="18" charset="0"/>
              </a:rPr>
              <a:t>chuyển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của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sinh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vật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giúp</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dễ</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dàng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quan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sát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hơn</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238747"/>
            <a:ext cx="2438400" cy="3219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1057059"/>
            <a:ext cx="5284203" cy="584775"/>
          </a:xfrm>
          <a:prstGeom prst="rect">
            <a:avLst/>
          </a:prstGeom>
        </p:spPr>
        <p:txBody>
          <a:bodyPr wrap="none">
            <a:spAutoFit/>
          </a:bodyPr>
          <a:lstStyle/>
          <a:p>
            <a:r>
              <a:rPr lang="en-US" sz="3200" dirty="0"/>
              <a:t>https://youtu.be/0SFBvX6Rlpo</a:t>
            </a:r>
          </a:p>
        </p:txBody>
      </p:sp>
      <p:sp>
        <p:nvSpPr>
          <p:cNvPr id="5" name="TextBox 4"/>
          <p:cNvSpPr txBox="1"/>
          <p:nvPr/>
        </p:nvSpPr>
        <p:spPr>
          <a:xfrm>
            <a:off x="609600" y="699394"/>
            <a:ext cx="8153400" cy="707886"/>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VIDEO HƯỚNG DẪN SỬ DỤNG KÍNH HIỂN VI QUANG HỌC</a:t>
            </a:r>
          </a:p>
          <a:p>
            <a:endParaRPr lang="en-US" sz="2000"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41833"/>
            <a:ext cx="8458200" cy="330736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7680"/>
            <a:ext cx="4495800" cy="3219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0" y="3943350"/>
            <a:ext cx="4343400" cy="369332"/>
          </a:xfrm>
          <a:prstGeom prst="rect">
            <a:avLst/>
          </a:prstGeom>
          <a:noFill/>
        </p:spPr>
        <p:txBody>
          <a:bodyPr wrap="squar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TRÙNG ROI</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495800" y="3943350"/>
            <a:ext cx="4495800" cy="369332"/>
          </a:xfrm>
          <a:prstGeom prst="rect">
            <a:avLst/>
          </a:prstGeom>
          <a:noFill/>
        </p:spPr>
        <p:txBody>
          <a:bodyPr wrap="squar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TRÙNG GIÀY</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647680"/>
            <a:ext cx="4648200" cy="3219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52400" y="4312682"/>
            <a:ext cx="8839200" cy="523220"/>
          </a:xfrm>
          <a:prstGeom prst="rect">
            <a:avLst/>
          </a:prstGeom>
          <a:noFill/>
        </p:spPr>
        <p:txBody>
          <a:bodyPr wrap="square" rtlCol="0">
            <a:spAutoFit/>
          </a:bodyPr>
          <a:lstStyle/>
          <a:p>
            <a:pPr algn="ctr"/>
            <a:r>
              <a:rPr lang="en-US" sz="2800" b="1" dirty="0" err="1" smtClean="0">
                <a:solidFill>
                  <a:srgbClr val="7030A0"/>
                </a:solidFill>
                <a:latin typeface="Times New Roman" panose="02020603050405020304" pitchFamily="18" charset="0"/>
                <a:cs typeface="Times New Roman" panose="02020603050405020304" pitchFamily="18" charset="0"/>
              </a:rPr>
              <a:t>Quan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sát</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và</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vẽ</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lại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cơ</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thể</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đơn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bào</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đã</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quan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sát</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được</a:t>
            </a:r>
            <a:r>
              <a:rPr lang="en-US" sz="2800" b="1" dirty="0" smtClean="0">
                <a:solidFill>
                  <a:srgbClr val="7030A0"/>
                </a:solidFill>
                <a:latin typeface="Times New Roman" panose="02020603050405020304" pitchFamily="18" charset="0"/>
                <a:cs typeface="Times New Roman" panose="02020603050405020304" pitchFamily="18" charset="0"/>
              </a:rPr>
              <a:t>?</a:t>
            </a:r>
            <a:endParaRPr lang="en-US" sz="2800" b="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66750"/>
            <a:ext cx="6629400"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Quan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sát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quan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cấu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tạo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cây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xanh</a:t>
            </a:r>
            <a:endParaRPr lang="en-US" sz="2400" b="1" dirty="0">
              <a:latin typeface="Times New Roman" panose="02020603050405020304" pitchFamily="18" charset="0"/>
              <a:cs typeface="Times New Roman" panose="02020603050405020304" pitchFamily="18" charset="0"/>
            </a:endParaRPr>
          </a:p>
        </p:txBody>
      </p:sp>
      <p:sp>
        <p:nvSpPr>
          <p:cNvPr id="3" name="Right Arrow 2"/>
          <p:cNvSpPr/>
          <p:nvPr/>
        </p:nvSpPr>
        <p:spPr>
          <a:xfrm>
            <a:off x="609600" y="66675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657350"/>
            <a:ext cx="5791200" cy="1938992"/>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mẫu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loại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rốt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rồng</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xanh</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mẫu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66750"/>
            <a:ext cx="5334000" cy="400110"/>
          </a:xfrm>
          <a:prstGeom prst="rect">
            <a:avLst/>
          </a:prstGeom>
          <a:noFill/>
        </p:spPr>
        <p:txBody>
          <a:bodyPr wrap="square" rtlCol="0">
            <a:spAutoFit/>
          </a:bodyPr>
          <a:lstStyle/>
          <a:p>
            <a:r>
              <a:rPr lang="en-US" sz="2000" b="1" dirty="0" err="1" smtClean="0">
                <a:latin typeface="Times New Roman" panose="02020603050405020304" pitchFamily="18" charset="0"/>
                <a:cs typeface="Times New Roman" panose="02020603050405020304" pitchFamily="18" charset="0"/>
              </a:rPr>
              <a:t>Quan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sát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cơ</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quan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cấu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tạo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của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cây</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xanh</a:t>
            </a:r>
            <a:endParaRPr lang="en-US" sz="2000" b="1" dirty="0">
              <a:latin typeface="Times New Roman" panose="02020603050405020304" pitchFamily="18" charset="0"/>
              <a:cs typeface="Times New Roman" panose="02020603050405020304" pitchFamily="18" charset="0"/>
            </a:endParaRPr>
          </a:p>
        </p:txBody>
      </p:sp>
      <p:sp>
        <p:nvSpPr>
          <p:cNvPr id="3" name="Right Arrow 2"/>
          <p:cNvSpPr/>
          <p:nvPr/>
        </p:nvSpPr>
        <p:spPr>
          <a:xfrm>
            <a:off x="609600" y="66675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609600" y="1276350"/>
            <a:ext cx="8001000" cy="3292474"/>
            <a:chOff x="2289136" y="851133"/>
            <a:chExt cx="4820920" cy="399415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289136" y="851133"/>
              <a:ext cx="4820920" cy="3994150"/>
            </a:xfrm>
            <a:prstGeom prst="rect">
              <a:avLst/>
            </a:prstGeom>
            <a:noFill/>
            <a:ln>
              <a:noFill/>
            </a:ln>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486" y="2913320"/>
              <a:ext cx="1405586" cy="171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5"/>
            <p:cNvSpPr txBox="1"/>
            <p:nvPr/>
          </p:nvSpPr>
          <p:spPr>
            <a:xfrm>
              <a:off x="5901070" y="4630490"/>
              <a:ext cx="893135" cy="20005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700" dirty="0" err="1"/>
                <a:t>Cây</a:t>
              </a:r>
              <a:r>
                <a:rPr lang="en-US" sz="700" dirty="0"/>
                <a:t> </a:t>
              </a:r>
              <a:r>
                <a:rPr lang="en-US" sz="700" dirty="0" err="1"/>
                <a:t>cải</a:t>
              </a:r>
              <a:endParaRPr lang="vi-VN" sz="700" dirty="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66750"/>
            <a:ext cx="5334000" cy="400110"/>
          </a:xfrm>
          <a:prstGeom prst="rect">
            <a:avLst/>
          </a:prstGeom>
          <a:noFill/>
        </p:spPr>
        <p:txBody>
          <a:bodyPr wrap="square" rtlCol="0">
            <a:spAutoFit/>
          </a:bodyPr>
          <a:lstStyle/>
          <a:p>
            <a:r>
              <a:rPr lang="en-US" sz="2000" b="1" dirty="0" err="1" smtClean="0">
                <a:latin typeface="Times New Roman" panose="02020603050405020304" pitchFamily="18" charset="0"/>
                <a:cs typeface="Times New Roman" panose="02020603050405020304" pitchFamily="18" charset="0"/>
              </a:rPr>
              <a:t>Quan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sát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cơ</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quan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cấu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tạo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của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cây</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xanh</a:t>
            </a:r>
            <a:endParaRPr lang="en-US" sz="2000" b="1" dirty="0">
              <a:latin typeface="Times New Roman" panose="02020603050405020304" pitchFamily="18" charset="0"/>
              <a:cs typeface="Times New Roman" panose="02020603050405020304" pitchFamily="18" charset="0"/>
            </a:endParaRPr>
          </a:p>
        </p:txBody>
      </p:sp>
      <p:sp>
        <p:nvSpPr>
          <p:cNvPr id="3" name="Right Arrow 2"/>
          <p:cNvSpPr/>
          <p:nvPr/>
        </p:nvSpPr>
        <p:spPr>
          <a:xfrm>
            <a:off x="609600" y="66675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47712" y="1402948"/>
            <a:ext cx="4572000"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Theo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rốt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712" y="1402948"/>
            <a:ext cx="2909888" cy="269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Callout 6"/>
          <p:cNvSpPr/>
          <p:nvPr/>
        </p:nvSpPr>
        <p:spPr>
          <a:xfrm>
            <a:off x="533400" y="2419350"/>
            <a:ext cx="4786312" cy="1447800"/>
          </a:xfrm>
          <a:prstGeom prst="right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57514" y="2421520"/>
            <a:ext cx="3328686" cy="1200329"/>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Rễ</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rễ</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rễ</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dưỡng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Khoai lang được vận dụng vào nhiều bài thuốc chữa bệnh hữu hiệ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6453"/>
            <a:ext cx="3276600" cy="2011382"/>
          </a:xfrm>
          <a:prstGeom prst="flowChartDecision">
            <a:avLst/>
          </a:prstGeom>
          <a:noFill/>
          <a:extLst>
            <a:ext uri="{909E8E84-426E-40DD-AFC4-6F175D3DCCD1}">
              <a14:hiddenFill xmlns:a14="http://schemas.microsoft.com/office/drawing/2010/main">
                <a:solidFill>
                  <a:srgbClr val="FFFFFF"/>
                </a:solidFill>
              </a14:hiddenFill>
            </a:ext>
          </a:extLst>
        </p:spPr>
      </p:pic>
      <p:pic>
        <p:nvPicPr>
          <p:cNvPr id="1035" name="Picture 11" descr="Giống củ cải 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399" y="2788682"/>
            <a:ext cx="4041569" cy="2039153"/>
          </a:xfrm>
          <a:prstGeom prst="cloud">
            <a:avLst/>
          </a:prstGeom>
          <a:noFill/>
          <a:extLst>
            <a:ext uri="{909E8E84-426E-40DD-AFC4-6F175D3DCCD1}">
              <a14:hiddenFill xmlns:a14="http://schemas.microsoft.com/office/drawing/2010/main">
                <a:solidFill>
                  <a:srgbClr val="FFFFFF"/>
                </a:solidFill>
              </a14:hiddenFill>
            </a:ext>
          </a:extLst>
        </p:spPr>
      </p:pic>
      <p:pic>
        <p:nvPicPr>
          <p:cNvPr id="1037" name="Picture 13" descr="Cây củ đậ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04" y="707078"/>
            <a:ext cx="2819400" cy="1600200"/>
          </a:xfrm>
          <a:prstGeom prst="heart">
            <a:avLst/>
          </a:prstGeom>
          <a:noFill/>
          <a:extLst>
            <a:ext uri="{909E8E84-426E-40DD-AFC4-6F175D3DCCD1}">
              <a14:hiddenFill xmlns:a14="http://schemas.microsoft.com/office/drawing/2010/main">
                <a:solidFill>
                  <a:srgbClr val="FFFFFF"/>
                </a:solidFill>
              </a14:hiddenFill>
            </a:ext>
          </a:extLst>
        </p:spPr>
      </p:pic>
      <p:pic>
        <p:nvPicPr>
          <p:cNvPr id="1039" name="Picture 15" descr="Cây sắn (cây khoai mỳ)"/>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2119" y="742704"/>
            <a:ext cx="3810001" cy="1600200"/>
          </a:xfrm>
          <a:prstGeom prst="ellipse">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67400" y="2343151"/>
            <a:ext cx="2819400" cy="369332"/>
          </a:xfrm>
          <a:prstGeom prst="rect">
            <a:avLst/>
          </a:prstGeom>
          <a:noFill/>
        </p:spPr>
        <p:txBody>
          <a:bodyPr wrap="square" rtlCol="0">
            <a:spAutoFit/>
          </a:bodyPr>
          <a:lstStyle/>
          <a:p>
            <a:r>
              <a:rPr lang="en-US" b="1" dirty="0" err="1" smtClean="0"/>
              <a:t>Cây</a:t>
            </a:r>
            <a:r>
              <a:rPr lang="en-US" b="1" dirty="0" smtClean="0"/>
              <a:t> </a:t>
            </a:r>
            <a:r>
              <a:rPr lang="en-US" b="1" dirty="0" err="1" smtClean="0"/>
              <a:t>sắn</a:t>
            </a:r>
            <a:r>
              <a:rPr lang="en-US" b="1" dirty="0" smtClean="0"/>
              <a:t> ( </a:t>
            </a:r>
            <a:r>
              <a:rPr lang="en-US" b="1" dirty="0" err="1" smtClean="0"/>
              <a:t>khoai</a:t>
            </a:r>
            <a:r>
              <a:rPr lang="en-US" b="1" dirty="0" smtClean="0"/>
              <a:t> </a:t>
            </a:r>
            <a:r>
              <a:rPr lang="en-US" b="1" dirty="0" err="1" smtClean="0"/>
              <a:t>mì</a:t>
            </a:r>
            <a:r>
              <a:rPr lang="en-US" b="1" dirty="0" smtClean="0"/>
              <a:t>)</a:t>
            </a:r>
            <a:endParaRPr lang="en-US" b="1" dirty="0"/>
          </a:p>
        </p:txBody>
      </p:sp>
      <p:sp>
        <p:nvSpPr>
          <p:cNvPr id="11" name="Rounded Rectangle 10"/>
          <p:cNvSpPr/>
          <p:nvPr/>
        </p:nvSpPr>
        <p:spPr>
          <a:xfrm>
            <a:off x="0" y="0"/>
            <a:ext cx="9067800" cy="7070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1000" y="133350"/>
            <a:ext cx="7010400" cy="400110"/>
          </a:xfrm>
          <a:prstGeom prst="rect">
            <a:avLst/>
          </a:prstGeom>
          <a:noFill/>
        </p:spPr>
        <p:txBody>
          <a:bodyPr wrap="square" rtlCol="0">
            <a:spAutoFit/>
          </a:bodyPr>
          <a:lstStyle/>
          <a:p>
            <a:r>
              <a:rPr lang="en-US" sz="2000" b="1" dirty="0" smtClean="0">
                <a:solidFill>
                  <a:schemeClr val="bg1"/>
                </a:solidFill>
                <a:latin typeface="Times New Roman" panose="02020603050405020304" pitchFamily="18" charset="0"/>
                <a:cs typeface="Times New Roman" panose="02020603050405020304" pitchFamily="18" charset="0"/>
              </a:rPr>
              <a:t>CÁC LOẠI RỄ BIẾN DẠNG</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60646" y="2377150"/>
            <a:ext cx="2286000" cy="369332"/>
          </a:xfrm>
          <a:prstGeom prst="rect">
            <a:avLst/>
          </a:prstGeom>
          <a:noFill/>
        </p:spPr>
        <p:txBody>
          <a:bodyPr wrap="square" rtlCol="0">
            <a:spAutoFit/>
          </a:bodyPr>
          <a:lstStyle/>
          <a:p>
            <a:r>
              <a:rPr lang="en-US" b="1" dirty="0" err="1" smtClean="0"/>
              <a:t>Củ</a:t>
            </a:r>
            <a:r>
              <a:rPr lang="en-US" b="1" dirty="0" smtClean="0"/>
              <a:t> </a:t>
            </a:r>
            <a:r>
              <a:rPr lang="en-US" b="1" dirty="0" err="1" smtClean="0"/>
              <a:t>đậu</a:t>
            </a:r>
            <a:endParaRPr lang="en-US" b="1" dirty="0"/>
          </a:p>
        </p:txBody>
      </p:sp>
      <p:sp>
        <p:nvSpPr>
          <p:cNvPr id="4" name="TextBox 3"/>
          <p:cNvSpPr txBox="1"/>
          <p:nvPr/>
        </p:nvSpPr>
        <p:spPr>
          <a:xfrm>
            <a:off x="2087354" y="4625872"/>
            <a:ext cx="1183337" cy="369332"/>
          </a:xfrm>
          <a:prstGeom prst="rect">
            <a:avLst/>
          </a:prstGeom>
          <a:noFill/>
        </p:spPr>
        <p:txBody>
          <a:bodyPr wrap="none" rtlCol="0">
            <a:spAutoFit/>
          </a:bodyPr>
          <a:lstStyle/>
          <a:p>
            <a:r>
              <a:rPr lang="en-US" b="1" dirty="0" err="1" smtClean="0"/>
              <a:t>Khoai</a:t>
            </a:r>
            <a:r>
              <a:rPr lang="en-US" b="1" dirty="0" smtClean="0"/>
              <a:t> </a:t>
            </a:r>
            <a:r>
              <a:rPr lang="en-US" b="1" dirty="0" err="1" smtClean="0"/>
              <a:t>lang</a:t>
            </a:r>
            <a:endParaRPr lang="en-US" b="1" dirty="0"/>
          </a:p>
        </p:txBody>
      </p:sp>
      <p:sp>
        <p:nvSpPr>
          <p:cNvPr id="5" name="TextBox 4"/>
          <p:cNvSpPr txBox="1"/>
          <p:nvPr/>
        </p:nvSpPr>
        <p:spPr>
          <a:xfrm>
            <a:off x="4761023" y="4625872"/>
            <a:ext cx="742191" cy="369332"/>
          </a:xfrm>
          <a:prstGeom prst="rect">
            <a:avLst/>
          </a:prstGeom>
          <a:noFill/>
        </p:spPr>
        <p:txBody>
          <a:bodyPr wrap="none" rtlCol="0">
            <a:spAutoFit/>
          </a:bodyPr>
          <a:lstStyle/>
          <a:p>
            <a:r>
              <a:rPr lang="en-US" b="1" dirty="0" err="1" smtClean="0"/>
              <a:t>Củ</a:t>
            </a:r>
            <a:r>
              <a:rPr lang="en-US" b="1" dirty="0" smtClean="0"/>
              <a:t> </a:t>
            </a:r>
            <a:r>
              <a:rPr lang="en-US" b="1" dirty="0" err="1" smtClean="0"/>
              <a:t>cải</a:t>
            </a:r>
            <a:endParaRPr lang="en-US" b="1" dirty="0"/>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343150"/>
            <a:ext cx="6705600" cy="244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1047750"/>
            <a:ext cx="7086600" cy="400110"/>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CÁC LOẠI THÂN BIẾN DẠNG</a:t>
            </a:r>
            <a:endParaRPr lang="en-US" sz="2000" b="1" dirty="0">
              <a:latin typeface="Times New Roman" panose="02020603050405020304" pitchFamily="18" charset="0"/>
              <a:cs typeface="Times New Roman" panose="02020603050405020304" pitchFamily="18"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43150"/>
            <a:ext cx="5334000" cy="244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045" y="626745"/>
            <a:ext cx="8677910" cy="44596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725" y="754444"/>
            <a:ext cx="2838449" cy="198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54444"/>
            <a:ext cx="2981325" cy="2007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2174" y="763969"/>
            <a:ext cx="2838449" cy="198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3105150"/>
            <a:ext cx="7239000" cy="523220"/>
          </a:xfrm>
          <a:prstGeom prst="rect">
            <a:avLst/>
          </a:prstGeom>
          <a:no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CÁC LOẠI LÁ BIẾN DẠNG</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217025" y="811148"/>
            <a:ext cx="990600" cy="634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87032" y="928365"/>
            <a:ext cx="7680767"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QUAN SÁT MÔ HÌNH CẤU TẠO CƠ THỂ NGƯỜI</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445692"/>
            <a:ext cx="4038600" cy="3413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4712" y="1435953"/>
            <a:ext cx="4800600"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lắp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49337" y="2266950"/>
            <a:ext cx="4735975" cy="2677656"/>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Bước</a:t>
            </a:r>
            <a:r>
              <a:rPr lang="en-US" sz="2400" dirty="0" smtClean="0">
                <a:latin typeface="Times New Roman" panose="02020603050405020304" pitchFamily="18" charset="0"/>
                <a:cs typeface="Times New Roman" panose="02020603050405020304" pitchFamily="18" charset="0"/>
              </a:rPr>
              <a:t> 1: </a:t>
            </a:r>
            <a:r>
              <a:rPr lang="en-US" sz="2400" dirty="0" err="1" smtClean="0">
                <a:latin typeface="Times New Roman" panose="02020603050405020304" pitchFamily="18" charset="0"/>
                <a:cs typeface="Times New Roman" panose="02020603050405020304" pitchFamily="18" charset="0"/>
              </a:rPr>
              <a:t>Đặt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endParaRPr lang="en-US" sz="2400"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Bước</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tổng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endParaRPr lang="en-US" sz="2400"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Bước</a:t>
            </a:r>
            <a:r>
              <a:rPr lang="en-US" sz="2400" dirty="0" smtClean="0">
                <a:latin typeface="Times New Roman" panose="02020603050405020304" pitchFamily="18" charset="0"/>
                <a:cs typeface="Times New Roman" panose="02020603050405020304" pitchFamily="18" charset="0"/>
              </a:rPr>
              <a:t> 3: </a:t>
            </a:r>
            <a:r>
              <a:rPr lang="en-US" sz="2400" dirty="0" err="1" smtClean="0">
                <a:latin typeface="Times New Roman" panose="02020603050405020304" pitchFamily="18" charset="0"/>
                <a:cs typeface="Times New Roman" panose="02020603050405020304" pitchFamily="18" charset="0"/>
              </a:rPr>
              <a:t>Tháo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endParaRPr lang="en-US" sz="2400"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Bước</a:t>
            </a:r>
            <a:r>
              <a:rPr lang="en-US" sz="2400" dirty="0" smtClean="0">
                <a:latin typeface="Times New Roman" panose="02020603050405020304" pitchFamily="18" charset="0"/>
                <a:cs typeface="Times New Roman" panose="02020603050405020304" pitchFamily="18" charset="0"/>
              </a:rPr>
              <a:t> 4: </a:t>
            </a:r>
            <a:r>
              <a:rPr lang="en-US" sz="2400" dirty="0" err="1" smtClean="0">
                <a:latin typeface="Times New Roman" panose="02020603050405020304" pitchFamily="18" charset="0"/>
                <a:cs typeface="Times New Roman" panose="02020603050405020304" pitchFamily="18" charset="0"/>
              </a:rPr>
              <a:t>Lắp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r>
              <a:rPr lang="en-US" sz="2400" dirty="0" smtClean="0">
                <a:latin typeface="Times New Roman" panose="02020603050405020304" pitchFamily="18" charset="0"/>
                <a:cs typeface="Times New Roman" panose="02020603050405020304" pitchFamily="18" charset="0"/>
              </a:rPr>
              <a:t> ban </a:t>
            </a:r>
            <a:r>
              <a:rPr lang="en-US" sz="2400" dirty="0" err="1" smtClean="0">
                <a:latin typeface="Times New Roman" panose="02020603050405020304" pitchFamily="18" charset="0"/>
                <a:cs typeface="Times New Roman" panose="02020603050405020304" pitchFamily="18" charset="0"/>
              </a:rPr>
              <a:t>đầu</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217025" y="811148"/>
            <a:ext cx="990600" cy="634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87032" y="928365"/>
            <a:ext cx="7680767"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QUAN SÁT MÔ HÌNH CẤU TẠO CƠ THỂ NGƯỜI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Rounded Rectangular Callout 1"/>
          <p:cNvSpPr/>
          <p:nvPr/>
        </p:nvSpPr>
        <p:spPr>
          <a:xfrm>
            <a:off x="381000" y="1445692"/>
            <a:ext cx="7772400" cy="303105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00" y="1504950"/>
            <a:ext cx="7543800" cy="3539430"/>
          </a:xfrm>
          <a:prstGeom prst="rect">
            <a:avLst/>
          </a:prstGeom>
          <a:noFill/>
        </p:spPr>
        <p:txBody>
          <a:bodyPr wrap="squar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Thảo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luận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nhóm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trong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vòng</a:t>
            </a:r>
            <a:r>
              <a:rPr lang="en-US" sz="2800" b="1" dirty="0" smtClean="0">
                <a:solidFill>
                  <a:srgbClr val="FF0000"/>
                </a:solidFill>
                <a:latin typeface="Times New Roman" panose="02020603050405020304" pitchFamily="18" charset="0"/>
                <a:cs typeface="Times New Roman" panose="02020603050405020304" pitchFamily="18" charset="0"/>
              </a:rPr>
              <a:t> 5 </a:t>
            </a:r>
            <a:r>
              <a:rPr lang="en-US" sz="2800" b="1" dirty="0" err="1" smtClean="0">
                <a:solidFill>
                  <a:srgbClr val="FF0000"/>
                </a:solidFill>
                <a:latin typeface="Times New Roman" panose="02020603050405020304" pitchFamily="18" charset="0"/>
                <a:cs typeface="Times New Roman" panose="02020603050405020304" pitchFamily="18" charset="0"/>
              </a:rPr>
              <a:t>phút</a:t>
            </a:r>
            <a:endParaRPr lang="en-US" sz="2800" b="1" dirty="0" smtClean="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Xác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038350"/>
            <a:ext cx="8610600" cy="369332"/>
          </a:xfrm>
          <a:prstGeom prst="rect">
            <a:avLst/>
          </a:prstGeom>
          <a:noFill/>
        </p:spPr>
        <p:txBody>
          <a:bodyPr wrap="square" rtlCol="0">
            <a:spAutoFit/>
          </a:bodyPr>
          <a:lstStyle/>
          <a:p>
            <a:endParaRPr lang="en-US" dirty="0"/>
          </a:p>
        </p:txBody>
      </p:sp>
      <p:sp>
        <p:nvSpPr>
          <p:cNvPr id="6" name="TextBox 5"/>
          <p:cNvSpPr txBox="1"/>
          <p:nvPr/>
        </p:nvSpPr>
        <p:spPr>
          <a:xfrm>
            <a:off x="304800" y="1004560"/>
            <a:ext cx="8686800"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1.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gồm</a:t>
            </a:r>
            <a:r>
              <a:rPr lang="en-US" sz="2800" dirty="0" smtClean="0">
                <a:latin typeface="Times New Roman" panose="02020603050405020304" pitchFamily="18" charset="0"/>
                <a:cs typeface="Times New Roman" panose="02020603050405020304" pitchFamily="18" charset="0"/>
              </a:rPr>
              <a:t> 3 </a:t>
            </a:r>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thân</a:t>
            </a:r>
            <a:r>
              <a:rPr lang="en-US" sz="2800" dirty="0" smtClean="0">
                <a:latin typeface="Times New Roman" panose="02020603050405020304" pitchFamily="18" charset="0"/>
                <a:cs typeface="Times New Roman" panose="02020603050405020304" pitchFamily="18" charset="0"/>
              </a:rPr>
              <a:t>, chi</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04800" y="1885950"/>
            <a:ext cx="7467600" cy="2677656"/>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2.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a:t>
            </a:r>
          </a:p>
          <a:p>
            <a:pPr marL="285750" indent="-285750">
              <a:buFontTx/>
              <a:buChar char="-"/>
            </a:pPr>
            <a:r>
              <a:rPr lang="en-US" sz="2800" dirty="0" err="1" smtClean="0">
                <a:latin typeface="Times New Roman" panose="02020603050405020304" pitchFamily="18" charset="0"/>
                <a:cs typeface="Times New Roman" panose="02020603050405020304" pitchFamily="18" charset="0"/>
              </a:rPr>
              <a:t>Phổi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hô</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hấp</a:t>
            </a:r>
            <a:endParaRPr lang="en-US" sz="2800" dirty="0" smtClean="0">
              <a:latin typeface="Times New Roman" panose="02020603050405020304" pitchFamily="18" charset="0"/>
              <a:cs typeface="Times New Roman" panose="02020603050405020304" pitchFamily="18" charset="0"/>
            </a:endParaRPr>
          </a:p>
          <a:p>
            <a:pPr marL="285750" indent="-285750">
              <a:buFontTx/>
              <a:buChar char="-"/>
            </a:pPr>
            <a:r>
              <a:rPr lang="en-US" sz="2800" dirty="0" smtClean="0">
                <a:latin typeface="Times New Roman" panose="02020603050405020304" pitchFamily="18" charset="0"/>
                <a:cs typeface="Times New Roman" panose="02020603050405020304" pitchFamily="18" charset="0"/>
              </a:rPr>
              <a:t>Tim </a:t>
            </a:r>
            <a:r>
              <a:rPr lang="en-US" sz="2800" dirty="0" err="1" smtClean="0">
                <a:latin typeface="Times New Roman" panose="02020603050405020304" pitchFamily="18" charset="0"/>
                <a:cs typeface="Times New Roman" panose="02020603050405020304" pitchFamily="18" charset="0"/>
              </a:rPr>
              <a:t>thuộc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hoàn</a:t>
            </a:r>
            <a:endParaRPr lang="en-US" sz="2800" dirty="0" smtClean="0">
              <a:latin typeface="Times New Roman" panose="02020603050405020304" pitchFamily="18" charset="0"/>
              <a:cs typeface="Times New Roman" panose="02020603050405020304" pitchFamily="18" charset="0"/>
            </a:endParaRPr>
          </a:p>
          <a:p>
            <a:pPr marL="285750" indent="-285750">
              <a:buFontTx/>
              <a:buChar char="-"/>
            </a:pPr>
            <a:r>
              <a:rPr lang="en-US" sz="2800" dirty="0" err="1" smtClean="0">
                <a:latin typeface="Times New Roman" panose="02020603050405020304" pitchFamily="18" charset="0"/>
                <a:cs typeface="Times New Roman" panose="02020603050405020304" pitchFamily="18" charset="0"/>
              </a:rPr>
              <a:t>Dạ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ruột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hóa</a:t>
            </a:r>
            <a:endParaRPr lang="en-US" sz="2800" dirty="0" smtClean="0">
              <a:latin typeface="Times New Roman" panose="02020603050405020304" pitchFamily="18" charset="0"/>
              <a:cs typeface="Times New Roman" panose="02020603050405020304" pitchFamily="18" charset="0"/>
            </a:endParaRPr>
          </a:p>
          <a:p>
            <a:pPr marL="285750" indent="-285750">
              <a:buFontTx/>
              <a:buChar char="-"/>
            </a:pPr>
            <a:r>
              <a:rPr lang="en-US" sz="2800" dirty="0" err="1" smtClean="0">
                <a:latin typeface="Times New Roman" panose="02020603050405020304" pitchFamily="18" charset="0"/>
                <a:cs typeface="Times New Roman" panose="02020603050405020304" pitchFamily="18" charset="0"/>
              </a:rPr>
              <a:t>Thân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tiết</a:t>
            </a:r>
            <a:endParaRPr lang="en-US" sz="2800" dirty="0" smtClean="0">
              <a:latin typeface="Times New Roman" panose="02020603050405020304" pitchFamily="18" charset="0"/>
              <a:cs typeface="Times New Roman" panose="02020603050405020304" pitchFamily="18" charset="0"/>
            </a:endParaRPr>
          </a:p>
          <a:p>
            <a:pPr marL="285750" indent="-285750">
              <a:buFontTx/>
              <a:buChar char="-"/>
            </a:pP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66750"/>
            <a:ext cx="8839200" cy="830997"/>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Hoạt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động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hoàn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thành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báo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cáo</a:t>
            </a:r>
            <a:r>
              <a:rPr lang="en-US" sz="2400" b="1" dirty="0" smtClean="0">
                <a:latin typeface="Times New Roman" panose="02020603050405020304" pitchFamily="18" charset="0"/>
                <a:cs typeface="Times New Roman" panose="02020603050405020304" pitchFamily="18" charset="0"/>
              </a:rPr>
              <a:t> (10 </a:t>
            </a:r>
            <a:r>
              <a:rPr lang="en-US" sz="2400" b="1" dirty="0" err="1" smtClean="0">
                <a:latin typeface="Times New Roman" panose="02020603050405020304" pitchFamily="18" charset="0"/>
                <a:cs typeface="Times New Roman" panose="02020603050405020304" pitchFamily="18" charset="0"/>
              </a:rPr>
              <a:t>phút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theo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mẫu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đánh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dấu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bảng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kiểm</a:t>
            </a:r>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152400" y="1497747"/>
            <a:ext cx="8839200" cy="351240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1500" y="1610018"/>
            <a:ext cx="8001000" cy="3416320"/>
          </a:xfrm>
          <a:prstGeom prst="rect">
            <a:avLst/>
          </a:prstGeom>
          <a:noFill/>
        </p:spPr>
        <p:txBody>
          <a:bodyPr wrap="square" rtlCol="0">
            <a:spAutoFit/>
          </a:bodyPr>
          <a:lstStyle/>
          <a:p>
            <a:pPr algn="ctr"/>
            <a:r>
              <a:rPr lang="en-US" sz="2400" dirty="0" err="1" smtClean="0">
                <a:latin typeface="Times New Roman" panose="02020603050405020304" pitchFamily="18" charset="0"/>
                <a:cs typeface="Times New Roman" panose="02020603050405020304" pitchFamily="18" charset="0"/>
              </a:rPr>
              <a:t>Báo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endParaRPr lang="en-US" sz="2400" dirty="0" smtClean="0">
              <a:latin typeface="Times New Roman" panose="02020603050405020304" pitchFamily="18" charset="0"/>
              <a:cs typeface="Times New Roman" panose="02020603050405020304" pitchFamily="18" charset="0"/>
            </a:endParaRPr>
          </a:p>
          <a:p>
            <a:pPr algn="ctr"/>
            <a:r>
              <a:rPr lang="en-US" sz="2400" dirty="0" err="1" smtClean="0">
                <a:latin typeface="Times New Roman" panose="02020603050405020304" pitchFamily="18" charset="0"/>
                <a:cs typeface="Times New Roman" panose="02020603050405020304" pitchFamily="18" charset="0"/>
              </a:rPr>
              <a:t>Thứ</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a:t>
            </a:r>
          </a:p>
          <a:p>
            <a:pPr algn="ctr"/>
            <a:r>
              <a:rPr lang="en-US" sz="2400" dirty="0" err="1" smtClean="0">
                <a:latin typeface="Times New Roman" panose="02020603050405020304" pitchFamily="18" charset="0"/>
                <a:cs typeface="Times New Roman" panose="02020603050405020304" pitchFamily="18" charset="0"/>
              </a:rPr>
              <a:t>Họ</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tên</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1. </a:t>
            </a:r>
            <a:r>
              <a:rPr lang="en-US" sz="2400" dirty="0" err="1" smtClean="0">
                <a:latin typeface="Times New Roman" panose="02020603050405020304" pitchFamily="18" charset="0"/>
                <a:cs typeface="Times New Roman" panose="02020603050405020304" pitchFamily="18" charset="0"/>
              </a:rPr>
              <a:t>Vẽ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chú</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baò</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2.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mẫu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sát</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3. </a:t>
            </a:r>
            <a:r>
              <a:rPr lang="en-US" sz="2400" dirty="0" err="1" smtClean="0">
                <a:latin typeface="Times New Roman" panose="02020603050405020304" pitchFamily="18" charset="0"/>
                <a:cs typeface="Times New Roman" panose="02020603050405020304" pitchFamily="18" charset="0"/>
              </a:rPr>
              <a:t>Kể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người</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4.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mẫu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mẫu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rễ</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r>
              <a:rPr lang="en-US" sz="2400" dirty="0" smtClean="0">
                <a:latin typeface="Times New Roman" panose="02020603050405020304" pitchFamily="18" charset="0"/>
                <a:cs typeface="Times New Roman" panose="02020603050405020304" pitchFamily="18" charset="0"/>
              </a:rPr>
              <a:t>?</a:t>
            </a:r>
          </a:p>
          <a:p>
            <a:pPr marL="342900" indent="-342900">
              <a:buAutoNum type="arabicPeriod"/>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1295400" y="895350"/>
            <a:ext cx="6934200" cy="3539430"/>
          </a:xfrm>
          <a:prstGeom prst="rect">
            <a:avLst/>
          </a:prstGeom>
          <a:solidFill>
            <a:schemeClr val="bg1"/>
          </a:solid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DẶN DÒ</a:t>
            </a:r>
          </a:p>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Sưu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tầm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thêm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loại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rễ</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biến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dạng</a:t>
            </a:r>
            <a:endParaRPr lang="en-US" sz="3200" dirty="0" smtClean="0">
              <a:latin typeface="Times New Roman" panose="02020603050405020304" pitchFamily="18" charset="0"/>
              <a:cs typeface="Times New Roman" panose="02020603050405020304" pitchFamily="18" charset="0"/>
            </a:endParaRPr>
          </a:p>
          <a:p>
            <a:pPr marL="285750" indent="-285750">
              <a:buFontTx/>
              <a:buChar char="-"/>
            </a:pPr>
            <a:r>
              <a:rPr lang="en-US" sz="3200" dirty="0" err="1" smtClean="0">
                <a:latin typeface="Times New Roman" panose="02020603050405020304" pitchFamily="18" charset="0"/>
                <a:cs typeface="Times New Roman" panose="02020603050405020304" pitchFamily="18" charset="0"/>
              </a:rPr>
              <a:t>Xem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trước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chủ</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thế</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sống</a:t>
            </a:r>
            <a:endParaRPr lang="en-US" sz="3200" dirty="0" smtClean="0">
              <a:latin typeface="Times New Roman" panose="02020603050405020304" pitchFamily="18" charset="0"/>
              <a:cs typeface="Times New Roman" panose="02020603050405020304" pitchFamily="18" charset="0"/>
            </a:endParaRPr>
          </a:p>
          <a:p>
            <a:pPr marL="285750" indent="-285750">
              <a:buFontTx/>
              <a:buChar char="-"/>
            </a:pPr>
            <a:r>
              <a:rPr lang="en-US" sz="3200" dirty="0" err="1" smtClean="0">
                <a:latin typeface="Times New Roman" panose="02020603050405020304" pitchFamily="18" charset="0"/>
                <a:cs typeface="Times New Roman" panose="02020603050405020304" pitchFamily="18" charset="0"/>
              </a:rPr>
              <a:t>Tìm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hiểu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trường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loài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vật</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942782"/>
            <a:ext cx="8763000" cy="4200717"/>
          </a:xfrm>
          <a:prstGeom prst="roundRect">
            <a:avLst/>
          </a:prstGeom>
          <a:solidFill>
            <a:schemeClr val="bg1">
              <a:alpha val="39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124200" y="637983"/>
            <a:ext cx="2362200" cy="6096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p:cNvSpPr txBox="1"/>
          <p:nvPr/>
        </p:nvSpPr>
        <p:spPr>
          <a:xfrm>
            <a:off x="3543300" y="742728"/>
            <a:ext cx="1524000" cy="400110"/>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MỤC TIÊU</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81000" y="1143512"/>
            <a:ext cx="8229600" cy="4893647"/>
          </a:xfrm>
          <a:prstGeom prst="rect">
            <a:avLst/>
          </a:prstGeom>
          <a:noFill/>
        </p:spPr>
        <p:txBody>
          <a:bodyPr wrap="square" rtlCol="0">
            <a:spAutoFit/>
          </a:bodyPr>
          <a:lstStyle/>
          <a:p>
            <a:pPr marL="285750" indent="-285750">
              <a:buFontTx/>
              <a:buChar char="-"/>
            </a:pPr>
            <a:r>
              <a:rPr lang="en-US" sz="2800" dirty="0" err="1" smtClean="0">
                <a:latin typeface="Times New Roman" panose="02020603050405020304" pitchFamily="18" charset="0"/>
                <a:cs typeface="Times New Roman" panose="02020603050405020304" pitchFamily="18" charset="0"/>
              </a:rPr>
              <a:t>Trình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hiển</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Mô</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cấu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endParaRPr lang="en-US" sz="2800" dirty="0" smtClean="0">
              <a:latin typeface="Times New Roman" panose="02020603050405020304" pitchFamily="18" charset="0"/>
              <a:cs typeface="Times New Roman" panose="02020603050405020304" pitchFamily="18" charset="0"/>
            </a:endParaRPr>
          </a:p>
          <a:p>
            <a:pPr marL="285750" indent="-285750">
              <a:buFontTx/>
              <a:buChar char="-"/>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tổ</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endParaRPr lang="en-US" sz="2800" dirty="0" smtClean="0">
              <a:latin typeface="Times New Roman" panose="02020603050405020304" pitchFamily="18" charset="0"/>
              <a:cs typeface="Times New Roman" panose="02020603050405020304" pitchFamily="18" charset="0"/>
            </a:endParaRPr>
          </a:p>
          <a:p>
            <a:pPr marL="285750" indent="-285750">
              <a:buFontTx/>
              <a:buChar char="-"/>
            </a:pPr>
            <a:r>
              <a:rPr lang="en-US" sz="2800" dirty="0" err="1" smtClean="0">
                <a:latin typeface="Times New Roman" panose="02020603050405020304" pitchFamily="18" charset="0"/>
                <a:cs typeface="Times New Roman" panose="02020603050405020304" pitchFamily="18" charset="0"/>
              </a:rPr>
              <a:t>Vẽ</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bào</a:t>
            </a:r>
            <a:endParaRPr lang="en-US" sz="2800" dirty="0" smtClean="0">
              <a:latin typeface="Times New Roman" panose="02020603050405020304" pitchFamily="18" charset="0"/>
              <a:cs typeface="Times New Roman" panose="02020603050405020304" pitchFamily="18" charset="0"/>
            </a:endParaRPr>
          </a:p>
          <a:p>
            <a:pPr marL="285750" indent="-285750">
              <a:buFontTx/>
              <a:buChar char="-"/>
            </a:pP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mô</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cấu</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xanh</a:t>
            </a:r>
            <a:endParaRPr lang="en-US" sz="2800" dirty="0" smtClean="0">
              <a:latin typeface="Times New Roman" panose="02020603050405020304" pitchFamily="18" charset="0"/>
              <a:cs typeface="Times New Roman" panose="02020603050405020304" pitchFamily="18" charset="0"/>
            </a:endParaRPr>
          </a:p>
          <a:p>
            <a:pPr marL="285750" indent="-285750">
              <a:buFontTx/>
              <a:buChar char="-"/>
            </a:pP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mô</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mô</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cấu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endParaRPr lang="en-US" sz="2800" dirty="0" smtClean="0">
              <a:latin typeface="Times New Roman" panose="02020603050405020304" pitchFamily="18" charset="0"/>
              <a:cs typeface="Times New Roman" panose="02020603050405020304" pitchFamily="18" charset="0"/>
            </a:endParaRPr>
          </a:p>
          <a:p>
            <a:pPr marL="285750" indent="-285750">
              <a:buFontTx/>
              <a:buChar char="-"/>
            </a:pPr>
            <a:endParaRPr lang="en-US" sz="2800" dirty="0">
              <a:latin typeface="Times New Roman" panose="02020603050405020304" pitchFamily="18" charset="0"/>
              <a:cs typeface="Times New Roman" panose="02020603050405020304" pitchFamily="18" charset="0"/>
            </a:endParaRPr>
          </a:p>
          <a:p>
            <a:pPr marL="285750" indent="-285750">
              <a:buFontTx/>
              <a:buChar char="-"/>
            </a:pPr>
            <a:endParaRPr lang="en-US" sz="2000" dirty="0" smtClean="0">
              <a:latin typeface="Times New Roman" panose="02020603050405020304" pitchFamily="18" charset="0"/>
              <a:cs typeface="Times New Roman" panose="02020603050405020304" pitchFamily="18" charset="0"/>
            </a:endParaRPr>
          </a:p>
          <a:p>
            <a:pPr marL="285750" indent="-285750">
              <a:buFontTx/>
              <a:buChar char="-"/>
            </a:pP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 fill="hold"/>
                                        <p:tgtEl>
                                          <p:spTgt spid="8"/>
                                        </p:tgtEl>
                                        <p:attrNameLst>
                                          <p:attrName>ppt_x</p:attrName>
                                        </p:attrNameLst>
                                      </p:cBhvr>
                                      <p:tavLst>
                                        <p:tav tm="0">
                                          <p:val>
                                            <p:strVal val="#ppt_x"/>
                                          </p:val>
                                        </p:tav>
                                        <p:tav tm="100000">
                                          <p:val>
                                            <p:strVal val="#ppt_x"/>
                                          </p:val>
                                        </p:tav>
                                      </p:tavLst>
                                    </p:anim>
                                    <p:anim calcmode="lin" valueType="num">
                                      <p:cBhvr additive="base">
                                        <p:cTn id="8" dur="1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617026" y="935204"/>
            <a:ext cx="4146962" cy="3846345"/>
            <a:chOff x="1447800" y="820905"/>
            <a:chExt cx="5486400" cy="305943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20905"/>
              <a:ext cx="5486400" cy="3059430"/>
            </a:xfrm>
            <a:prstGeom prst="rect">
              <a:avLst/>
            </a:prstGeom>
            <a:noFill/>
            <a:ln>
              <a:noFill/>
            </a:ln>
          </p:spPr>
        </p:pic>
        <p:sp>
          <p:nvSpPr>
            <p:cNvPr id="5" name="Rectangle 4"/>
            <p:cNvSpPr/>
            <p:nvPr/>
          </p:nvSpPr>
          <p:spPr>
            <a:xfrm>
              <a:off x="2590800" y="820905"/>
              <a:ext cx="1371600" cy="310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752600" y="1131395"/>
              <a:ext cx="4739244" cy="2748940"/>
              <a:chOff x="2059379" y="1129640"/>
              <a:chExt cx="4739244" cy="2748940"/>
            </a:xfrm>
          </p:grpSpPr>
          <p:sp>
            <p:nvSpPr>
              <p:cNvPr id="6" name="Rectangle 5"/>
              <p:cNvSpPr/>
              <p:nvPr/>
            </p:nvSpPr>
            <p:spPr>
              <a:xfrm>
                <a:off x="5427023" y="1129640"/>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59379" y="3649980"/>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05200" y="2348865"/>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6947" y="2120265"/>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30979" y="3523607"/>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TextBox 13"/>
          <p:cNvSpPr txBox="1"/>
          <p:nvPr/>
        </p:nvSpPr>
        <p:spPr>
          <a:xfrm>
            <a:off x="152400" y="750153"/>
            <a:ext cx="5731753" cy="830997"/>
          </a:xfrm>
          <a:prstGeom prst="rect">
            <a:avLst/>
          </a:prstGeom>
          <a:noFill/>
        </p:spPr>
        <p:txBody>
          <a:bodyPr wrap="square" rtlCol="0">
            <a:spAutoFit/>
          </a:bodyPr>
          <a:lstStyle/>
          <a:p>
            <a:r>
              <a:rPr lang="vi-VN" sz="2400" dirty="0" smtClean="0">
                <a:solidFill>
                  <a:srgbClr val="FF0000"/>
                </a:solidFill>
                <a:latin typeface="+mj-lt"/>
              </a:rPr>
              <a:t>TRÒ CHƠI “AI NHANH HƠN”</a:t>
            </a:r>
            <a:endParaRPr lang="en-US" sz="2400" dirty="0" smtClean="0">
              <a:solidFill>
                <a:srgbClr val="FF0000"/>
              </a:solidFill>
              <a:latin typeface="+mj-lt"/>
            </a:endParaRPr>
          </a:p>
          <a:p>
            <a:endParaRPr lang="en-US" sz="2400" dirty="0">
              <a:solidFill>
                <a:srgbClr val="FF0000"/>
              </a:solidFill>
              <a:latin typeface="+mj-lt"/>
            </a:endParaRPr>
          </a:p>
        </p:txBody>
      </p:sp>
      <p:sp>
        <p:nvSpPr>
          <p:cNvPr id="15" name="TextBox 14"/>
          <p:cNvSpPr txBox="1"/>
          <p:nvPr/>
        </p:nvSpPr>
        <p:spPr>
          <a:xfrm>
            <a:off x="152399" y="1245695"/>
            <a:ext cx="4464627" cy="4154984"/>
          </a:xfrm>
          <a:prstGeom prst="rect">
            <a:avLst/>
          </a:prstGeom>
          <a:noFill/>
        </p:spPr>
        <p:txBody>
          <a:bodyPr wrap="square" rtlCol="0">
            <a:spAutoFit/>
          </a:bodyPr>
          <a:lstStyle/>
          <a:p>
            <a:r>
              <a:rPr lang="en-US" sz="2200" dirty="0" smtClean="0">
                <a:latin typeface="Times New Roman" panose="02020603050405020304" pitchFamily="18" charset="0"/>
                <a:cs typeface="Times New Roman" panose="02020603050405020304" pitchFamily="18" charset="0"/>
              </a:rPr>
              <a:t>- </a:t>
            </a:r>
            <a:r>
              <a:rPr lang="vi-VN" sz="2200" dirty="0" smtClean="0">
                <a:latin typeface="+mj-lt"/>
              </a:rPr>
              <a:t>Chia </a:t>
            </a:r>
            <a:r>
              <a:rPr lang="vi-VN" sz="2200" dirty="0">
                <a:latin typeface="+mj-lt"/>
              </a:rPr>
              <a:t>lớp thành 2 đội và 2 HS làm thư kí. </a:t>
            </a:r>
            <a:endParaRPr lang="en-US" sz="2200" dirty="0" smtClean="0">
              <a:latin typeface="+mj-lt"/>
            </a:endParaRPr>
          </a:p>
          <a:p>
            <a:r>
              <a:rPr lang="en-US" sz="2200" dirty="0" smtClean="0">
                <a:latin typeface="Times New Roman" panose="02020603050405020304" pitchFamily="18" charset="0"/>
                <a:cs typeface="Times New Roman" panose="02020603050405020304" pitchFamily="18" charset="0"/>
              </a:rPr>
              <a:t>- </a:t>
            </a:r>
            <a:r>
              <a:rPr lang="en-US" sz="2200" dirty="0" smtClean="0">
                <a:latin typeface="+mj-lt"/>
              </a:rPr>
              <a:t>C</a:t>
            </a:r>
            <a:r>
              <a:rPr lang="vi-VN" sz="2200" dirty="0" smtClean="0">
                <a:latin typeface="+mj-lt"/>
              </a:rPr>
              <a:t>ác </a:t>
            </a:r>
            <a:r>
              <a:rPr lang="vi-VN" sz="2200" dirty="0">
                <a:latin typeface="+mj-lt"/>
              </a:rPr>
              <a:t>cụm </a:t>
            </a:r>
            <a:r>
              <a:rPr lang="vi-VN" sz="2200" dirty="0" smtClean="0">
                <a:latin typeface="+mj-lt"/>
              </a:rPr>
              <a:t>từ </a:t>
            </a:r>
            <a:r>
              <a:rPr lang="vi-VN" sz="2200" dirty="0">
                <a:latin typeface="+mj-lt"/>
              </a:rPr>
              <a:t>gợi ý (Tế bào,cơ thể, mô, cơ quan, hệ cơ quan). </a:t>
            </a:r>
            <a:endParaRPr lang="en-US" sz="2200" dirty="0" smtClean="0">
              <a:latin typeface="+mj-lt"/>
            </a:endParaRPr>
          </a:p>
          <a:p>
            <a:r>
              <a:rPr lang="en-US" sz="2200" dirty="0" smtClean="0">
                <a:latin typeface="Times New Roman" panose="02020603050405020304" pitchFamily="18" charset="0"/>
                <a:cs typeface="Times New Roman" panose="02020603050405020304" pitchFamily="18" charset="0"/>
              </a:rPr>
              <a:t>- </a:t>
            </a:r>
            <a:r>
              <a:rPr lang="vi-VN" sz="2200" dirty="0" smtClean="0">
                <a:latin typeface="+mj-lt"/>
              </a:rPr>
              <a:t>Các </a:t>
            </a:r>
            <a:r>
              <a:rPr lang="vi-VN" sz="2200" dirty="0">
                <a:latin typeface="+mj-lt"/>
              </a:rPr>
              <a:t>đội cử các thành viên lựa chọn cụm từ phù hợp gắn lên sơ đồ các cấp tổ chức sống trong cơ thể đa bào từ nhỏ tới lớn. Mỗi lượt chỉ có 1 thành viên lên gắn. Đội nào hoàn thành chính xác và nhanh nhất sẽ chiến thắng.</a:t>
            </a:r>
            <a:endParaRPr lang="en-US" sz="2200" dirty="0">
              <a:latin typeface="+mj-lt"/>
            </a:endParaRPr>
          </a:p>
          <a:p>
            <a:endParaRPr lang="en-US" sz="22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fltVal val="0"/>
                                          </p:val>
                                        </p:tav>
                                        <p:tav tm="100000">
                                          <p:val>
                                            <p:strVal val="#ppt_w"/>
                                          </p:val>
                                        </p:tav>
                                      </p:tavLst>
                                    </p:anim>
                                    <p:anim calcmode="lin" valueType="num">
                                      <p:cBhvr>
                                        <p:cTn id="33" dur="1000" fill="hold"/>
                                        <p:tgtEl>
                                          <p:spTgt spid="15"/>
                                        </p:tgtEl>
                                        <p:attrNameLst>
                                          <p:attrName>ppt_h</p:attrName>
                                        </p:attrNameLst>
                                      </p:cBhvr>
                                      <p:tavLst>
                                        <p:tav tm="0">
                                          <p:val>
                                            <p:fltVal val="0"/>
                                          </p:val>
                                        </p:tav>
                                        <p:tav tm="100000">
                                          <p:val>
                                            <p:strVal val="#ppt_h"/>
                                          </p:val>
                                        </p:tav>
                                      </p:tavLst>
                                    </p:anim>
                                    <p:anim calcmode="lin" valueType="num">
                                      <p:cBhvr>
                                        <p:cTn id="34" dur="1000" fill="hold"/>
                                        <p:tgtEl>
                                          <p:spTgt spid="15"/>
                                        </p:tgtEl>
                                        <p:attrNameLst>
                                          <p:attrName>style.rotation</p:attrName>
                                        </p:attrNameLst>
                                      </p:cBhvr>
                                      <p:tavLst>
                                        <p:tav tm="0">
                                          <p:val>
                                            <p:fltVal val="90"/>
                                          </p:val>
                                        </p:tav>
                                        <p:tav tm="100000">
                                          <p:val>
                                            <p:fltVal val="0"/>
                                          </p:val>
                                        </p:tav>
                                      </p:tavLst>
                                    </p:anim>
                                    <p:animEffect transition="in" filter="fade">
                                      <p:cBhvr>
                                        <p:cTn id="3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849788"/>
            <a:ext cx="1600200"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ĐÁP ÁN</a:t>
            </a:r>
            <a:endParaRPr lang="en-US" sz="2400" b="1" dirty="0">
              <a:solidFill>
                <a:srgbClr val="FF0000"/>
              </a:solidFill>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1709675" y="935204"/>
            <a:ext cx="7054313" cy="3846345"/>
            <a:chOff x="1709675" y="935204"/>
            <a:chExt cx="7054313" cy="3846345"/>
          </a:xfrm>
        </p:grpSpPr>
        <p:grpSp>
          <p:nvGrpSpPr>
            <p:cNvPr id="5" name="Group 4"/>
            <p:cNvGrpSpPr/>
            <p:nvPr/>
          </p:nvGrpSpPr>
          <p:grpSpPr>
            <a:xfrm>
              <a:off x="1981200" y="935204"/>
              <a:ext cx="6782788" cy="3846345"/>
              <a:chOff x="1447800" y="820905"/>
              <a:chExt cx="5486400" cy="3059430"/>
            </a:xfrm>
          </p:grpSpPr>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20905"/>
                <a:ext cx="5486400" cy="3059430"/>
              </a:xfrm>
              <a:prstGeom prst="rect">
                <a:avLst/>
              </a:prstGeom>
              <a:noFill/>
              <a:ln>
                <a:noFill/>
              </a:ln>
            </p:spPr>
          </p:pic>
          <p:sp>
            <p:nvSpPr>
              <p:cNvPr id="8" name="Rectangle 7"/>
              <p:cNvSpPr/>
              <p:nvPr/>
            </p:nvSpPr>
            <p:spPr>
              <a:xfrm>
                <a:off x="2590800" y="820905"/>
                <a:ext cx="1371600" cy="310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ccc</a:t>
                </a:r>
                <a:endParaRPr lang="en-US" dirty="0"/>
              </a:p>
            </p:txBody>
          </p:sp>
          <p:grpSp>
            <p:nvGrpSpPr>
              <p:cNvPr id="9" name="Group 8"/>
              <p:cNvGrpSpPr/>
              <p:nvPr/>
            </p:nvGrpSpPr>
            <p:grpSpPr>
              <a:xfrm>
                <a:off x="1752600" y="1131395"/>
                <a:ext cx="4739244" cy="2748940"/>
                <a:chOff x="2059379" y="1129640"/>
                <a:chExt cx="4739244" cy="2748940"/>
              </a:xfrm>
            </p:grpSpPr>
            <p:sp>
              <p:nvSpPr>
                <p:cNvPr id="10" name="Rectangle 9"/>
                <p:cNvSpPr/>
                <p:nvPr/>
              </p:nvSpPr>
              <p:spPr>
                <a:xfrm>
                  <a:off x="5427023" y="1129640"/>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59379" y="3649980"/>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05200" y="2348865"/>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Cơ</a:t>
                  </a:r>
                  <a:endParaRPr lang="en-US" dirty="0"/>
                </a:p>
              </p:txBody>
            </p:sp>
            <p:sp>
              <p:nvSpPr>
                <p:cNvPr id="13" name="Rectangle 12"/>
                <p:cNvSpPr/>
                <p:nvPr/>
              </p:nvSpPr>
              <p:spPr>
                <a:xfrm>
                  <a:off x="4576947" y="2120265"/>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Cơ</a:t>
                  </a:r>
                  <a:endParaRPr lang="en-US" dirty="0"/>
                </a:p>
              </p:txBody>
            </p:sp>
            <p:sp>
              <p:nvSpPr>
                <p:cNvPr id="14" name="Rectangle 13"/>
                <p:cNvSpPr/>
                <p:nvPr/>
              </p:nvSpPr>
              <p:spPr>
                <a:xfrm>
                  <a:off x="3430979" y="3523607"/>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p:cNvSpPr txBox="1"/>
            <p:nvPr/>
          </p:nvSpPr>
          <p:spPr>
            <a:xfrm>
              <a:off x="3394281" y="971550"/>
              <a:ext cx="1695697" cy="369332"/>
            </a:xfrm>
            <a:prstGeom prst="rect">
              <a:avLst/>
            </a:prstGeom>
            <a:noFill/>
          </p:spPr>
          <p:txBody>
            <a:bodyPr wrap="square" rtlCol="0">
              <a:spAutoFit/>
            </a:bodyPr>
            <a:lstStyle/>
            <a:p>
              <a:r>
                <a:rPr lang="en-US" dirty="0" err="1" smtClean="0"/>
                <a:t>Cấp</a:t>
              </a:r>
              <a:r>
                <a:rPr lang="en-US" dirty="0" smtClean="0"/>
                <a:t> </a:t>
              </a:r>
              <a:r>
                <a:rPr lang="en-US" dirty="0" err="1" smtClean="0"/>
                <a:t>độ</a:t>
              </a:r>
              <a:r>
                <a:rPr lang="en-US" dirty="0" smtClean="0"/>
                <a:t> </a:t>
              </a:r>
              <a:r>
                <a:rPr lang="en-US" dirty="0" err="1" smtClean="0"/>
                <a:t>tế</a:t>
              </a:r>
              <a:r>
                <a:rPr lang="en-US" dirty="0" smtClean="0"/>
                <a:t> </a:t>
              </a:r>
              <a:r>
                <a:rPr lang="en-US" dirty="0" err="1" smtClean="0"/>
                <a:t>bào</a:t>
              </a:r>
              <a:endParaRPr lang="en-US" dirty="0"/>
            </a:p>
          </p:txBody>
        </p:sp>
        <p:sp>
          <p:nvSpPr>
            <p:cNvPr id="15" name="TextBox 14"/>
            <p:cNvSpPr txBox="1"/>
            <p:nvPr/>
          </p:nvSpPr>
          <p:spPr>
            <a:xfrm>
              <a:off x="5470469" y="2570978"/>
              <a:ext cx="1695697" cy="369332"/>
            </a:xfrm>
            <a:prstGeom prst="rect">
              <a:avLst/>
            </a:prstGeom>
            <a:noFill/>
          </p:spPr>
          <p:txBody>
            <a:bodyPr wrap="square" rtlCol="0">
              <a:spAutoFit/>
            </a:bodyPr>
            <a:lstStyle/>
            <a:p>
              <a:r>
                <a:rPr lang="en-US" dirty="0" err="1" smtClean="0"/>
                <a:t>Cơ</a:t>
              </a:r>
              <a:r>
                <a:rPr lang="en-US" dirty="0" smtClean="0"/>
                <a:t> </a:t>
              </a:r>
              <a:r>
                <a:rPr lang="en-US" dirty="0" err="1" smtClean="0"/>
                <a:t>quan</a:t>
              </a:r>
              <a:endParaRPr lang="en-US" dirty="0"/>
            </a:p>
          </p:txBody>
        </p:sp>
        <p:sp>
          <p:nvSpPr>
            <p:cNvPr id="16" name="TextBox 15"/>
            <p:cNvSpPr txBox="1"/>
            <p:nvPr/>
          </p:nvSpPr>
          <p:spPr>
            <a:xfrm>
              <a:off x="1709675" y="4094188"/>
              <a:ext cx="847849" cy="369332"/>
            </a:xfrm>
            <a:prstGeom prst="rect">
              <a:avLst/>
            </a:prstGeom>
            <a:noFill/>
          </p:spPr>
          <p:txBody>
            <a:bodyPr wrap="square" rtlCol="0">
              <a:spAutoFit/>
            </a:bodyPr>
            <a:lstStyle/>
            <a:p>
              <a:r>
                <a:rPr lang="en-US" dirty="0" err="1" smtClean="0"/>
                <a:t>Cơ</a:t>
              </a:r>
              <a:r>
                <a:rPr lang="en-US" dirty="0" smtClean="0"/>
                <a:t> </a:t>
              </a:r>
              <a:r>
                <a:rPr lang="en-US" dirty="0" err="1" smtClean="0"/>
                <a:t>thể</a:t>
              </a:r>
              <a:endParaRPr lang="en-US" dirty="0"/>
            </a:p>
          </p:txBody>
        </p:sp>
        <p:sp>
          <p:nvSpPr>
            <p:cNvPr id="17" name="TextBox 16"/>
            <p:cNvSpPr txBox="1"/>
            <p:nvPr/>
          </p:nvSpPr>
          <p:spPr>
            <a:xfrm>
              <a:off x="4145478" y="2858376"/>
              <a:ext cx="1695697" cy="369332"/>
            </a:xfrm>
            <a:prstGeom prst="rect">
              <a:avLst/>
            </a:prstGeom>
            <a:noFill/>
          </p:spPr>
          <p:txBody>
            <a:bodyPr wrap="square" rtlCol="0">
              <a:spAutoFit/>
            </a:bodyPr>
            <a:lstStyle/>
            <a:p>
              <a:r>
                <a:rPr lang="en-US" dirty="0" err="1" smtClean="0"/>
                <a:t>Hệ</a:t>
              </a:r>
              <a:r>
                <a:rPr lang="en-US" dirty="0" smtClean="0"/>
                <a:t> </a:t>
              </a:r>
              <a:r>
                <a:rPr lang="en-US" dirty="0" err="1" smtClean="0"/>
                <a:t>cơ</a:t>
              </a:r>
              <a:r>
                <a:rPr lang="en-US" dirty="0" smtClean="0"/>
                <a:t> </a:t>
              </a:r>
              <a:r>
                <a:rPr lang="en-US" dirty="0" err="1" smtClean="0"/>
                <a:t>quan</a:t>
              </a:r>
              <a:endParaRPr lang="en-US" dirty="0"/>
            </a:p>
          </p:txBody>
        </p:sp>
        <p:sp>
          <p:nvSpPr>
            <p:cNvPr id="18" name="TextBox 17"/>
            <p:cNvSpPr txBox="1"/>
            <p:nvPr/>
          </p:nvSpPr>
          <p:spPr>
            <a:xfrm>
              <a:off x="6521411" y="1340882"/>
              <a:ext cx="1695697" cy="369332"/>
            </a:xfrm>
            <a:prstGeom prst="rect">
              <a:avLst/>
            </a:prstGeom>
            <a:noFill/>
          </p:spPr>
          <p:txBody>
            <a:bodyPr wrap="square" rtlCol="0">
              <a:spAutoFit/>
            </a:bodyPr>
            <a:lstStyle/>
            <a:p>
              <a:r>
                <a:rPr lang="en-US" dirty="0" err="1" smtClean="0"/>
                <a:t>mô</a:t>
              </a:r>
              <a:endParaRPr lang="en-US" dirty="0"/>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 fill="hold"/>
                                        <p:tgtEl>
                                          <p:spTgt spid="6"/>
                                        </p:tgtEl>
                                        <p:attrNameLst>
                                          <p:attrName>ppt_x</p:attrName>
                                        </p:attrNameLst>
                                      </p:cBhvr>
                                      <p:tavLst>
                                        <p:tav tm="0">
                                          <p:val>
                                            <p:strVal val="#ppt_x"/>
                                          </p:val>
                                        </p:tav>
                                        <p:tav tm="100000">
                                          <p:val>
                                            <p:strVal val="#ppt_x"/>
                                          </p:val>
                                        </p:tav>
                                      </p:tavLst>
                                    </p:anim>
                                    <p:anim calcmode="lin" valueType="num">
                                      <p:cBhvr additive="base">
                                        <p:cTn id="8" dur="1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Kính hiển vi các loại | | Công ty Nhập khẩu và phân phối Thiết Bị Y Tế Vì  D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4" descr="Kính hiển vi các loại | | Công ty Nhập khẩu và phân phối Thiết Bị Y Tế Vì  D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 name="AutoShape 6" descr="Kính hiển vi các loại | | Công ty Nhập khẩu và phân phối Thiết Bị Y Tế Vì  Dâ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62" y="769938"/>
            <a:ext cx="1676400" cy="1534608"/>
          </a:xfrm>
          <a:prstGeom prst="rect">
            <a:avLst/>
          </a:prstGeom>
          <a:ln>
            <a:noFill/>
          </a:ln>
          <a:effectLst>
            <a:outerShdw blurRad="292100" dist="139700" dir="2700000" algn="tl" rotWithShape="0">
              <a:srgbClr val="333333">
                <a:alpha val="65000"/>
              </a:srgbClr>
            </a:outerShdw>
          </a:effectLst>
        </p:spPr>
      </p:pic>
      <p:pic>
        <p:nvPicPr>
          <p:cNvPr id="1032" name="Picture 8" descr="Hóa chất dụng cụ làm tiêu bản - Kính Hiển Vi Đức Mai Khô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786844"/>
            <a:ext cx="1600200" cy="15346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men kính hiển vi giảm chỉ còn 50,000 đ"/>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9282" y="804044"/>
            <a:ext cx="1604963" cy="14930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IÁ TỐT] PIPET ống hút thủy tinh dài 15cm, Giá siêu tốt 13,000đ! Mua nhanh  tay! - Bigom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6722" y="769937"/>
            <a:ext cx="1447800" cy="153460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7937"/>
            <a:ext cx="9144000" cy="60960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24200" y="48180"/>
            <a:ext cx="1981200" cy="738664"/>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CHUẨN BỊ</a:t>
            </a:r>
          </a:p>
          <a:p>
            <a:endParaRPr lang="en-US" dirty="0"/>
          </a:p>
        </p:txBody>
      </p:sp>
      <p:pic>
        <p:nvPicPr>
          <p:cNvPr id="1038" name="Picture 14" descr="Giấy Thấm - Chuyên cung cấp giấy thấm thực phẩ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5050" y="830248"/>
            <a:ext cx="1745457" cy="1447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5575" y="2419350"/>
            <a:ext cx="1640774" cy="381000"/>
          </a:xfrm>
          <a:prstGeom prst="rect">
            <a:avLst/>
          </a:prstGeom>
          <a:noFill/>
        </p:spPr>
        <p:txBody>
          <a:bodyPr wrap="square" rtlCol="0">
            <a:spAutoFit/>
          </a:bodyPr>
          <a:lstStyle/>
          <a:p>
            <a:r>
              <a:rPr lang="en-US" dirty="0" err="1" smtClean="0"/>
              <a:t>Kính</a:t>
            </a:r>
            <a:r>
              <a:rPr lang="en-US" dirty="0" smtClean="0"/>
              <a:t> </a:t>
            </a:r>
            <a:r>
              <a:rPr lang="en-US" dirty="0" err="1" smtClean="0"/>
              <a:t>hiển</a:t>
            </a:r>
            <a:r>
              <a:rPr lang="en-US" dirty="0" smtClean="0"/>
              <a:t> vi</a:t>
            </a:r>
            <a:endParaRPr lang="en-US" dirty="0"/>
          </a:p>
        </p:txBody>
      </p:sp>
      <p:sp>
        <p:nvSpPr>
          <p:cNvPr id="15" name="TextBox 14"/>
          <p:cNvSpPr txBox="1"/>
          <p:nvPr/>
        </p:nvSpPr>
        <p:spPr>
          <a:xfrm>
            <a:off x="2321626" y="2343150"/>
            <a:ext cx="1640774" cy="381000"/>
          </a:xfrm>
          <a:prstGeom prst="rect">
            <a:avLst/>
          </a:prstGeom>
          <a:noFill/>
        </p:spPr>
        <p:txBody>
          <a:bodyPr wrap="square" rtlCol="0">
            <a:spAutoFit/>
          </a:bodyPr>
          <a:lstStyle/>
          <a:p>
            <a:r>
              <a:rPr lang="en-US" dirty="0" smtClean="0"/>
              <a:t>Lam </a:t>
            </a:r>
            <a:r>
              <a:rPr lang="en-US" dirty="0" err="1" smtClean="0"/>
              <a:t>kính</a:t>
            </a:r>
            <a:endParaRPr lang="en-US" dirty="0"/>
          </a:p>
        </p:txBody>
      </p:sp>
      <p:sp>
        <p:nvSpPr>
          <p:cNvPr id="11" name="TextBox 10"/>
          <p:cNvSpPr txBox="1"/>
          <p:nvPr/>
        </p:nvSpPr>
        <p:spPr>
          <a:xfrm>
            <a:off x="4123581" y="2338651"/>
            <a:ext cx="1376363" cy="369332"/>
          </a:xfrm>
          <a:prstGeom prst="rect">
            <a:avLst/>
          </a:prstGeom>
          <a:noFill/>
        </p:spPr>
        <p:txBody>
          <a:bodyPr wrap="square" rtlCol="0">
            <a:spAutoFit/>
          </a:bodyPr>
          <a:lstStyle/>
          <a:p>
            <a:r>
              <a:rPr lang="en-US" dirty="0" smtClean="0"/>
              <a:t>   </a:t>
            </a:r>
            <a:r>
              <a:rPr lang="en-US" dirty="0" err="1" smtClean="0"/>
              <a:t>Lamen</a:t>
            </a:r>
            <a:endParaRPr lang="en-US" dirty="0"/>
          </a:p>
        </p:txBody>
      </p:sp>
      <p:sp>
        <p:nvSpPr>
          <p:cNvPr id="12" name="TextBox 11"/>
          <p:cNvSpPr txBox="1"/>
          <p:nvPr/>
        </p:nvSpPr>
        <p:spPr>
          <a:xfrm>
            <a:off x="6248400" y="2330606"/>
            <a:ext cx="1447800" cy="369332"/>
          </a:xfrm>
          <a:prstGeom prst="rect">
            <a:avLst/>
          </a:prstGeom>
          <a:noFill/>
        </p:spPr>
        <p:txBody>
          <a:bodyPr wrap="square" rtlCol="0">
            <a:spAutoFit/>
          </a:bodyPr>
          <a:lstStyle/>
          <a:p>
            <a:r>
              <a:rPr lang="en-US" dirty="0" smtClean="0"/>
              <a:t>pipet</a:t>
            </a:r>
            <a:endParaRPr lang="en-US" dirty="0"/>
          </a:p>
        </p:txBody>
      </p:sp>
      <p:sp>
        <p:nvSpPr>
          <p:cNvPr id="13" name="TextBox 12"/>
          <p:cNvSpPr txBox="1"/>
          <p:nvPr/>
        </p:nvSpPr>
        <p:spPr>
          <a:xfrm>
            <a:off x="7696200" y="2266950"/>
            <a:ext cx="1371600" cy="369332"/>
          </a:xfrm>
          <a:prstGeom prst="rect">
            <a:avLst/>
          </a:prstGeom>
          <a:noFill/>
        </p:spPr>
        <p:txBody>
          <a:bodyPr wrap="square" rtlCol="0">
            <a:spAutoFit/>
          </a:bodyPr>
          <a:lstStyle/>
          <a:p>
            <a:r>
              <a:rPr lang="en-US" dirty="0" err="1" smtClean="0"/>
              <a:t>Giấy</a:t>
            </a:r>
            <a:r>
              <a:rPr lang="en-US" dirty="0" smtClean="0"/>
              <a:t> </a:t>
            </a:r>
            <a:r>
              <a:rPr lang="en-US" dirty="0" err="1" smtClean="0"/>
              <a:t>thấm</a:t>
            </a:r>
            <a:endParaRPr lang="en-US" dirty="0"/>
          </a:p>
        </p:txBody>
      </p:sp>
      <p:sp>
        <p:nvSpPr>
          <p:cNvPr id="14" name="AutoShape 16" descr="Bông gòn y tế trong hộp thuốc có tác dụng gì?? - PHẠM THỊ TỐ LA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6" name="AutoShape 18" descr="Bông gòn y tế trong hộp thuốc có tác dụng gì?? - PHẠM THỊ TỐ LA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43"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902" y="2800349"/>
            <a:ext cx="1704120" cy="167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utoShape 21" descr="Mơ thấy kim là chìm trong biển khổ"/>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46"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9513" y="2770023"/>
            <a:ext cx="1760488"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5058" y="2742373"/>
            <a:ext cx="1619187" cy="168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9762" y="2770023"/>
            <a:ext cx="17430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07975" y="4598823"/>
            <a:ext cx="1292225" cy="369332"/>
          </a:xfrm>
          <a:prstGeom prst="rect">
            <a:avLst/>
          </a:prstGeom>
          <a:noFill/>
        </p:spPr>
        <p:txBody>
          <a:bodyPr wrap="square" rtlCol="0">
            <a:spAutoFit/>
          </a:bodyPr>
          <a:lstStyle/>
          <a:p>
            <a:r>
              <a:rPr lang="en-US" dirty="0" err="1" smtClean="0"/>
              <a:t>Bông</a:t>
            </a:r>
            <a:endParaRPr lang="en-US" dirty="0"/>
          </a:p>
        </p:txBody>
      </p:sp>
      <p:sp>
        <p:nvSpPr>
          <p:cNvPr id="19" name="TextBox 18"/>
          <p:cNvSpPr txBox="1"/>
          <p:nvPr/>
        </p:nvSpPr>
        <p:spPr>
          <a:xfrm>
            <a:off x="2438400" y="4598823"/>
            <a:ext cx="867545" cy="369332"/>
          </a:xfrm>
          <a:prstGeom prst="rect">
            <a:avLst/>
          </a:prstGeom>
          <a:noFill/>
        </p:spPr>
        <p:txBody>
          <a:bodyPr wrap="none" rtlCol="0">
            <a:spAutoFit/>
          </a:bodyPr>
          <a:lstStyle/>
          <a:p>
            <a:r>
              <a:rPr lang="en-US" dirty="0" smtClean="0"/>
              <a:t>Kim </a:t>
            </a:r>
            <a:r>
              <a:rPr lang="en-US" dirty="0" err="1" smtClean="0"/>
              <a:t>chỉ</a:t>
            </a:r>
            <a:endParaRPr lang="en-US" dirty="0"/>
          </a:p>
        </p:txBody>
      </p:sp>
      <p:sp>
        <p:nvSpPr>
          <p:cNvPr id="20" name="TextBox 19"/>
          <p:cNvSpPr txBox="1"/>
          <p:nvPr/>
        </p:nvSpPr>
        <p:spPr>
          <a:xfrm>
            <a:off x="4114800" y="4598823"/>
            <a:ext cx="1143000" cy="369332"/>
          </a:xfrm>
          <a:prstGeom prst="rect">
            <a:avLst/>
          </a:prstGeom>
          <a:noFill/>
        </p:spPr>
        <p:txBody>
          <a:bodyPr wrap="square" rtlCol="0">
            <a:spAutoFit/>
          </a:bodyPr>
          <a:lstStyle/>
          <a:p>
            <a:r>
              <a:rPr lang="en-US" dirty="0" err="1" smtClean="0"/>
              <a:t>Keo</a:t>
            </a:r>
            <a:r>
              <a:rPr lang="en-US" dirty="0" smtClean="0"/>
              <a:t> </a:t>
            </a:r>
            <a:r>
              <a:rPr lang="en-US" dirty="0" err="1" smtClean="0"/>
              <a:t>dán</a:t>
            </a:r>
            <a:endParaRPr lang="en-US" dirty="0"/>
          </a:p>
        </p:txBody>
      </p:sp>
      <p:sp>
        <p:nvSpPr>
          <p:cNvPr id="21" name="TextBox 20"/>
          <p:cNvSpPr txBox="1"/>
          <p:nvPr/>
        </p:nvSpPr>
        <p:spPr>
          <a:xfrm>
            <a:off x="5943600" y="4598823"/>
            <a:ext cx="1340922" cy="369332"/>
          </a:xfrm>
          <a:prstGeom prst="rect">
            <a:avLst/>
          </a:prstGeom>
          <a:noFill/>
        </p:spPr>
        <p:txBody>
          <a:bodyPr wrap="square" rtlCol="0">
            <a:spAutoFit/>
          </a:bodyPr>
          <a:lstStyle/>
          <a:p>
            <a:r>
              <a:rPr lang="en-US" dirty="0" err="1" smtClean="0"/>
              <a:t>Lọ</a:t>
            </a:r>
            <a:r>
              <a:rPr lang="en-US" dirty="0" smtClean="0"/>
              <a:t> </a:t>
            </a:r>
            <a:r>
              <a:rPr lang="en-US" dirty="0" err="1" smtClean="0"/>
              <a:t>thủy</a:t>
            </a:r>
            <a:r>
              <a:rPr lang="en-US" dirty="0" smtClean="0"/>
              <a:t> </a:t>
            </a:r>
            <a:r>
              <a:rPr lang="en-US" dirty="0" err="1" smtClean="0"/>
              <a:t>tinh</a:t>
            </a:r>
            <a:endParaRPr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fade">
                                      <p:cBhvr>
                                        <p:cTn id="17" dur="1000"/>
                                        <p:tgtEl>
                                          <p:spTgt spid="1032"/>
                                        </p:tgtEl>
                                      </p:cBhvr>
                                    </p:animEffect>
                                    <p:anim calcmode="lin" valueType="num">
                                      <p:cBhvr>
                                        <p:cTn id="18" dur="1000" fill="hold"/>
                                        <p:tgtEl>
                                          <p:spTgt spid="1032"/>
                                        </p:tgtEl>
                                        <p:attrNameLst>
                                          <p:attrName>ppt_x</p:attrName>
                                        </p:attrNameLst>
                                      </p:cBhvr>
                                      <p:tavLst>
                                        <p:tav tm="0">
                                          <p:val>
                                            <p:strVal val="#ppt_x"/>
                                          </p:val>
                                        </p:tav>
                                        <p:tav tm="100000">
                                          <p:val>
                                            <p:strVal val="#ppt_x"/>
                                          </p:val>
                                        </p:tav>
                                      </p:tavLst>
                                    </p:anim>
                                    <p:anim calcmode="lin" valueType="num">
                                      <p:cBhvr>
                                        <p:cTn id="19" dur="1000" fill="hold"/>
                                        <p:tgtEl>
                                          <p:spTgt spid="103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barn(inVertical)">
                                      <p:cBhvr>
                                        <p:cTn id="29" dur="500"/>
                                        <p:tgtEl>
                                          <p:spTgt spid="103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036"/>
                                        </p:tgtEl>
                                        <p:attrNameLst>
                                          <p:attrName>style.visibility</p:attrName>
                                        </p:attrNameLst>
                                      </p:cBhvr>
                                      <p:to>
                                        <p:strVal val="visible"/>
                                      </p:to>
                                    </p:set>
                                    <p:animEffect transition="in" filter="fade">
                                      <p:cBhvr>
                                        <p:cTn id="37" dur="1000"/>
                                        <p:tgtEl>
                                          <p:spTgt spid="1036"/>
                                        </p:tgtEl>
                                      </p:cBhvr>
                                    </p:animEffect>
                                    <p:anim calcmode="lin" valueType="num">
                                      <p:cBhvr>
                                        <p:cTn id="38" dur="1000" fill="hold"/>
                                        <p:tgtEl>
                                          <p:spTgt spid="1036"/>
                                        </p:tgtEl>
                                        <p:attrNameLst>
                                          <p:attrName>ppt_x</p:attrName>
                                        </p:attrNameLst>
                                      </p:cBhvr>
                                      <p:tavLst>
                                        <p:tav tm="0">
                                          <p:val>
                                            <p:strVal val="#ppt_x"/>
                                          </p:val>
                                        </p:tav>
                                        <p:tav tm="100000">
                                          <p:val>
                                            <p:strVal val="#ppt_x"/>
                                          </p:val>
                                        </p:tav>
                                      </p:tavLst>
                                    </p:anim>
                                    <p:anim calcmode="lin" valueType="num">
                                      <p:cBhvr>
                                        <p:cTn id="39" dur="1000" fill="hold"/>
                                        <p:tgtEl>
                                          <p:spTgt spid="103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038"/>
                                        </p:tgtEl>
                                        <p:attrNameLst>
                                          <p:attrName>style.visibility</p:attrName>
                                        </p:attrNameLst>
                                      </p:cBhvr>
                                      <p:to>
                                        <p:strVal val="visible"/>
                                      </p:to>
                                    </p:set>
                                    <p:animEffect transition="in" filter="barn(inVertical)">
                                      <p:cBhvr>
                                        <p:cTn id="49" dur="500"/>
                                        <p:tgtEl>
                                          <p:spTgt spid="1038"/>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43"/>
                                        </p:tgtEl>
                                        <p:attrNameLst>
                                          <p:attrName>style.visibility</p:attrName>
                                        </p:attrNameLst>
                                      </p:cBhvr>
                                      <p:to>
                                        <p:strVal val="visible"/>
                                      </p:to>
                                    </p:set>
                                    <p:animEffect transition="in" filter="fade">
                                      <p:cBhvr>
                                        <p:cTn id="57" dur="500"/>
                                        <p:tgtEl>
                                          <p:spTgt spid="104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4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1047"/>
                                        </p:tgtEl>
                                        <p:attrNameLst>
                                          <p:attrName>style.visibility</p:attrName>
                                        </p:attrNameLst>
                                      </p:cBhvr>
                                      <p:to>
                                        <p:strVal val="visible"/>
                                      </p:to>
                                    </p:set>
                                    <p:animEffect transition="in" filter="barn(inVertical)">
                                      <p:cBhvr>
                                        <p:cTn id="71" dur="500"/>
                                        <p:tgtEl>
                                          <p:spTgt spid="1047"/>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arn(inVertical)">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048"/>
                                        </p:tgtEl>
                                        <p:attrNameLst>
                                          <p:attrName>style.visibility</p:attrName>
                                        </p:attrNameLst>
                                      </p:cBhvr>
                                      <p:to>
                                        <p:strVal val="visible"/>
                                      </p:to>
                                    </p:set>
                                    <p:animEffect transition="in" filter="fade">
                                      <p:cBhvr>
                                        <p:cTn id="79" dur="1000"/>
                                        <p:tgtEl>
                                          <p:spTgt spid="1048"/>
                                        </p:tgtEl>
                                      </p:cBhvr>
                                    </p:animEffect>
                                    <p:anim calcmode="lin" valueType="num">
                                      <p:cBhvr>
                                        <p:cTn id="80" dur="1000" fill="hold"/>
                                        <p:tgtEl>
                                          <p:spTgt spid="1048"/>
                                        </p:tgtEl>
                                        <p:attrNameLst>
                                          <p:attrName>ppt_x</p:attrName>
                                        </p:attrNameLst>
                                      </p:cBhvr>
                                      <p:tavLst>
                                        <p:tav tm="0">
                                          <p:val>
                                            <p:strVal val="#ppt_x"/>
                                          </p:val>
                                        </p:tav>
                                        <p:tav tm="100000">
                                          <p:val>
                                            <p:strVal val="#ppt_x"/>
                                          </p:val>
                                        </p:tav>
                                      </p:tavLst>
                                    </p:anim>
                                    <p:anim calcmode="lin" valueType="num">
                                      <p:cBhvr>
                                        <p:cTn id="81" dur="1000" fill="hold"/>
                                        <p:tgtEl>
                                          <p:spTgt spid="1048"/>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1" grpId="0"/>
      <p:bldP spid="12" grpId="0"/>
      <p:bldP spid="13"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00149"/>
            <a:ext cx="8534400" cy="3959989"/>
          </a:xfrm>
          <a:prstGeom prst="rect">
            <a:avLst/>
          </a:prstGeom>
          <a:noFill/>
          <a:ln>
            <a:noFill/>
          </a:ln>
        </p:spPr>
      </p:pic>
      <p:sp>
        <p:nvSpPr>
          <p:cNvPr id="2" name="TextBox 1"/>
          <p:cNvSpPr txBox="1"/>
          <p:nvPr/>
        </p:nvSpPr>
        <p:spPr>
          <a:xfrm>
            <a:off x="457200" y="742950"/>
            <a:ext cx="7010400" cy="400110"/>
          </a:xfrm>
          <a:prstGeom prst="rect">
            <a:avLst/>
          </a:prstGeom>
          <a:noFill/>
        </p:spPr>
        <p:txBody>
          <a:bodyPr wrap="square" rtlCol="0">
            <a:spAutoFit/>
          </a:bodyPr>
          <a:lstStyle/>
          <a:p>
            <a:pPr algn="ctr"/>
            <a:r>
              <a:rPr lang="en-US" sz="2000" b="1" dirty="0" err="1" smtClean="0">
                <a:solidFill>
                  <a:srgbClr val="FF0000"/>
                </a:solidFill>
                <a:latin typeface="Times New Roman" panose="02020603050405020304" pitchFamily="18" charset="0"/>
                <a:cs typeface="Times New Roman" panose="02020603050405020304" pitchFamily="18" charset="0"/>
              </a:rPr>
              <a:t>Bộ</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ảnh</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thực</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vật</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mẫu</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nước</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ao</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hồ</a:t>
            </a:r>
            <a:endParaRPr lang="en-US" sz="2000" b="1" dirty="0" smtClean="0">
              <a:solidFill>
                <a:srgbClr val="FF0000"/>
              </a:solidFill>
              <a:latin typeface="Times New Roman" panose="02020603050405020304" pitchFamily="18" charset="0"/>
              <a:cs typeface="Times New Roman" panose="02020603050405020304" pitchFamily="18" charset="0"/>
            </a:endParaRPr>
          </a:p>
        </p:txBody>
      </p:sp>
      <p:sp>
        <p:nvSpPr>
          <p:cNvPr id="3" name="AutoShape 2" descr="BÀI 2: Một số yếu tố môi trường ảnh hưởng đến đời sống của cá 1. Về kiến  thức Cá luôn 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180143"/>
            <a:ext cx="2284493" cy="1753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7937"/>
            <a:ext cx="9144000" cy="60960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24200" y="48180"/>
            <a:ext cx="1981200" cy="738664"/>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CHUẨN BỊ</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10">
        <p14:vortex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p:cTn id="13" dur="1000" fill="hold"/>
                                        <p:tgtEl>
                                          <p:spTgt spid="2051"/>
                                        </p:tgtEl>
                                        <p:attrNameLst>
                                          <p:attrName>ppt_w</p:attrName>
                                        </p:attrNameLst>
                                      </p:cBhvr>
                                      <p:tavLst>
                                        <p:tav tm="0">
                                          <p:val>
                                            <p:fltVal val="0"/>
                                          </p:val>
                                        </p:tav>
                                        <p:tav tm="100000">
                                          <p:val>
                                            <p:strVal val="#ppt_w"/>
                                          </p:val>
                                        </p:tav>
                                      </p:tavLst>
                                    </p:anim>
                                    <p:anim calcmode="lin" valueType="num">
                                      <p:cBhvr>
                                        <p:cTn id="14" dur="1000" fill="hold"/>
                                        <p:tgtEl>
                                          <p:spTgt spid="2051"/>
                                        </p:tgtEl>
                                        <p:attrNameLst>
                                          <p:attrName>ppt_h</p:attrName>
                                        </p:attrNameLst>
                                      </p:cBhvr>
                                      <p:tavLst>
                                        <p:tav tm="0">
                                          <p:val>
                                            <p:fltVal val="0"/>
                                          </p:val>
                                        </p:tav>
                                        <p:tav tm="100000">
                                          <p:val>
                                            <p:strVal val="#ppt_h"/>
                                          </p:val>
                                        </p:tav>
                                      </p:tavLst>
                                    </p:anim>
                                    <p:anim calcmode="lin" valueType="num">
                                      <p:cBhvr>
                                        <p:cTn id="15" dur="1000" fill="hold"/>
                                        <p:tgtEl>
                                          <p:spTgt spid="2051"/>
                                        </p:tgtEl>
                                        <p:attrNameLst>
                                          <p:attrName>style.rotation</p:attrName>
                                        </p:attrNameLst>
                                      </p:cBhvr>
                                      <p:tavLst>
                                        <p:tav tm="0">
                                          <p:val>
                                            <p:fltVal val="90"/>
                                          </p:val>
                                        </p:tav>
                                        <p:tav tm="100000">
                                          <p:val>
                                            <p:fltVal val="0"/>
                                          </p:val>
                                        </p:tav>
                                      </p:tavLst>
                                    </p:anim>
                                    <p:animEffect transition="in" filter="fade">
                                      <p:cBhvr>
                                        <p:cTn id="16"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1200150"/>
            <a:ext cx="9144000" cy="3943350"/>
          </a:xfrm>
          <a:prstGeom prst="rect">
            <a:avLst/>
          </a:prstGeom>
          <a:noFill/>
          <a:ln>
            <a:noFill/>
          </a:ln>
        </p:spPr>
      </p:pic>
      <p:sp>
        <p:nvSpPr>
          <p:cNvPr id="2" name="TextBox 1"/>
          <p:cNvSpPr txBox="1"/>
          <p:nvPr/>
        </p:nvSpPr>
        <p:spPr>
          <a:xfrm>
            <a:off x="762000" y="742950"/>
            <a:ext cx="6477000" cy="461665"/>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Mô</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hình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cơ</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thể</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người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0" y="7937"/>
            <a:ext cx="9144000" cy="60960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24200" y="48180"/>
            <a:ext cx="1981200" cy="738664"/>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CHUẨN BỊ</a:t>
            </a:r>
          </a:p>
          <a:p>
            <a:endParaRPr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01233" y="1383205"/>
            <a:ext cx="7696200" cy="3599180"/>
          </a:xfrm>
          <a:prstGeom prst="rect">
            <a:avLst/>
          </a:prstGeom>
          <a:noFill/>
          <a:ln>
            <a:noFill/>
          </a:ln>
        </p:spPr>
      </p:pic>
      <p:sp>
        <p:nvSpPr>
          <p:cNvPr id="5" name="TextBox 4"/>
          <p:cNvSpPr txBox="1"/>
          <p:nvPr/>
        </p:nvSpPr>
        <p:spPr>
          <a:xfrm>
            <a:off x="1062942" y="1001771"/>
            <a:ext cx="7543800" cy="830997"/>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C</a:t>
            </a:r>
            <a:r>
              <a:rPr lang="vi-VN" sz="2400" b="1" dirty="0" smtClean="0">
                <a:solidFill>
                  <a:srgbClr val="002060"/>
                </a:solidFill>
                <a:latin typeface="Times New Roman" panose="02020603050405020304" pitchFamily="18" charset="0"/>
                <a:cs typeface="Times New Roman" panose="02020603050405020304" pitchFamily="18" charset="0"/>
              </a:rPr>
              <a:t>ách làm tiêu bản</a:t>
            </a:r>
            <a:endParaRPr lang="en-US" sz="2400" dirty="0" smtClean="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6" name="Right Arrow 5"/>
          <p:cNvSpPr/>
          <p:nvPr/>
        </p:nvSpPr>
        <p:spPr>
          <a:xfrm>
            <a:off x="152400" y="63374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6800" y="557540"/>
            <a:ext cx="6477000" cy="523220"/>
          </a:xfrm>
          <a:prstGeom prst="rect">
            <a:avLst/>
          </a:prstGeom>
          <a:noFill/>
        </p:spPr>
        <p:txBody>
          <a:bodyPr wrap="squar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Quan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sát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cơ</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thể</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đơn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bào</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 mẫ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983</Words>
  <Application>Microsoft Office PowerPoint</Application>
  <PresentationFormat>On-screen Show (16:9)</PresentationFormat>
  <Paragraphs>103</Paragraphs>
  <Slides>25</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Arial</vt:lpstr>
      <vt:lpstr>Calibri</vt:lpstr>
      <vt:lpstr>Century Gothic</vt:lpstr>
      <vt:lpstr>Times New Roman</vt:lpstr>
      <vt:lpstr>Wingdings 2</vt:lpstr>
      <vt:lpstr>Custom Design</vt:lpstr>
      <vt:lpstr>slide mẫu</vt:lpstr>
      <vt:lpstr>Austin</vt:lpstr>
      <vt:lpstr>KHOA HỌC TỰ NHIÊN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READY</dc:creator>
  <cp:lastModifiedBy>Home</cp:lastModifiedBy>
  <cp:revision>57</cp:revision>
  <dcterms:created xsi:type="dcterms:W3CDTF">2021-08-10T08:52:00Z</dcterms:created>
  <dcterms:modified xsi:type="dcterms:W3CDTF">2022-08-03T00:42:31Z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8CD8676D1534413FBE1A7025B0B246DE</vt:lpwstr>
  </property>
  <property fmtid="{D5CDD505-2E9C-101B-9397-08002B2CF9AE}" pid="3" name="KSOProductBuildVer">
    <vt:lpwstr>1033-11.2.0.10382</vt:lpwstr>
  </property>
</Properties>
</file>