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5" r:id="rId3"/>
    <p:sldId id="260" r:id="rId4"/>
    <p:sldId id="259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940E07-3829-48C4-83F7-481B65BE6783}" v="515" dt="2022-04-23T12:13:46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96" d="100"/>
          <a:sy n="96" d="100"/>
        </p:scale>
        <p:origin x="-96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f634477b50eb1dbc" providerId="Windows Live" clId="Web-{95940E07-3829-48C4-83F7-481B65BE6783}"/>
    <pc:docChg chg="addSld delSld modSld sldOrd">
      <pc:chgData name="Guest User" userId="f634477b50eb1dbc" providerId="Windows Live" clId="Web-{95940E07-3829-48C4-83F7-481B65BE6783}" dt="2022-04-23T12:13:46.249" v="385"/>
      <pc:docMkLst>
        <pc:docMk/>
      </pc:docMkLst>
      <pc:sldChg chg="del">
        <pc:chgData name="Guest User" userId="f634477b50eb1dbc" providerId="Windows Live" clId="Web-{95940E07-3829-48C4-83F7-481B65BE6783}" dt="2022-04-23T11:47:49.469" v="0"/>
        <pc:sldMkLst>
          <pc:docMk/>
          <pc:sldMk cId="109857222" sldId="256"/>
        </pc:sldMkLst>
      </pc:sldChg>
      <pc:sldChg chg="new del">
        <pc:chgData name="Guest User" userId="f634477b50eb1dbc" providerId="Windows Live" clId="Web-{95940E07-3829-48C4-83F7-481B65BE6783}" dt="2022-04-23T11:47:53.673" v="3"/>
        <pc:sldMkLst>
          <pc:docMk/>
          <pc:sldMk cId="1462721069" sldId="256"/>
        </pc:sldMkLst>
      </pc:sldChg>
      <pc:sldChg chg="new del">
        <pc:chgData name="Guest User" userId="f634477b50eb1dbc" providerId="Windows Live" clId="Web-{95940E07-3829-48C4-83F7-481B65BE6783}" dt="2022-04-23T11:48:18.126" v="6"/>
        <pc:sldMkLst>
          <pc:docMk/>
          <pc:sldMk cId="1287498618" sldId="257"/>
        </pc:sldMkLst>
      </pc:sldChg>
      <pc:sldChg chg="modSp add ord">
        <pc:chgData name="Guest User" userId="f634477b50eb1dbc" providerId="Windows Live" clId="Web-{95940E07-3829-48C4-83F7-481B65BE6783}" dt="2022-04-23T11:49:44.581" v="23" actId="1076"/>
        <pc:sldMkLst>
          <pc:docMk/>
          <pc:sldMk cId="2444295035" sldId="258"/>
        </pc:sldMkLst>
        <pc:spChg chg="mod">
          <ac:chgData name="Guest User" userId="f634477b50eb1dbc" providerId="Windows Live" clId="Web-{95940E07-3829-48C4-83F7-481B65BE6783}" dt="2022-04-23T11:49:44.581" v="23" actId="1076"/>
          <ac:spMkLst>
            <pc:docMk/>
            <pc:sldMk cId="2444295035" sldId="258"/>
            <ac:spMk id="4" creationId="{450EC7D2-7930-AFBA-49D6-FDCE24840DEE}"/>
          </ac:spMkLst>
        </pc:spChg>
      </pc:sldChg>
      <pc:sldChg chg="addSp modSp new mod ord setBg addAnim modAnim">
        <pc:chgData name="Guest User" userId="f634477b50eb1dbc" providerId="Windows Live" clId="Web-{95940E07-3829-48C4-83F7-481B65BE6783}" dt="2022-04-23T12:13:30.374" v="379"/>
        <pc:sldMkLst>
          <pc:docMk/>
          <pc:sldMk cId="1901051621" sldId="259"/>
        </pc:sldMkLst>
        <pc:spChg chg="add mod">
          <ac:chgData name="Guest User" userId="f634477b50eb1dbc" providerId="Windows Live" clId="Web-{95940E07-3829-48C4-83F7-481B65BE6783}" dt="2022-04-23T11:53:00.991" v="62" actId="14100"/>
          <ac:spMkLst>
            <pc:docMk/>
            <pc:sldMk cId="1901051621" sldId="259"/>
            <ac:spMk id="2" creationId="{4805349B-B87C-7884-607F-B9D2E03CD674}"/>
          </ac:spMkLst>
        </pc:spChg>
        <pc:spChg chg="add mod">
          <ac:chgData name="Guest User" userId="f634477b50eb1dbc" providerId="Windows Live" clId="Web-{95940E07-3829-48C4-83F7-481B65BE6783}" dt="2022-04-23T11:56:22.292" v="119" actId="1076"/>
          <ac:spMkLst>
            <pc:docMk/>
            <pc:sldMk cId="1901051621" sldId="259"/>
            <ac:spMk id="3" creationId="{DDA29EE3-E63F-BC44-B280-7D12DA722ABE}"/>
          </ac:spMkLst>
        </pc:spChg>
        <pc:spChg chg="add mod">
          <ac:chgData name="Guest User" userId="f634477b50eb1dbc" providerId="Windows Live" clId="Web-{95940E07-3829-48C4-83F7-481B65BE6783}" dt="2022-04-23T11:56:17.995" v="118" actId="1076"/>
          <ac:spMkLst>
            <pc:docMk/>
            <pc:sldMk cId="1901051621" sldId="259"/>
            <ac:spMk id="4" creationId="{6689C4DC-579E-9752-3671-57D6B2A7D48D}"/>
          </ac:spMkLst>
        </pc:spChg>
        <pc:spChg chg="add mod">
          <ac:chgData name="Guest User" userId="f634477b50eb1dbc" providerId="Windows Live" clId="Web-{95940E07-3829-48C4-83F7-481B65BE6783}" dt="2022-04-23T11:56:59.699" v="136" actId="14100"/>
          <ac:spMkLst>
            <pc:docMk/>
            <pc:sldMk cId="1901051621" sldId="259"/>
            <ac:spMk id="5" creationId="{9A12C17E-4E87-200E-34E6-5591E9BBCE8F}"/>
          </ac:spMkLst>
        </pc:spChg>
        <pc:spChg chg="add mod">
          <ac:chgData name="Guest User" userId="f634477b50eb1dbc" providerId="Windows Live" clId="Web-{95940E07-3829-48C4-83F7-481B65BE6783}" dt="2022-04-23T12:13:23.280" v="375" actId="1076"/>
          <ac:spMkLst>
            <pc:docMk/>
            <pc:sldMk cId="1901051621" sldId="259"/>
            <ac:spMk id="6" creationId="{18D1D661-9CD1-654C-B249-74C705099121}"/>
          </ac:spMkLst>
        </pc:spChg>
      </pc:sldChg>
      <pc:sldChg chg="addSp modSp add replId addAnim modAnim">
        <pc:chgData name="Guest User" userId="f634477b50eb1dbc" providerId="Windows Live" clId="Web-{95940E07-3829-48C4-83F7-481B65BE6783}" dt="2022-04-23T12:13:06.858" v="369"/>
        <pc:sldMkLst>
          <pc:docMk/>
          <pc:sldMk cId="4141396459" sldId="260"/>
        </pc:sldMkLst>
        <pc:spChg chg="add mod">
          <ac:chgData name="Guest User" userId="f634477b50eb1dbc" providerId="Windows Live" clId="Web-{95940E07-3829-48C4-83F7-481B65BE6783}" dt="2022-04-23T12:10:45.433" v="330" actId="20577"/>
          <ac:spMkLst>
            <pc:docMk/>
            <pc:sldMk cId="4141396459" sldId="260"/>
            <ac:spMk id="2" creationId="{17FB2F8E-0623-A2B0-E893-BC52C73E8482}"/>
          </ac:spMkLst>
        </pc:spChg>
        <pc:spChg chg="add mod">
          <ac:chgData name="Guest User" userId="f634477b50eb1dbc" providerId="Windows Live" clId="Web-{95940E07-3829-48C4-83F7-481B65BE6783}" dt="2022-04-23T12:11:13.668" v="337" actId="1076"/>
          <ac:spMkLst>
            <pc:docMk/>
            <pc:sldMk cId="4141396459" sldId="260"/>
            <ac:spMk id="3" creationId="{1FDC8D6A-CD6B-13CC-08CC-7BC1BCF1720F}"/>
          </ac:spMkLst>
        </pc:spChg>
        <pc:spChg chg="add mod">
          <ac:chgData name="Guest User" userId="f634477b50eb1dbc" providerId="Windows Live" clId="Web-{95940E07-3829-48C4-83F7-481B65BE6783}" dt="2022-04-23T12:11:22.028" v="339" actId="1076"/>
          <ac:spMkLst>
            <pc:docMk/>
            <pc:sldMk cId="4141396459" sldId="260"/>
            <ac:spMk id="4" creationId="{EC35680B-BE40-FEEB-9429-C166CA2234B1}"/>
          </ac:spMkLst>
        </pc:spChg>
      </pc:sldChg>
      <pc:sldChg chg="addSp modSp add replId addAnim modAnim">
        <pc:chgData name="Guest User" userId="f634477b50eb1dbc" providerId="Windows Live" clId="Web-{95940E07-3829-48C4-83F7-481B65BE6783}" dt="2022-04-23T12:13:46.249" v="385"/>
        <pc:sldMkLst>
          <pc:docMk/>
          <pc:sldMk cId="3765253880" sldId="261"/>
        </pc:sldMkLst>
        <pc:spChg chg="add mod">
          <ac:chgData name="Guest User" userId="f634477b50eb1dbc" providerId="Windows Live" clId="Web-{95940E07-3829-48C4-83F7-481B65BE6783}" dt="2022-04-23T12:06:44.444" v="290" actId="20577"/>
          <ac:spMkLst>
            <pc:docMk/>
            <pc:sldMk cId="3765253880" sldId="261"/>
            <ac:spMk id="2" creationId="{474A1081-F844-19B1-97E6-88D776E80E0E}"/>
          </ac:spMkLst>
        </pc:spChg>
      </pc:sldChg>
      <pc:sldChg chg="addSp delSp modSp add ord replId addAnim modAnim">
        <pc:chgData name="Guest User" userId="f634477b50eb1dbc" providerId="Windows Live" clId="Web-{95940E07-3829-48C4-83F7-481B65BE6783}" dt="2022-04-23T12:13:40.687" v="382"/>
        <pc:sldMkLst>
          <pc:docMk/>
          <pc:sldMk cId="1133048158" sldId="262"/>
        </pc:sldMkLst>
        <pc:spChg chg="add del mod">
          <ac:chgData name="Guest User" userId="f634477b50eb1dbc" providerId="Windows Live" clId="Web-{95940E07-3829-48C4-83F7-481B65BE6783}" dt="2022-04-23T12:11:41.091" v="341" actId="20577"/>
          <ac:spMkLst>
            <pc:docMk/>
            <pc:sldMk cId="1133048158" sldId="262"/>
            <ac:spMk id="2" creationId="{FC2466D5-D980-F5D1-CAFE-57CA27BF4517}"/>
          </ac:spMkLst>
        </pc:spChg>
      </pc:sldChg>
      <pc:sldChg chg="add del replId">
        <pc:chgData name="Guest User" userId="f634477b50eb1dbc" providerId="Windows Live" clId="Web-{95940E07-3829-48C4-83F7-481B65BE6783}" dt="2022-04-23T12:06:52.679" v="291"/>
        <pc:sldMkLst>
          <pc:docMk/>
          <pc:sldMk cId="1927360461" sldId="263"/>
        </pc:sldMkLst>
      </pc:sldChg>
      <pc:sldChg chg="modSp add ord replId">
        <pc:chgData name="Guest User" userId="f634477b50eb1dbc" providerId="Windows Live" clId="Web-{95940E07-3829-48C4-83F7-481B65BE6783}" dt="2022-04-23T12:12:57.217" v="365" actId="1076"/>
        <pc:sldMkLst>
          <pc:docMk/>
          <pc:sldMk cId="3190857110" sldId="263"/>
        </pc:sldMkLst>
        <pc:spChg chg="mod">
          <ac:chgData name="Guest User" userId="f634477b50eb1dbc" providerId="Windows Live" clId="Web-{95940E07-3829-48C4-83F7-481B65BE6783}" dt="2022-04-23T12:12:57.217" v="365" actId="1076"/>
          <ac:spMkLst>
            <pc:docMk/>
            <pc:sldMk cId="3190857110" sldId="263"/>
            <ac:spMk id="4" creationId="{450EC7D2-7930-AFBA-49D6-FDCE24840DEE}"/>
          </ac:spMkLst>
        </pc:spChg>
      </pc:sldChg>
      <pc:sldChg chg="add del replId">
        <pc:chgData name="Guest User" userId="f634477b50eb1dbc" providerId="Windows Live" clId="Web-{95940E07-3829-48C4-83F7-481B65BE6783}" dt="2022-04-23T12:06:55.382" v="292"/>
        <pc:sldMkLst>
          <pc:docMk/>
          <pc:sldMk cId="751902686" sldId="264"/>
        </pc:sldMkLst>
      </pc:sldChg>
      <pc:sldChg chg="new del">
        <pc:chgData name="Guest User" userId="f634477b50eb1dbc" providerId="Windows Live" clId="Web-{95940E07-3829-48C4-83F7-481B65BE6783}" dt="2022-04-23T12:00:55.266" v="177"/>
        <pc:sldMkLst>
          <pc:docMk/>
          <pc:sldMk cId="2569110823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3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2" y="274642"/>
            <a:ext cx="236996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1" y="1444296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1444296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9" y="6407946"/>
            <a:ext cx="313424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8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2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5" y="5791253"/>
            <a:ext cx="4536420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40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8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2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5" y="5791253"/>
            <a:ext cx="4536420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0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0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6CE7D5-CF57-46EF-B807-FDD0502418D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9" y="6407946"/>
            <a:ext cx="313424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6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C:\Users\Admin\Downloads\cong truo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" y="-32657"/>
            <a:ext cx="121702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67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231CB76E-EC37-CBF8-31D8-E0D6E8BFE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506" y="5375513"/>
            <a:ext cx="12261012" cy="14841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B0B5563-8F2C-4C55-CB4F-6C2BD0308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4506" y="-1621"/>
            <a:ext cx="12261012" cy="14841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50EC7D2-7930-AFBA-49D6-FDCE24840DEE}"/>
              </a:ext>
            </a:extLst>
          </p:cNvPr>
          <p:cNvSpPr/>
          <p:nvPr/>
        </p:nvSpPr>
        <p:spPr>
          <a:xfrm>
            <a:off x="3209027" y="2267311"/>
            <a:ext cx="5765321" cy="23291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b="1" dirty="0">
                <a:latin typeface="Times New Roman"/>
                <a:cs typeface="Calibri"/>
              </a:rPr>
              <a:t>QUYỀN TỰ DO NGÔN LUẬN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="" xmlns:a16="http://schemas.microsoft.com/office/drawing/2014/main" id="{15E57E49-92DC-2060-3523-A81C05AD6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152" y="1169059"/>
            <a:ext cx="1552754" cy="45198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3E197BD-1B62-D636-34B4-BAFA6E1BF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53113" y="1169058"/>
            <a:ext cx="1552754" cy="451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7FB2F8E-0623-A2B0-E893-BC52C73E8482}"/>
              </a:ext>
            </a:extLst>
          </p:cNvPr>
          <p:cNvSpPr txBox="1"/>
          <p:nvPr/>
        </p:nvSpPr>
        <p:spPr>
          <a:xfrm>
            <a:off x="2909" y="2909"/>
            <a:ext cx="12189941" cy="64940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Câu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 1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: Khi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công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dân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phát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hiện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cơ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quan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,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tổ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chức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hoặc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cá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nhân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gây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thiệt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hại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đến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lợi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ích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của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nhà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nước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thì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họ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có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quyền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?</a:t>
            </a:r>
            <a:endParaRPr lang="en-US" sz="3200">
              <a:solidFill>
                <a:schemeClr val="accent4">
                  <a:lumMod val="7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A.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khiếu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nại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  <a:endParaRPr lang="en-US" sz="3200">
              <a:solidFill>
                <a:schemeClr val="accent4">
                  <a:lumMod val="7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B.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tố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cáo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  <a:endParaRPr lang="en-US" sz="3200">
              <a:solidFill>
                <a:schemeClr val="accent4">
                  <a:lumMod val="7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kiến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nghị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  <a:endParaRPr lang="en-US" sz="3200">
              <a:solidFill>
                <a:schemeClr val="accent4">
                  <a:lumMod val="7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D.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yêu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cầu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+mn-lt"/>
                <a:cs typeface="+mn-lt"/>
              </a:rPr>
              <a:t>.</a:t>
            </a:r>
            <a:endParaRPr lang="en-US" sz="3200">
              <a:solidFill>
                <a:schemeClr val="accent4">
                  <a:lumMod val="75000"/>
                </a:schemeClr>
              </a:solidFill>
              <a:latin typeface="Times New Roman"/>
              <a:ea typeface="+mn-lt"/>
              <a:cs typeface="+mn-lt"/>
            </a:endParaRPr>
          </a:p>
          <a:p>
            <a:pPr algn="just"/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Câu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2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: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Việc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đề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nghị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cơ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quan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,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tổ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chức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có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thẩm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quyền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xem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xét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lại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quyết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định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khi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cho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rằng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quyết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định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đó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xâm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phạm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đến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lợi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ích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hợp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pháp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của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mình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đã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thể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hiện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quyền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gì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của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công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dân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?</a:t>
            </a: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A.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khiếu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nại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.</a:t>
            </a: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B.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tố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cáo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.</a:t>
            </a: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kiến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nghị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.</a:t>
            </a: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D.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yêu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cầu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Arial"/>
              </a:rPr>
              <a:t>.</a:t>
            </a:r>
          </a:p>
        </p:txBody>
      </p:sp>
      <p:sp>
        <p:nvSpPr>
          <p:cNvPr id="3" name="Oval 2">
            <a:extLst>
              <a:ext uri="{FF2B5EF4-FFF2-40B4-BE49-F238E27FC236}">
                <a16:creationId xmlns="" xmlns:a16="http://schemas.microsoft.com/office/drawing/2014/main" id="{1FDC8D6A-CD6B-13CC-08CC-7BC1BCF1720F}"/>
              </a:ext>
            </a:extLst>
          </p:cNvPr>
          <p:cNvSpPr/>
          <p:nvPr/>
        </p:nvSpPr>
        <p:spPr>
          <a:xfrm>
            <a:off x="2875" y="4524555"/>
            <a:ext cx="531963" cy="4744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EC35680B-BE40-FEEB-9429-C166CA2234B1}"/>
              </a:ext>
            </a:extLst>
          </p:cNvPr>
          <p:cNvSpPr/>
          <p:nvPr/>
        </p:nvSpPr>
        <p:spPr>
          <a:xfrm>
            <a:off x="2874" y="1548441"/>
            <a:ext cx="531963" cy="47445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9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805349B-B87C-7884-607F-B9D2E03CD674}"/>
              </a:ext>
            </a:extLst>
          </p:cNvPr>
          <p:cNvSpPr txBox="1"/>
          <p:nvPr/>
        </p:nvSpPr>
        <p:spPr>
          <a:xfrm>
            <a:off x="-5750" y="-5751"/>
            <a:ext cx="400840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I. ĐẶT VẤN ĐỀ: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A29EE3-E63F-BC44-B280-7D12DA722ABE}"/>
              </a:ext>
            </a:extLst>
          </p:cNvPr>
          <p:cNvSpPr txBox="1"/>
          <p:nvPr/>
        </p:nvSpPr>
        <p:spPr>
          <a:xfrm>
            <a:off x="-5751" y="698740"/>
            <a:ext cx="5992484" cy="4674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Em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hiểu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thế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nào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là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quyền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tự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do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ngôn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luận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Calibri"/>
              </a:rPr>
              <a:t>?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6689C4DC-579E-9752-3671-57D6B2A7D48D}"/>
              </a:ext>
            </a:extLst>
          </p:cNvPr>
          <p:cNvSpPr/>
          <p:nvPr/>
        </p:nvSpPr>
        <p:spPr>
          <a:xfrm>
            <a:off x="6097978" y="699279"/>
            <a:ext cx="5806491" cy="517584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/>
                <a:ea typeface="+mn-lt"/>
                <a:cs typeface="+mn-lt"/>
              </a:rPr>
              <a:t>Quyền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tự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do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ngôn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luận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là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quyền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của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công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dân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được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tham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gia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bàn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bạc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thảo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luận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đóng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góp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ý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kiến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vào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những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vấn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đề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chung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của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đất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nước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xã</a:t>
            </a:r>
            <a:r>
              <a:rPr lang="en-US" sz="40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4000" b="1" dirty="0" err="1">
                <a:latin typeface="Times New Roman"/>
                <a:ea typeface="+mn-lt"/>
                <a:cs typeface="+mn-lt"/>
              </a:rPr>
              <a:t>hội</a:t>
            </a:r>
            <a:endParaRPr lang="en-US" sz="4000" b="1">
              <a:latin typeface="Times New Roman"/>
              <a:ea typeface="+mn-lt"/>
              <a:cs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A12C17E-4E87-200E-34E6-5591E9BBCE8F}"/>
              </a:ext>
            </a:extLst>
          </p:cNvPr>
          <p:cNvSpPr txBox="1"/>
          <p:nvPr/>
        </p:nvSpPr>
        <p:spPr>
          <a:xfrm>
            <a:off x="-5751" y="1158816"/>
            <a:ext cx="599248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Công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dân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thực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hiện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quyền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tự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do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ngôn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luận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của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mình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bằng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cách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nào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18D1D661-9CD1-654C-B249-74C705099121}"/>
              </a:ext>
            </a:extLst>
          </p:cNvPr>
          <p:cNvSpPr/>
          <p:nvPr/>
        </p:nvSpPr>
        <p:spPr>
          <a:xfrm>
            <a:off x="6097078" y="-11827"/>
            <a:ext cx="6094203" cy="68579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vi" sz="2700" b="1" dirty="0">
                <a:latin typeface="Times New Roman"/>
                <a:ea typeface="+mn-lt"/>
                <a:cs typeface="Arial"/>
              </a:rPr>
              <a:t>-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Sử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dụng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quyền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này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tại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các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cuộc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họp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ở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các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cơ quan,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trường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học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,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tổ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dân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phố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,…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bằng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cách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trực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tiếp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phát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biểu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ý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kiến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nhằm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xây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dựng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cơ quan,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trường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học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,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địa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 phương </a:t>
            </a:r>
            <a:r>
              <a:rPr lang="vi" sz="2700" b="1" dirty="0" err="1">
                <a:latin typeface="Times New Roman"/>
                <a:ea typeface="+mn-lt"/>
                <a:cs typeface="Arial"/>
              </a:rPr>
              <a:t>mình</a:t>
            </a:r>
            <a:r>
              <a:rPr lang="vi" sz="2700" b="1" dirty="0">
                <a:latin typeface="Times New Roman"/>
                <a:ea typeface="+mn-lt"/>
                <a:cs typeface="Arial"/>
              </a:rPr>
              <a:t>.</a:t>
            </a:r>
            <a:r>
              <a:rPr lang="vi" sz="2700" b="1" dirty="0">
                <a:latin typeface="Times New Roman"/>
                <a:ea typeface="+mn-lt"/>
                <a:cs typeface="+mn-lt"/>
              </a:rPr>
              <a:t/>
            </a:r>
            <a:br>
              <a:rPr lang="vi" sz="2700" b="1" dirty="0">
                <a:latin typeface="Times New Roman"/>
                <a:ea typeface="+mn-lt"/>
                <a:cs typeface="+mn-lt"/>
              </a:rPr>
            </a:br>
            <a:r>
              <a:rPr lang="en-US" sz="2700" b="1" dirty="0">
                <a:latin typeface="Times New Roman"/>
                <a:ea typeface="+mn-lt"/>
                <a:cs typeface="+mn-lt"/>
              </a:rPr>
              <a:t>-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Viết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bài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gửi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đăng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báo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trong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đó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bày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tỏ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ý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kiến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quan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điểm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của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mình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về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chủ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trương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chính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sách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và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pháp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luật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của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Nhà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nước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.</a:t>
            </a:r>
            <a:endParaRPr lang="en-US" sz="2700" b="1">
              <a:latin typeface="Times New Roman"/>
              <a:cs typeface="Calibri"/>
            </a:endParaRPr>
          </a:p>
          <a:p>
            <a:pPr algn="just"/>
            <a:r>
              <a:rPr lang="en-US" sz="2700" b="1" dirty="0">
                <a:latin typeface="Times New Roman"/>
                <a:ea typeface="+mn-lt"/>
                <a:cs typeface="+mn-lt"/>
              </a:rPr>
              <a:t>-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Viết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thư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kiến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nghi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̣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với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đại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biểu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Quốc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hội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đại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biểu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Hội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đồng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nhân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dân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trong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các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dịp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tiếp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xúc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với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cư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̉ tri,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hoặc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góp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ý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kiến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vào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các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dư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̣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thảo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cương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lĩnh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dư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̣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thảo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văn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bản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luật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,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bô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̣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luật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quan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 </a:t>
            </a:r>
            <a:r>
              <a:rPr lang="en-US" sz="2700" b="1" dirty="0" err="1">
                <a:latin typeface="Times New Roman"/>
                <a:ea typeface="+mn-lt"/>
                <a:cs typeface="+mn-lt"/>
              </a:rPr>
              <a:t>trọng</a:t>
            </a:r>
            <a:r>
              <a:rPr lang="en-US" sz="2700" b="1" dirty="0">
                <a:latin typeface="Times New Roman"/>
                <a:ea typeface="+mn-lt"/>
                <a:cs typeface="+mn-lt"/>
              </a:rPr>
              <a:t>.</a:t>
            </a:r>
            <a:endParaRPr lang="en-US" sz="2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105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C2466D5-D980-F5D1-CAFE-57CA27BF4517}"/>
              </a:ext>
            </a:extLst>
          </p:cNvPr>
          <p:cNvSpPr txBox="1"/>
          <p:nvPr/>
        </p:nvSpPr>
        <p:spPr>
          <a:xfrm>
            <a:off x="2910" y="2909"/>
            <a:ext cx="12079333" cy="67403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II.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Nội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dung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bài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học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:</a:t>
            </a:r>
          </a:p>
          <a:p>
            <a:pPr algn="just"/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1- Quyền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tự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do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ngôn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luận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:</a:t>
            </a:r>
          </a:p>
          <a:p>
            <a:pPr algn="just"/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Là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quyền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của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công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dân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tham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gia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bàn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bạc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,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thảo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luận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,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đóng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góp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ý </a:t>
            </a:r>
            <a:r>
              <a:rPr lang="en-US" sz="49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kiến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….XH</a:t>
            </a:r>
          </a:p>
          <a:p>
            <a:pPr algn="just"/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2- Công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dân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sử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dụng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quyền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tự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do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ngôn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luận</a:t>
            </a:r>
            <a:r>
              <a:rPr lang="en-US" sz="49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:</a:t>
            </a:r>
          </a:p>
          <a:p>
            <a:pPr algn="just"/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Công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dân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cần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tuân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theo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những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quy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định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của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pháp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luật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,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vì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như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vậy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sẽ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phát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huy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được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tính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tích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cực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của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quyền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này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,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góp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phần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xây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dựng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đất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90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nước</a:t>
            </a:r>
            <a:r>
              <a:rPr lang="en-US" sz="49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304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74A1081-F844-19B1-97E6-88D776E80E0E}"/>
              </a:ext>
            </a:extLst>
          </p:cNvPr>
          <p:cNvSpPr txBox="1"/>
          <p:nvPr/>
        </p:nvSpPr>
        <p:spPr>
          <a:xfrm>
            <a:off x="-5750" y="-5751"/>
            <a:ext cx="12059728" cy="62478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3- Nhà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nước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làm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gì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?</a:t>
            </a: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Nhà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nước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tạo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mọi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điều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kiện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để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công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dân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thực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hiện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quyền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này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VD: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Diễn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đàn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nhân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dân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       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Hộp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thư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truyền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hình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       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Đường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dây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nóng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       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Hòm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thư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góp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ý</a:t>
            </a:r>
          </a:p>
          <a:p>
            <a:pPr algn="just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*Liên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hệ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:</a:t>
            </a: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Bày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tỏ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ý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kiến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cá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nhân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Trình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bày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nguyện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vọng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Nhờ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giảI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đáp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thắc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mắc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Tìm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hiểu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hiến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pháp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và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pháp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luật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Times New Roman"/>
              <a:ea typeface="Open Sans"/>
              <a:cs typeface="Open Sans"/>
            </a:endParaRPr>
          </a:p>
          <a:p>
            <a:pPr algn="just"/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- Học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tập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nâng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cao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ý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thức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văn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hoá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Times New Roman"/>
                <a:ea typeface="Open Sans"/>
                <a:cs typeface="Open Sans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652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231CB76E-EC37-CBF8-31D8-E0D6E8BFE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506" y="5375513"/>
            <a:ext cx="12261012" cy="14841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B0B5563-8F2C-4C55-CB4F-6C2BD0308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4506" y="-1621"/>
            <a:ext cx="12261012" cy="14841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50EC7D2-7930-AFBA-49D6-FDCE24840DEE}"/>
              </a:ext>
            </a:extLst>
          </p:cNvPr>
          <p:cNvSpPr/>
          <p:nvPr/>
        </p:nvSpPr>
        <p:spPr>
          <a:xfrm>
            <a:off x="3827251" y="1792860"/>
            <a:ext cx="4528868" cy="327803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 b="1" dirty="0">
                <a:latin typeface="Times New Roman"/>
                <a:cs typeface="Calibri"/>
              </a:rPr>
              <a:t>VỀ NHÀ:</a:t>
            </a:r>
            <a:endParaRPr lang="en-US" dirty="0"/>
          </a:p>
          <a:p>
            <a:pPr algn="ctr"/>
            <a:r>
              <a:rPr lang="en-US" sz="6000" b="1" dirty="0">
                <a:latin typeface="Times New Roman"/>
                <a:cs typeface="Calibri"/>
              </a:rPr>
              <a:t>- Học </a:t>
            </a:r>
            <a:r>
              <a:rPr lang="en-US" sz="6000" b="1" dirty="0" err="1">
                <a:latin typeface="Times New Roman"/>
                <a:cs typeface="Calibri"/>
              </a:rPr>
              <a:t>bài</a:t>
            </a:r>
          </a:p>
          <a:p>
            <a:pPr algn="ctr"/>
            <a:r>
              <a:rPr lang="en-US" sz="6000" b="1" dirty="0">
                <a:latin typeface="Times New Roman"/>
                <a:cs typeface="Calibri"/>
              </a:rPr>
              <a:t>- </a:t>
            </a:r>
            <a:r>
              <a:rPr lang="en-US" sz="6000" b="1" dirty="0" err="1">
                <a:latin typeface="Times New Roman"/>
                <a:cs typeface="Calibri"/>
              </a:rPr>
              <a:t>Làm</a:t>
            </a:r>
            <a:r>
              <a:rPr lang="en-US" sz="6000" b="1" dirty="0">
                <a:latin typeface="Times New Roman"/>
                <a:cs typeface="Calibri"/>
              </a:rPr>
              <a:t> BT 1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="" xmlns:a16="http://schemas.microsoft.com/office/drawing/2014/main" id="{15E57E49-92DC-2060-3523-A81C05AD6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152" y="1169059"/>
            <a:ext cx="1552754" cy="45198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3E197BD-1B62-D636-34B4-BAFA6E1BF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9453113" y="1169058"/>
            <a:ext cx="1552754" cy="451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57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229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TUY THUAN</dc:creator>
  <cp:lastModifiedBy>Admin</cp:lastModifiedBy>
  <cp:revision>144</cp:revision>
  <dcterms:created xsi:type="dcterms:W3CDTF">2022-04-23T11:47:40Z</dcterms:created>
  <dcterms:modified xsi:type="dcterms:W3CDTF">2022-08-05T13:24:49Z</dcterms:modified>
</cp:coreProperties>
</file>