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Default Extension="gif" ContentType="image/gif"/>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4"/>
  </p:notesMasterIdLst>
  <p:sldIdLst>
    <p:sldId id="348" r:id="rId2"/>
    <p:sldId id="257" r:id="rId3"/>
    <p:sldId id="320" r:id="rId4"/>
    <p:sldId id="335" r:id="rId5"/>
    <p:sldId id="336" r:id="rId6"/>
    <p:sldId id="313" r:id="rId7"/>
    <p:sldId id="314" r:id="rId8"/>
    <p:sldId id="327" r:id="rId9"/>
    <p:sldId id="326" r:id="rId10"/>
    <p:sldId id="337" r:id="rId11"/>
    <p:sldId id="319" r:id="rId12"/>
    <p:sldId id="338" r:id="rId13"/>
    <p:sldId id="339" r:id="rId14"/>
    <p:sldId id="340" r:id="rId15"/>
    <p:sldId id="342" r:id="rId16"/>
    <p:sldId id="329" r:id="rId17"/>
    <p:sldId id="347" r:id="rId18"/>
    <p:sldId id="341" r:id="rId19"/>
    <p:sldId id="343" r:id="rId20"/>
    <p:sldId id="344" r:id="rId21"/>
    <p:sldId id="303" r:id="rId22"/>
    <p:sldId id="325" r:id="rId2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FF00"/>
    <a:srgbClr val="0D30DD"/>
    <a:srgbClr val="27E0E9"/>
    <a:srgbClr val="11C1FF"/>
    <a:srgbClr val="F11BAA"/>
    <a:srgbClr val="BCFCD4"/>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4943" autoAdjust="0"/>
    <p:restoredTop sz="94680" autoAdjust="0"/>
  </p:normalViewPr>
  <p:slideViewPr>
    <p:cSldViewPr>
      <p:cViewPr varScale="1">
        <p:scale>
          <a:sx n="62" d="100"/>
          <a:sy n="62" d="100"/>
        </p:scale>
        <p:origin x="1348" y="48"/>
      </p:cViewPr>
      <p:guideLst>
        <p:guide orient="horz" pos="2160"/>
        <p:guide pos="2880"/>
      </p:guideLst>
    </p:cSldViewPr>
  </p:slideViewPr>
  <p:outlineViewPr>
    <p:cViewPr>
      <p:scale>
        <a:sx n="33" d="100"/>
        <a:sy n="33" d="100"/>
      </p:scale>
      <p:origin x="0" y="0"/>
    </p:cViewPr>
  </p:outlin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diagrams/colors1.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accent1_2">
  <dgm:title val=""/>
  <dgm:desc val=""/>
  <dgm:catLst>
    <dgm:cat type="accent1" pri="11200"/>
  </dgm:catLst>
  <dgm:styleLbl name="node0">
    <dgm:fillClrLst meth="repeat">
      <a:schemeClr val="accent1"/>
    </dgm:fillClrLst>
    <dgm:linClrLst meth="repeat">
      <a:schemeClr val="lt1"/>
    </dgm:linClrLst>
    <dgm:effectClrLst/>
    <dgm:txLinClrLst/>
    <dgm:txFillClrLst/>
    <dgm:txEffectClrLst/>
  </dgm:styleLbl>
  <dgm:styleLbl name="alignNode1">
    <dgm:fillClrLst meth="repeat">
      <a:schemeClr val="accent1"/>
    </dgm:fillClrLst>
    <dgm:linClrLst meth="repeat">
      <a:schemeClr val="accent1"/>
    </dgm:linClrLst>
    <dgm:effectClrLst/>
    <dgm:txLinClrLst/>
    <dgm:txFillClrLst/>
    <dgm:txEffectClrLst/>
  </dgm:styleLbl>
  <dgm:styleLbl name="node1">
    <dgm:fillClrLst meth="repeat">
      <a:schemeClr val="accent1"/>
    </dgm:fillClrLst>
    <dgm:linClrLst meth="repeat">
      <a:schemeClr val="lt1"/>
    </dgm:linClrLst>
    <dgm:effectClrLst/>
    <dgm:txLinClrLst/>
    <dgm:txFillClrLst/>
    <dgm:txEffectClrLst/>
  </dgm:styleLbl>
  <dgm:styleLbl name="lnNode1">
    <dgm:fillClrLst meth="repeat">
      <a:schemeClr val="accent1"/>
    </dgm:fillClrLst>
    <dgm:linClrLst meth="repeat">
      <a:schemeClr val="lt1"/>
    </dgm:linClrLst>
    <dgm:effectClrLst/>
    <dgm:txLinClrLst/>
    <dgm:txFillClrLst/>
    <dgm:txEffectClrLst/>
  </dgm:styleLbl>
  <dgm:styleLbl name="vennNode1">
    <dgm:fillClrLst meth="repeat">
      <a:schemeClr val="accent1">
        <a:alpha val="50000"/>
      </a:schemeClr>
    </dgm:fillClrLst>
    <dgm:linClrLst meth="repeat">
      <a:schemeClr val="lt1"/>
    </dgm:linClrLst>
    <dgm:effectClrLst/>
    <dgm:txLinClrLst/>
    <dgm:txFillClrLst/>
    <dgm:txEffectClrLst/>
  </dgm:styleLbl>
  <dgm:styleLbl name="node2">
    <dgm:fillClrLst meth="repeat">
      <a:schemeClr val="accent1"/>
    </dgm:fillClrLst>
    <dgm:linClrLst meth="repeat">
      <a:schemeClr val="lt1"/>
    </dgm:linClrLst>
    <dgm:effectClrLst/>
    <dgm:txLinClrLst/>
    <dgm:txFillClrLst/>
    <dgm:txEffectClrLst/>
  </dgm:styleLbl>
  <dgm:styleLbl name="node3">
    <dgm:fillClrLst meth="repeat">
      <a:schemeClr val="accent1"/>
    </dgm:fillClrLst>
    <dgm:linClrLst meth="repeat">
      <a:schemeClr val="lt1"/>
    </dgm:linClrLst>
    <dgm:effectClrLst/>
    <dgm:txLinClrLst/>
    <dgm:txFillClrLst/>
    <dgm:txEffectClrLst/>
  </dgm:styleLbl>
  <dgm:styleLbl name="node4">
    <dgm:fillClrLst meth="repeat">
      <a:schemeClr val="accent1"/>
    </dgm:fillClrLst>
    <dgm:linClrLst meth="repeat">
      <a:schemeClr val="lt1"/>
    </dgm:linClrLst>
    <dgm:effectClrLst/>
    <dgm:txLinClrLst/>
    <dgm:txFillClrLst/>
    <dgm:txEffectClrLst/>
  </dgm:styleLbl>
  <dgm:styleLbl name="f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align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bgImgPlace1">
    <dgm:fillClrLst meth="repeat">
      <a:schemeClr val="accent1">
        <a:tint val="5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1">
        <a:tint val="60000"/>
      </a:schemeClr>
    </dgm:fillClrLst>
    <dgm:linClrLst meth="repeat">
      <a:schemeClr val="accent1">
        <a:tint val="60000"/>
      </a:schemeClr>
    </dgm:linClrLst>
    <dgm:effectClrLst/>
    <dgm:txLinClrLst/>
    <dgm:txFillClrLst/>
    <dgm:txEffectClrLst/>
  </dgm:styleLbl>
  <dgm:styleLbl name="fgSibTrans2D1">
    <dgm:fillClrLst meth="repeat">
      <a:schemeClr val="accent1">
        <a:tint val="60000"/>
      </a:schemeClr>
    </dgm:fillClrLst>
    <dgm:linClrLst meth="repeat">
      <a:schemeClr val="accent1">
        <a:tint val="60000"/>
      </a:schemeClr>
    </dgm:linClrLst>
    <dgm:effectClrLst/>
    <dgm:txLinClrLst/>
    <dgm:txFillClrLst/>
    <dgm:txEffectClrLst/>
  </dgm:styleLbl>
  <dgm:styleLbl name="bgSibTrans2D1">
    <dgm:fillClrLst meth="repeat">
      <a:schemeClr val="accent1">
        <a:tint val="60000"/>
      </a:schemeClr>
    </dgm:fillClrLst>
    <dgm:linClrLst meth="repeat">
      <a:schemeClr val="accent1">
        <a:tint val="60000"/>
      </a:schemeClr>
    </dgm:linClrLst>
    <dgm:effectClrLst/>
    <dgm:txLinClrLst/>
    <dgm:txFillClrLst/>
    <dgm:txEffectClrLst/>
  </dgm:styleLbl>
  <dgm:styleLbl name="sibTrans1D1">
    <dgm:fillClrLst meth="repeat">
      <a:schemeClr val="accent1"/>
    </dgm:fillClrLst>
    <dgm:linClrLst meth="repeat">
      <a:schemeClr val="accent1"/>
    </dgm:linClrLst>
    <dgm:effectClrLst/>
    <dgm:txLinClrLst/>
    <dgm:txFillClrLst meth="repeat">
      <a:schemeClr val="tx1"/>
    </dgm:txFillClrLst>
    <dgm:txEffectClrLst/>
  </dgm:styleLbl>
  <dgm:styleLbl name="callout">
    <dgm:fillClrLst meth="repeat">
      <a:schemeClr val="accent1"/>
    </dgm:fillClrLst>
    <dgm:linClrLst meth="repeat">
      <a:schemeClr val="accent1">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1"/>
    </dgm:fillClrLst>
    <dgm:linClrLst meth="repeat">
      <a:schemeClr val="lt1"/>
    </dgm:linClrLst>
    <dgm:effectClrLst/>
    <dgm:txLinClrLst/>
    <dgm:txFillClrLst/>
    <dgm:txEffectClrLst/>
  </dgm:styleLbl>
  <dgm:styleLbl name="asst2">
    <dgm:fillClrLst meth="repeat">
      <a:schemeClr val="accent1"/>
    </dgm:fillClrLst>
    <dgm:linClrLst meth="repeat">
      <a:schemeClr val="lt1"/>
    </dgm:linClrLst>
    <dgm:effectClrLst/>
    <dgm:txLinClrLst/>
    <dgm:txFillClrLst/>
    <dgm:txEffectClrLst/>
  </dgm:styleLbl>
  <dgm:styleLbl name="asst3">
    <dgm:fillClrLst meth="repeat">
      <a:schemeClr val="accent1"/>
    </dgm:fillClrLst>
    <dgm:linClrLst meth="repeat">
      <a:schemeClr val="lt1"/>
    </dgm:linClrLst>
    <dgm:effectClrLst/>
    <dgm:txLinClrLst/>
    <dgm:txFillClrLst/>
    <dgm:txEffectClrLst/>
  </dgm:styleLbl>
  <dgm:styleLbl name="asst4">
    <dgm:fillClrLst meth="repeat">
      <a:schemeClr val="accent1"/>
    </dgm:fillClrLst>
    <dgm:linClrLst meth="repeat">
      <a:schemeClr val="lt1"/>
    </dgm:linClrLst>
    <dgm:effectClrLst/>
    <dgm:txLinClrLst/>
    <dgm:txFillClrLst/>
    <dgm:txEffectClrLst/>
  </dgm:styleLbl>
  <dgm:styleLbl name="parChTrans2D1">
    <dgm:fillClrLst meth="repeat">
      <a:schemeClr val="accent1">
        <a:tint val="60000"/>
      </a:schemeClr>
    </dgm:fillClrLst>
    <dgm:linClrLst meth="repeat">
      <a:schemeClr val="accent1">
        <a:tint val="60000"/>
      </a:schemeClr>
    </dgm:linClrLst>
    <dgm:effectClrLst/>
    <dgm:txLinClrLst/>
    <dgm:txFillClrLst meth="repeat">
      <a:schemeClr val="lt1"/>
    </dgm:txFillClrLst>
    <dgm:txEffectClrLst/>
  </dgm:styleLbl>
  <dgm:styleLbl name="parChTrans2D2">
    <dgm:fillClrLst meth="repeat">
      <a:schemeClr val="accent1"/>
    </dgm:fillClrLst>
    <dgm:linClrLst meth="repeat">
      <a:schemeClr val="accent1"/>
    </dgm:linClrLst>
    <dgm:effectClrLst/>
    <dgm:txLinClrLst/>
    <dgm:txFillClrLst meth="repeat">
      <a:schemeClr val="lt1"/>
    </dgm:txFillClrLst>
    <dgm:txEffectClrLst/>
  </dgm:styleLbl>
  <dgm:styleLbl name="parChTrans2D3">
    <dgm:fillClrLst meth="repeat">
      <a:schemeClr val="accent1"/>
    </dgm:fillClrLst>
    <dgm:linClrLst meth="repeat">
      <a:schemeClr val="accent1"/>
    </dgm:linClrLst>
    <dgm:effectClrLst/>
    <dgm:txLinClrLst/>
    <dgm:txFillClrLst meth="repeat">
      <a:schemeClr val="lt1"/>
    </dgm:txFillClrLst>
    <dgm:txEffectClrLst/>
  </dgm:styleLbl>
  <dgm:styleLbl name="parChTrans2D4">
    <dgm:fillClrLst meth="repeat">
      <a:schemeClr val="accent1"/>
    </dgm:fillClrLst>
    <dgm:linClrLst meth="repeat">
      <a:schemeClr val="accent1"/>
    </dgm:linClrLst>
    <dgm:effectClrLst/>
    <dgm:txLinClrLst/>
    <dgm:txFillClrLst meth="repeat">
      <a:schemeClr val="lt1"/>
    </dgm:txFillClrLst>
    <dgm:txEffectClrLst/>
  </dgm:styleLbl>
  <dgm:styleLbl name="parChTrans1D1">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2">
    <dgm:fillClrLst meth="repeat">
      <a:schemeClr val="accent1"/>
    </dgm:fillClrLst>
    <dgm:linClrLst meth="repeat">
      <a:schemeClr val="accent1">
        <a:shade val="60000"/>
      </a:schemeClr>
    </dgm:linClrLst>
    <dgm:effectClrLst/>
    <dgm:txLinClrLst/>
    <dgm:txFillClrLst meth="repeat">
      <a:schemeClr val="tx1"/>
    </dgm:txFillClrLst>
    <dgm:txEffectClrLst/>
  </dgm:styleLbl>
  <dgm:styleLbl name="parChTrans1D3">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parChTrans1D4">
    <dgm:fillClrLst meth="repeat">
      <a:schemeClr val="accent1"/>
    </dgm:fillClrLst>
    <dgm:linClrLst meth="repeat">
      <a:schemeClr val="accent1">
        <a:shade val="80000"/>
      </a:schemeClr>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solidFgAcc1">
    <dgm:fillClrLst meth="repeat">
      <a:schemeClr val="lt1"/>
    </dgm:fillClrLst>
    <dgm:linClrLst meth="repeat">
      <a:schemeClr val="accent1"/>
    </dgm:linClrLst>
    <dgm:effectClrLst/>
    <dgm:txLinClrLst/>
    <dgm:txFillClrLst meth="repeat">
      <a:schemeClr val="dk1"/>
    </dgm:txFillClrLst>
    <dgm:txEffectClrLst/>
  </dgm:styleLbl>
  <dgm:styleLbl name="solidAlignAcc1">
    <dgm:fillClrLst meth="repeat">
      <a:schemeClr val="lt1"/>
    </dgm:fillClrLst>
    <dgm:linClrLst meth="repeat">
      <a:schemeClr val="accent1"/>
    </dgm:linClrLst>
    <dgm:effectClrLst/>
    <dgm:txLinClrLst/>
    <dgm:txFillClrLst meth="repeat">
      <a:schemeClr val="dk1"/>
    </dgm:txFillClrLst>
    <dgm:txEffectClrLst/>
  </dgm:styleLbl>
  <dgm:styleLbl name="solidBgAcc1">
    <dgm:fillClrLst meth="repeat">
      <a:schemeClr val="lt1"/>
    </dgm:fillClrLst>
    <dgm:linClrLst meth="repeat">
      <a:schemeClr val="accent1"/>
    </dgm:linClrLst>
    <dgm:effectClrLst/>
    <dgm:txLinClrLst/>
    <dgm:txFillClrLst meth="repeat">
      <a:schemeClr val="dk1"/>
    </dgm:txFillClrLst>
    <dgm:txEffectClrLst/>
  </dgm:styleLbl>
  <dgm:styleLbl name="f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align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bgAccFollowNode1">
    <dgm:fillClrLst meth="repeat">
      <a:schemeClr val="accent1">
        <a:alpha val="90000"/>
        <a:tint val="40000"/>
      </a:schemeClr>
    </dgm:fillClrLst>
    <dgm:linClrLst meth="repeat">
      <a:schemeClr val="accent1">
        <a:alpha val="90000"/>
        <a:tint val="40000"/>
      </a:schemeClr>
    </dgm:linClrLst>
    <dgm:effectClrLst/>
    <dgm:txLinClrLst/>
    <dgm:txFillClrLst meth="repeat">
      <a:schemeClr val="dk1"/>
    </dgm:txFillClrLst>
    <dgm:txEffectClrLst/>
  </dgm:styleLbl>
  <dgm:styleLbl name="fgAcc0">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2">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3">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fgAcc4">
    <dgm:fillClrLst meth="repeat">
      <a:schemeClr val="lt1">
        <a:alpha val="90000"/>
      </a:schemeClr>
    </dgm:fillClrLst>
    <dgm:linClrLst meth="repeat">
      <a:schemeClr val="accent1"/>
    </dgm:linClrLst>
    <dgm:effectClrLst/>
    <dgm:txLinClrLst/>
    <dgm:txFillClrLst meth="repeat">
      <a:schemeClr val="dk1"/>
    </dgm:txFillClrLst>
    <dgm:txEffectClrLst/>
  </dgm:styleLbl>
  <dgm:styleLbl name="bgShp">
    <dgm:fillClrLst meth="repeat">
      <a:schemeClr val="accent1">
        <a:tint val="40000"/>
      </a:schemeClr>
    </dgm:fillClrLst>
    <dgm:linClrLst meth="repeat">
      <a:schemeClr val="accent1"/>
    </dgm:linClrLst>
    <dgm:effectClrLst/>
    <dgm:txLinClrLst/>
    <dgm:txFillClrLst meth="repeat">
      <a:schemeClr val="dk1"/>
    </dgm:txFillClrLst>
    <dgm:txEffectClrLst/>
  </dgm:styleLbl>
  <dgm:styleLbl name="dkBgShp">
    <dgm:fillClrLst meth="repeat">
      <a:schemeClr val="accent1">
        <a:shade val="80000"/>
      </a:schemeClr>
    </dgm:fillClrLst>
    <dgm:linClrLst meth="repeat">
      <a:schemeClr val="accent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1"/>
    </dgm:linClrLst>
    <dgm:effectClrLst/>
    <dgm:txLinClrLst/>
    <dgm:txFillClrLst meth="repeat">
      <a:schemeClr val="lt1"/>
    </dgm:txFillClrLst>
    <dgm:txEffectClrLst/>
  </dgm:styleLbl>
  <dgm:styleLbl name="fgShp">
    <dgm:fillClrLst meth="repeat">
      <a:schemeClr val="accent1">
        <a:tint val="6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D869D7E5-5E9E-47E6-9AC5-23919DAFECB4}" type="doc">
      <dgm:prSet loTypeId="urn:microsoft.com/office/officeart/2005/8/layout/hierarchy2" loCatId="hierarchy" qsTypeId="urn:microsoft.com/office/officeart/2005/8/quickstyle/simple1" qsCatId="simple" csTypeId="urn:microsoft.com/office/officeart/2005/8/colors/accent1_2" csCatId="accent1" phldr="1"/>
      <dgm:spPr/>
      <dgm:t>
        <a:bodyPr/>
        <a:lstStyle/>
        <a:p>
          <a:endParaRPr lang="en-US"/>
        </a:p>
      </dgm:t>
    </dgm:pt>
    <dgm:pt modelId="{1C84355D-D627-470F-8F41-B26585C5926B}">
      <dgm:prSet phldrT="[Text]" custT="1"/>
      <dgm:spPr>
        <a:solidFill>
          <a:srgbClr val="F11BAA"/>
        </a:solidFill>
      </dgm:spPr>
      <dgm:t>
        <a:bodyPr/>
        <a:lstStyle/>
        <a:p>
          <a:r>
            <a:rPr lang="en-US" sz="1800" b="1" dirty="0" err="1">
              <a:solidFill>
                <a:schemeClr val="bg1"/>
              </a:solidFill>
              <a:latin typeface="Cambria" panose="02040503050406030204" pitchFamily="18" charset="0"/>
              <a:ea typeface="Cambria" panose="02040503050406030204" pitchFamily="18" charset="0"/>
              <a:cs typeface="Tahoma" panose="020B0604030504040204" pitchFamily="34" charset="0"/>
            </a:rPr>
            <a:t>Nhóm</a:t>
          </a:r>
          <a:r>
            <a:rPr lang="en-US" sz="1800" b="1" dirty="0">
              <a:solidFill>
                <a:schemeClr val="bg1"/>
              </a:solidFill>
              <a:latin typeface="Cambria" panose="02040503050406030204" pitchFamily="18" charset="0"/>
              <a:ea typeface="Cambria" panose="02040503050406030204" pitchFamily="18" charset="0"/>
              <a:cs typeface="Tahoma" panose="020B0604030504040204" pitchFamily="34" charset="0"/>
            </a:rPr>
            <a:t> 1, 2, 3, 4</a:t>
          </a:r>
        </a:p>
      </dgm:t>
    </dgm:pt>
    <dgm:pt modelId="{BC834975-F2AF-4977-A561-488541459FA5}" type="parTrans" cxnId="{F934766E-1310-4140-A254-A89DC300D9AA}">
      <dgm:prSet/>
      <dgm:spPr/>
      <dgm:t>
        <a:bodyPr/>
        <a:lstStyle/>
        <a:p>
          <a:endParaRPr lang="en-US"/>
        </a:p>
      </dgm:t>
    </dgm:pt>
    <dgm:pt modelId="{20B7BC44-8D6E-49C0-84BC-F489D9660776}" type="sibTrans" cxnId="{F934766E-1310-4140-A254-A89DC300D9AA}">
      <dgm:prSet/>
      <dgm:spPr/>
      <dgm:t>
        <a:bodyPr/>
        <a:lstStyle/>
        <a:p>
          <a:endParaRPr lang="en-US"/>
        </a:p>
      </dgm:t>
    </dgm:pt>
    <dgm:pt modelId="{65F2C0DE-327F-427B-8C65-5C0B228D3EA5}">
      <dgm:prSet phldrT="[Text]" custT="1"/>
      <dgm:spPr>
        <a:solidFill>
          <a:srgbClr val="92D050"/>
        </a:solidFill>
      </dgm:spPr>
      <dgm:t>
        <a:bodyPr/>
        <a:lstStyle/>
        <a:p>
          <a:r>
            <a:rPr lang="en-US" sz="2000" dirty="0">
              <a:solidFill>
                <a:schemeClr val="tx1"/>
              </a:solidFill>
              <a:latin typeface="Cambria" panose="02040503050406030204" pitchFamily="18" charset="0"/>
              <a:ea typeface="Cambria" panose="02040503050406030204" pitchFamily="18" charset="0"/>
              <a:cs typeface="Tahoma" panose="020B0604030504040204" pitchFamily="34" charset="0"/>
            </a:rPr>
            <a:t>1</a:t>
          </a:r>
        </a:p>
      </dgm:t>
    </dgm:pt>
    <dgm:pt modelId="{CD426A82-BC59-4B88-A9C5-6D6E73570D64}" type="parTrans" cxnId="{4BFA312B-E243-4FFD-A83D-90D969AA4E74}">
      <dgm:prSet/>
      <dgm:spPr/>
      <dgm:t>
        <a:bodyPr/>
        <a:lstStyle/>
        <a:p>
          <a:endParaRPr lang="en-US"/>
        </a:p>
      </dgm:t>
    </dgm:pt>
    <dgm:pt modelId="{CAAD0284-7531-4A7E-9820-C4A8EF134308}" type="sibTrans" cxnId="{4BFA312B-E243-4FFD-A83D-90D969AA4E74}">
      <dgm:prSet/>
      <dgm:spPr/>
      <dgm:t>
        <a:bodyPr/>
        <a:lstStyle/>
        <a:p>
          <a:endParaRPr lang="en-US"/>
        </a:p>
      </dgm:t>
    </dgm:pt>
    <dgm:pt modelId="{71AE8AA7-9BC2-4176-A52D-793F007FA49F}">
      <dgm:prSet phldrT="[Text]" custT="1"/>
      <dgm:spPr>
        <a:solidFill>
          <a:srgbClr val="27E0E9"/>
        </a:solidFill>
      </dgm:spPr>
      <dgm:t>
        <a:bodyPr/>
        <a:lstStyle/>
        <a:p>
          <a:pPr algn="just"/>
          <a:r>
            <a:rPr lang="vi-VN" sz="1800" dirty="0">
              <a:solidFill>
                <a:schemeClr val="tx1"/>
              </a:solidFill>
              <a:latin typeface="Cambria" panose="02040503050406030204" pitchFamily="18" charset="0"/>
              <a:ea typeface="Cambria" panose="02040503050406030204" pitchFamily="18" charset="0"/>
              <a:cs typeface="Tahoma" panose="020B0604030504040204" pitchFamily="34" charset="0"/>
            </a:rPr>
            <a:t>Chất vô cơ chiếm tỉ lệ lớn nhất 45%</a:t>
          </a:r>
          <a:r>
            <a:rPr lang="en-US" sz="1800" dirty="0">
              <a:solidFill>
                <a:schemeClr val="tx1"/>
              </a:solidFill>
              <a:latin typeface="Cambria" panose="02040503050406030204" pitchFamily="18" charset="0"/>
              <a:ea typeface="Cambria" panose="02040503050406030204" pitchFamily="18" charset="0"/>
              <a:cs typeface="Tahoma" panose="020B0604030504040204" pitchFamily="34" charset="0"/>
            </a:rPr>
            <a:t>.</a:t>
          </a:r>
        </a:p>
      </dgm:t>
    </dgm:pt>
    <dgm:pt modelId="{7A1259F4-08A5-4C65-932C-2B42884099F9}" type="parTrans" cxnId="{34292B0B-D349-4B81-8DD2-CB0CF55AFDF3}">
      <dgm:prSet/>
      <dgm:spPr/>
      <dgm:t>
        <a:bodyPr/>
        <a:lstStyle/>
        <a:p>
          <a:endParaRPr lang="en-US"/>
        </a:p>
      </dgm:t>
    </dgm:pt>
    <dgm:pt modelId="{00BC42ED-2CFE-4C23-932A-586020874DD8}" type="sibTrans" cxnId="{34292B0B-D349-4B81-8DD2-CB0CF55AFDF3}">
      <dgm:prSet/>
      <dgm:spPr/>
      <dgm:t>
        <a:bodyPr/>
        <a:lstStyle/>
        <a:p>
          <a:endParaRPr lang="en-US"/>
        </a:p>
      </dgm:t>
    </dgm:pt>
    <dgm:pt modelId="{6CFB1BB9-57DB-4A40-8729-A32D7A792CF5}">
      <dgm:prSet phldrT="[Text]" custT="1"/>
      <dgm:spPr>
        <a:solidFill>
          <a:srgbClr val="92D050"/>
        </a:solidFill>
      </dgm:spPr>
      <dgm:t>
        <a:bodyPr/>
        <a:lstStyle/>
        <a:p>
          <a:r>
            <a:rPr lang="en-US" sz="2000" dirty="0">
              <a:solidFill>
                <a:schemeClr val="tx1"/>
              </a:solidFill>
              <a:latin typeface="Cambria" panose="02040503050406030204" pitchFamily="18" charset="0"/>
              <a:ea typeface="Cambria" panose="02040503050406030204" pitchFamily="18" charset="0"/>
              <a:cs typeface="Tahoma" panose="020B0604030504040204" pitchFamily="34" charset="0"/>
            </a:rPr>
            <a:t>2</a:t>
          </a:r>
        </a:p>
      </dgm:t>
    </dgm:pt>
    <dgm:pt modelId="{300A6C46-3B0E-40DC-9A64-D26FAE6A49C6}" type="parTrans" cxnId="{3676F966-103F-4A04-8BB9-37652EB8C31D}">
      <dgm:prSet/>
      <dgm:spPr/>
      <dgm:t>
        <a:bodyPr/>
        <a:lstStyle/>
        <a:p>
          <a:endParaRPr lang="en-US"/>
        </a:p>
      </dgm:t>
    </dgm:pt>
    <dgm:pt modelId="{809B0B93-49F8-42EF-8F9B-1D622EA9C902}" type="sibTrans" cxnId="{3676F966-103F-4A04-8BB9-37652EB8C31D}">
      <dgm:prSet/>
      <dgm:spPr/>
      <dgm:t>
        <a:bodyPr/>
        <a:lstStyle/>
        <a:p>
          <a:endParaRPr lang="en-US"/>
        </a:p>
      </dgm:t>
    </dgm:pt>
    <dgm:pt modelId="{B718B39D-9535-466D-BA1C-DD567CE03E87}">
      <dgm:prSet phldrT="[Text]" custT="1"/>
      <dgm:spPr>
        <a:solidFill>
          <a:srgbClr val="27E0E9"/>
        </a:solidFill>
      </dgm:spPr>
      <dgm:t>
        <a:bodyPr/>
        <a:lstStyle/>
        <a:p>
          <a:pPr algn="just"/>
          <a:r>
            <a:rPr lang="vi-VN" sz="1800" dirty="0">
              <a:solidFill>
                <a:schemeClr val="tx1"/>
              </a:solidFill>
              <a:latin typeface="Cambria" panose="02040503050406030204" pitchFamily="18" charset="0"/>
              <a:ea typeface="Cambria" panose="02040503050406030204" pitchFamily="18" charset="0"/>
              <a:cs typeface="Tahoma" panose="020B0604030504040204" pitchFamily="34" charset="0"/>
            </a:rPr>
            <a:t>Thành phần hữu cơ là thành phần quan trọng nhất trong đất vì nó cung cấp chất dinh dưỡng cho đất từ sự phân hữu của xác động, thực vật.</a:t>
          </a:r>
          <a:endParaRPr lang="en-US" sz="1800" dirty="0">
            <a:solidFill>
              <a:schemeClr val="tx1"/>
            </a:solidFill>
            <a:latin typeface="Cambria" panose="02040503050406030204" pitchFamily="18" charset="0"/>
            <a:ea typeface="Cambria" panose="02040503050406030204" pitchFamily="18" charset="0"/>
            <a:cs typeface="Tahoma" panose="020B0604030504040204" pitchFamily="34" charset="0"/>
          </a:endParaRPr>
        </a:p>
      </dgm:t>
    </dgm:pt>
    <dgm:pt modelId="{D926FC03-1594-4011-A9FF-20D764A1C295}" type="parTrans" cxnId="{3613087D-08B4-4608-8E7C-8070181A4929}">
      <dgm:prSet/>
      <dgm:spPr/>
      <dgm:t>
        <a:bodyPr/>
        <a:lstStyle/>
        <a:p>
          <a:endParaRPr lang="en-US"/>
        </a:p>
      </dgm:t>
    </dgm:pt>
    <dgm:pt modelId="{6211B7B8-4D97-4B1D-82EA-350FF74DCA04}" type="sibTrans" cxnId="{3613087D-08B4-4608-8E7C-8070181A4929}">
      <dgm:prSet/>
      <dgm:spPr/>
      <dgm:t>
        <a:bodyPr/>
        <a:lstStyle/>
        <a:p>
          <a:endParaRPr lang="en-US"/>
        </a:p>
      </dgm:t>
    </dgm:pt>
    <dgm:pt modelId="{C5C0E0B2-2835-44F0-8EE0-D21BF7353577}">
      <dgm:prSet phldrT="[Text]" custT="1"/>
      <dgm:spPr>
        <a:solidFill>
          <a:srgbClr val="27E0E9"/>
        </a:solidFill>
      </dgm:spPr>
      <dgm:t>
        <a:bodyPr/>
        <a:lstStyle/>
        <a:p>
          <a:pPr algn="just"/>
          <a:r>
            <a:rPr lang="vi-VN" sz="1800" dirty="0">
              <a:solidFill>
                <a:schemeClr val="tx1"/>
              </a:solidFill>
              <a:latin typeface="Cambria" panose="02040503050406030204" pitchFamily="18" charset="0"/>
              <a:ea typeface="Cambria" panose="02040503050406030204" pitchFamily="18" charset="0"/>
              <a:cs typeface="Tahoma" panose="020B0604030504040204" pitchFamily="34" charset="0"/>
            </a:rPr>
            <a:t>Chất vô cơ chiếm 45%, chất hữu cơ chiếm tỉ lệ nhỏ nhất 5%, không khí chiếm 25%, nước chiếm 25%. </a:t>
          </a:r>
          <a:endParaRPr lang="en-US" sz="1800" dirty="0">
            <a:solidFill>
              <a:schemeClr val="tx1"/>
            </a:solidFill>
            <a:latin typeface="Cambria" panose="02040503050406030204" pitchFamily="18" charset="0"/>
            <a:ea typeface="Cambria" panose="02040503050406030204" pitchFamily="18" charset="0"/>
            <a:cs typeface="Tahoma" panose="020B0604030504040204" pitchFamily="34" charset="0"/>
          </a:endParaRPr>
        </a:p>
      </dgm:t>
    </dgm:pt>
    <dgm:pt modelId="{E3793602-3ADA-4D19-9738-62BCC943E85A}" type="sibTrans" cxnId="{7194379D-A0D2-4360-9AB4-C524F3407089}">
      <dgm:prSet/>
      <dgm:spPr/>
      <dgm:t>
        <a:bodyPr/>
        <a:lstStyle/>
        <a:p>
          <a:endParaRPr lang="en-US"/>
        </a:p>
      </dgm:t>
    </dgm:pt>
    <dgm:pt modelId="{CCF5FD4E-3B15-4708-A986-5FBD997FCA2D}" type="parTrans" cxnId="{7194379D-A0D2-4360-9AB4-C524F3407089}">
      <dgm:prSet/>
      <dgm:spPr/>
      <dgm:t>
        <a:bodyPr/>
        <a:lstStyle/>
        <a:p>
          <a:endParaRPr lang="en-US"/>
        </a:p>
      </dgm:t>
    </dgm:pt>
    <dgm:pt modelId="{B76371B5-B499-4621-882A-64FFBDC66958}" type="pres">
      <dgm:prSet presAssocID="{D869D7E5-5E9E-47E6-9AC5-23919DAFECB4}" presName="diagram" presStyleCnt="0">
        <dgm:presLayoutVars>
          <dgm:chPref val="1"/>
          <dgm:dir/>
          <dgm:animOne val="branch"/>
          <dgm:animLvl val="lvl"/>
          <dgm:resizeHandles val="exact"/>
        </dgm:presLayoutVars>
      </dgm:prSet>
      <dgm:spPr/>
      <dgm:t>
        <a:bodyPr/>
        <a:lstStyle/>
        <a:p>
          <a:endParaRPr lang="en-US"/>
        </a:p>
      </dgm:t>
    </dgm:pt>
    <dgm:pt modelId="{1EDEB1CC-5063-4454-981B-AAAAA63AD0DA}" type="pres">
      <dgm:prSet presAssocID="{1C84355D-D627-470F-8F41-B26585C5926B}" presName="root1" presStyleCnt="0"/>
      <dgm:spPr/>
    </dgm:pt>
    <dgm:pt modelId="{76AD24A5-FF43-4D81-AC78-2C1561632B20}" type="pres">
      <dgm:prSet presAssocID="{1C84355D-D627-470F-8F41-B26585C5926B}" presName="LevelOneTextNode" presStyleLbl="node0" presStyleIdx="0" presStyleCnt="1" custScaleX="95246" custScaleY="72816">
        <dgm:presLayoutVars>
          <dgm:chPref val="3"/>
        </dgm:presLayoutVars>
      </dgm:prSet>
      <dgm:spPr/>
      <dgm:t>
        <a:bodyPr/>
        <a:lstStyle/>
        <a:p>
          <a:endParaRPr lang="en-US"/>
        </a:p>
      </dgm:t>
    </dgm:pt>
    <dgm:pt modelId="{B337024C-579B-47BE-BBB8-1D49E113AC48}" type="pres">
      <dgm:prSet presAssocID="{1C84355D-D627-470F-8F41-B26585C5926B}" presName="level2hierChild" presStyleCnt="0"/>
      <dgm:spPr/>
    </dgm:pt>
    <dgm:pt modelId="{F832FA5A-F333-4BB2-B995-F77AC26CE3A9}" type="pres">
      <dgm:prSet presAssocID="{CD426A82-BC59-4B88-A9C5-6D6E73570D64}" presName="conn2-1" presStyleLbl="parChTrans1D2" presStyleIdx="0" presStyleCnt="2"/>
      <dgm:spPr/>
      <dgm:t>
        <a:bodyPr/>
        <a:lstStyle/>
        <a:p>
          <a:endParaRPr lang="en-US"/>
        </a:p>
      </dgm:t>
    </dgm:pt>
    <dgm:pt modelId="{2C753C8F-AD2F-4B60-8ED6-06F729150D93}" type="pres">
      <dgm:prSet presAssocID="{CD426A82-BC59-4B88-A9C5-6D6E73570D64}" presName="connTx" presStyleLbl="parChTrans1D2" presStyleIdx="0" presStyleCnt="2"/>
      <dgm:spPr/>
      <dgm:t>
        <a:bodyPr/>
        <a:lstStyle/>
        <a:p>
          <a:endParaRPr lang="en-US"/>
        </a:p>
      </dgm:t>
    </dgm:pt>
    <dgm:pt modelId="{6A138AF8-4454-4BF7-A59E-800B583E0E7E}" type="pres">
      <dgm:prSet presAssocID="{65F2C0DE-327F-427B-8C65-5C0B228D3EA5}" presName="root2" presStyleCnt="0"/>
      <dgm:spPr/>
    </dgm:pt>
    <dgm:pt modelId="{F3E58597-E495-4C48-B7BB-CF8BEE275613}" type="pres">
      <dgm:prSet presAssocID="{65F2C0DE-327F-427B-8C65-5C0B228D3EA5}" presName="LevelTwoTextNode" presStyleLbl="node2" presStyleIdx="0" presStyleCnt="2" custScaleX="38057" custScaleY="76943">
        <dgm:presLayoutVars>
          <dgm:chPref val="3"/>
        </dgm:presLayoutVars>
      </dgm:prSet>
      <dgm:spPr/>
      <dgm:t>
        <a:bodyPr/>
        <a:lstStyle/>
        <a:p>
          <a:endParaRPr lang="en-US"/>
        </a:p>
      </dgm:t>
    </dgm:pt>
    <dgm:pt modelId="{38724E06-1642-42D4-9E27-E1FC81663F34}" type="pres">
      <dgm:prSet presAssocID="{65F2C0DE-327F-427B-8C65-5C0B228D3EA5}" presName="level3hierChild" presStyleCnt="0"/>
      <dgm:spPr/>
    </dgm:pt>
    <dgm:pt modelId="{AD3E9BE4-C1FD-45E9-8AAC-8C1311199B8A}" type="pres">
      <dgm:prSet presAssocID="{CCF5FD4E-3B15-4708-A986-5FBD997FCA2D}" presName="conn2-1" presStyleLbl="parChTrans1D3" presStyleIdx="0" presStyleCnt="3"/>
      <dgm:spPr/>
      <dgm:t>
        <a:bodyPr/>
        <a:lstStyle/>
        <a:p>
          <a:endParaRPr lang="en-US"/>
        </a:p>
      </dgm:t>
    </dgm:pt>
    <dgm:pt modelId="{2E496A5F-0C73-429E-A10E-0D3274D30DC4}" type="pres">
      <dgm:prSet presAssocID="{CCF5FD4E-3B15-4708-A986-5FBD997FCA2D}" presName="connTx" presStyleLbl="parChTrans1D3" presStyleIdx="0" presStyleCnt="3"/>
      <dgm:spPr/>
      <dgm:t>
        <a:bodyPr/>
        <a:lstStyle/>
        <a:p>
          <a:endParaRPr lang="en-US"/>
        </a:p>
      </dgm:t>
    </dgm:pt>
    <dgm:pt modelId="{9894D311-B372-4361-B331-2A466D53BA7B}" type="pres">
      <dgm:prSet presAssocID="{C5C0E0B2-2835-44F0-8EE0-D21BF7353577}" presName="root2" presStyleCnt="0"/>
      <dgm:spPr/>
    </dgm:pt>
    <dgm:pt modelId="{9740D700-6F7D-4250-A264-8D062B965BEA}" type="pres">
      <dgm:prSet presAssocID="{C5C0E0B2-2835-44F0-8EE0-D21BF7353577}" presName="LevelTwoTextNode" presStyleLbl="node3" presStyleIdx="0" presStyleCnt="3" custScaleX="175041" custScaleY="105903">
        <dgm:presLayoutVars>
          <dgm:chPref val="3"/>
        </dgm:presLayoutVars>
      </dgm:prSet>
      <dgm:spPr/>
      <dgm:t>
        <a:bodyPr/>
        <a:lstStyle/>
        <a:p>
          <a:endParaRPr lang="en-US"/>
        </a:p>
      </dgm:t>
    </dgm:pt>
    <dgm:pt modelId="{DECFF24A-F015-48FE-B2EB-BEA871D605B7}" type="pres">
      <dgm:prSet presAssocID="{C5C0E0B2-2835-44F0-8EE0-D21BF7353577}" presName="level3hierChild" presStyleCnt="0"/>
      <dgm:spPr/>
    </dgm:pt>
    <dgm:pt modelId="{29685996-72F6-4041-9BF3-6498508706E5}" type="pres">
      <dgm:prSet presAssocID="{7A1259F4-08A5-4C65-932C-2B42884099F9}" presName="conn2-1" presStyleLbl="parChTrans1D3" presStyleIdx="1" presStyleCnt="3"/>
      <dgm:spPr/>
      <dgm:t>
        <a:bodyPr/>
        <a:lstStyle/>
        <a:p>
          <a:endParaRPr lang="en-US"/>
        </a:p>
      </dgm:t>
    </dgm:pt>
    <dgm:pt modelId="{23651A1B-E3A6-4957-AA69-5B70A6C6F847}" type="pres">
      <dgm:prSet presAssocID="{7A1259F4-08A5-4C65-932C-2B42884099F9}" presName="connTx" presStyleLbl="parChTrans1D3" presStyleIdx="1" presStyleCnt="3"/>
      <dgm:spPr/>
      <dgm:t>
        <a:bodyPr/>
        <a:lstStyle/>
        <a:p>
          <a:endParaRPr lang="en-US"/>
        </a:p>
      </dgm:t>
    </dgm:pt>
    <dgm:pt modelId="{1475F247-51D8-4F19-8C99-319012843667}" type="pres">
      <dgm:prSet presAssocID="{71AE8AA7-9BC2-4176-A52D-793F007FA49F}" presName="root2" presStyleCnt="0"/>
      <dgm:spPr/>
    </dgm:pt>
    <dgm:pt modelId="{6C30EA7B-EE4B-47CA-A526-84FDCC1EBAB0}" type="pres">
      <dgm:prSet presAssocID="{71AE8AA7-9BC2-4176-A52D-793F007FA49F}" presName="LevelTwoTextNode" presStyleLbl="node3" presStyleIdx="1" presStyleCnt="3" custScaleX="175866" custScaleY="81651">
        <dgm:presLayoutVars>
          <dgm:chPref val="3"/>
        </dgm:presLayoutVars>
      </dgm:prSet>
      <dgm:spPr/>
      <dgm:t>
        <a:bodyPr/>
        <a:lstStyle/>
        <a:p>
          <a:endParaRPr lang="en-US"/>
        </a:p>
      </dgm:t>
    </dgm:pt>
    <dgm:pt modelId="{04B21F1F-510A-4D49-9FCB-402C7BD3D35A}" type="pres">
      <dgm:prSet presAssocID="{71AE8AA7-9BC2-4176-A52D-793F007FA49F}" presName="level3hierChild" presStyleCnt="0"/>
      <dgm:spPr/>
    </dgm:pt>
    <dgm:pt modelId="{2F15415C-2A74-4A1D-9806-ABA73D6BB6F7}" type="pres">
      <dgm:prSet presAssocID="{300A6C46-3B0E-40DC-9A64-D26FAE6A49C6}" presName="conn2-1" presStyleLbl="parChTrans1D2" presStyleIdx="1" presStyleCnt="2"/>
      <dgm:spPr/>
      <dgm:t>
        <a:bodyPr/>
        <a:lstStyle/>
        <a:p>
          <a:endParaRPr lang="en-US"/>
        </a:p>
      </dgm:t>
    </dgm:pt>
    <dgm:pt modelId="{ED5D053E-8089-4C16-9139-807A451403A6}" type="pres">
      <dgm:prSet presAssocID="{300A6C46-3B0E-40DC-9A64-D26FAE6A49C6}" presName="connTx" presStyleLbl="parChTrans1D2" presStyleIdx="1" presStyleCnt="2"/>
      <dgm:spPr/>
      <dgm:t>
        <a:bodyPr/>
        <a:lstStyle/>
        <a:p>
          <a:endParaRPr lang="en-US"/>
        </a:p>
      </dgm:t>
    </dgm:pt>
    <dgm:pt modelId="{1D782FC5-5CBF-431A-8116-DE7226B12385}" type="pres">
      <dgm:prSet presAssocID="{6CFB1BB9-57DB-4A40-8729-A32D7A792CF5}" presName="root2" presStyleCnt="0"/>
      <dgm:spPr/>
    </dgm:pt>
    <dgm:pt modelId="{98F273F4-209E-40C7-B66D-1F800954408E}" type="pres">
      <dgm:prSet presAssocID="{6CFB1BB9-57DB-4A40-8729-A32D7A792CF5}" presName="LevelTwoTextNode" presStyleLbl="node2" presStyleIdx="1" presStyleCnt="2" custScaleX="38058" custScaleY="72721">
        <dgm:presLayoutVars>
          <dgm:chPref val="3"/>
        </dgm:presLayoutVars>
      </dgm:prSet>
      <dgm:spPr/>
      <dgm:t>
        <a:bodyPr/>
        <a:lstStyle/>
        <a:p>
          <a:endParaRPr lang="en-US"/>
        </a:p>
      </dgm:t>
    </dgm:pt>
    <dgm:pt modelId="{E92CB68C-072B-425A-A048-260A8F53A5E2}" type="pres">
      <dgm:prSet presAssocID="{6CFB1BB9-57DB-4A40-8729-A32D7A792CF5}" presName="level3hierChild" presStyleCnt="0"/>
      <dgm:spPr/>
    </dgm:pt>
    <dgm:pt modelId="{02046AE4-F5CF-4C93-B4F1-82CF0E86A23B}" type="pres">
      <dgm:prSet presAssocID="{D926FC03-1594-4011-A9FF-20D764A1C295}" presName="conn2-1" presStyleLbl="parChTrans1D3" presStyleIdx="2" presStyleCnt="3"/>
      <dgm:spPr/>
      <dgm:t>
        <a:bodyPr/>
        <a:lstStyle/>
        <a:p>
          <a:endParaRPr lang="en-US"/>
        </a:p>
      </dgm:t>
    </dgm:pt>
    <dgm:pt modelId="{D9246615-CD69-4860-A2C2-650A32E32E31}" type="pres">
      <dgm:prSet presAssocID="{D926FC03-1594-4011-A9FF-20D764A1C295}" presName="connTx" presStyleLbl="parChTrans1D3" presStyleIdx="2" presStyleCnt="3"/>
      <dgm:spPr/>
      <dgm:t>
        <a:bodyPr/>
        <a:lstStyle/>
        <a:p>
          <a:endParaRPr lang="en-US"/>
        </a:p>
      </dgm:t>
    </dgm:pt>
    <dgm:pt modelId="{AD0E3F84-C581-4A61-A379-27331574B296}" type="pres">
      <dgm:prSet presAssocID="{B718B39D-9535-466D-BA1C-DD567CE03E87}" presName="root2" presStyleCnt="0"/>
      <dgm:spPr/>
    </dgm:pt>
    <dgm:pt modelId="{D5D08963-475A-40BE-A52F-40B23F4611C9}" type="pres">
      <dgm:prSet presAssocID="{B718B39D-9535-466D-BA1C-DD567CE03E87}" presName="LevelTwoTextNode" presStyleLbl="node3" presStyleIdx="2" presStyleCnt="3" custScaleX="174454" custScaleY="137178">
        <dgm:presLayoutVars>
          <dgm:chPref val="3"/>
        </dgm:presLayoutVars>
      </dgm:prSet>
      <dgm:spPr/>
      <dgm:t>
        <a:bodyPr/>
        <a:lstStyle/>
        <a:p>
          <a:endParaRPr lang="en-US"/>
        </a:p>
      </dgm:t>
    </dgm:pt>
    <dgm:pt modelId="{A2B847A4-C6CC-4129-B93B-907FBD499170}" type="pres">
      <dgm:prSet presAssocID="{B718B39D-9535-466D-BA1C-DD567CE03E87}" presName="level3hierChild" presStyleCnt="0"/>
      <dgm:spPr/>
    </dgm:pt>
  </dgm:ptLst>
  <dgm:cxnLst>
    <dgm:cxn modelId="{7194379D-A0D2-4360-9AB4-C524F3407089}" srcId="{65F2C0DE-327F-427B-8C65-5C0B228D3EA5}" destId="{C5C0E0B2-2835-44F0-8EE0-D21BF7353577}" srcOrd="0" destOrd="0" parTransId="{CCF5FD4E-3B15-4708-A986-5FBD997FCA2D}" sibTransId="{E3793602-3ADA-4D19-9738-62BCC943E85A}"/>
    <dgm:cxn modelId="{4BFA312B-E243-4FFD-A83D-90D969AA4E74}" srcId="{1C84355D-D627-470F-8F41-B26585C5926B}" destId="{65F2C0DE-327F-427B-8C65-5C0B228D3EA5}" srcOrd="0" destOrd="0" parTransId="{CD426A82-BC59-4B88-A9C5-6D6E73570D64}" sibTransId="{CAAD0284-7531-4A7E-9820-C4A8EF134308}"/>
    <dgm:cxn modelId="{14399ADE-3478-4905-9FB1-9B60E607D196}" type="presOf" srcId="{7A1259F4-08A5-4C65-932C-2B42884099F9}" destId="{29685996-72F6-4041-9BF3-6498508706E5}" srcOrd="0" destOrd="0" presId="urn:microsoft.com/office/officeart/2005/8/layout/hierarchy2"/>
    <dgm:cxn modelId="{0A07F3FA-BFE3-4ABB-AB27-A82FC08DE959}" type="presOf" srcId="{71AE8AA7-9BC2-4176-A52D-793F007FA49F}" destId="{6C30EA7B-EE4B-47CA-A526-84FDCC1EBAB0}" srcOrd="0" destOrd="0" presId="urn:microsoft.com/office/officeart/2005/8/layout/hierarchy2"/>
    <dgm:cxn modelId="{05EF3EF5-667C-4E18-88D6-C09EC8315E9F}" type="presOf" srcId="{D926FC03-1594-4011-A9FF-20D764A1C295}" destId="{02046AE4-F5CF-4C93-B4F1-82CF0E86A23B}" srcOrd="0" destOrd="0" presId="urn:microsoft.com/office/officeart/2005/8/layout/hierarchy2"/>
    <dgm:cxn modelId="{7C8B9DD1-72C6-4712-B673-AB27E7331DA3}" type="presOf" srcId="{CD426A82-BC59-4B88-A9C5-6D6E73570D64}" destId="{2C753C8F-AD2F-4B60-8ED6-06F729150D93}" srcOrd="1" destOrd="0" presId="urn:microsoft.com/office/officeart/2005/8/layout/hierarchy2"/>
    <dgm:cxn modelId="{049A0C9B-495F-434B-9A9B-10E542892DAC}" type="presOf" srcId="{B718B39D-9535-466D-BA1C-DD567CE03E87}" destId="{D5D08963-475A-40BE-A52F-40B23F4611C9}" srcOrd="0" destOrd="0" presId="urn:microsoft.com/office/officeart/2005/8/layout/hierarchy2"/>
    <dgm:cxn modelId="{32BFA872-0262-47A6-9E74-31B885F9D567}" type="presOf" srcId="{D869D7E5-5E9E-47E6-9AC5-23919DAFECB4}" destId="{B76371B5-B499-4621-882A-64FFBDC66958}" srcOrd="0" destOrd="0" presId="urn:microsoft.com/office/officeart/2005/8/layout/hierarchy2"/>
    <dgm:cxn modelId="{244E92E3-7DC5-4524-8E70-494DD7E30410}" type="presOf" srcId="{CD426A82-BC59-4B88-A9C5-6D6E73570D64}" destId="{F832FA5A-F333-4BB2-B995-F77AC26CE3A9}" srcOrd="0" destOrd="0" presId="urn:microsoft.com/office/officeart/2005/8/layout/hierarchy2"/>
    <dgm:cxn modelId="{3676F966-103F-4A04-8BB9-37652EB8C31D}" srcId="{1C84355D-D627-470F-8F41-B26585C5926B}" destId="{6CFB1BB9-57DB-4A40-8729-A32D7A792CF5}" srcOrd="1" destOrd="0" parTransId="{300A6C46-3B0E-40DC-9A64-D26FAE6A49C6}" sibTransId="{809B0B93-49F8-42EF-8F9B-1D622EA9C902}"/>
    <dgm:cxn modelId="{308656F1-1E3C-4C01-8A1C-4FAF14544DE4}" type="presOf" srcId="{300A6C46-3B0E-40DC-9A64-D26FAE6A49C6}" destId="{2F15415C-2A74-4A1D-9806-ABA73D6BB6F7}" srcOrd="0" destOrd="0" presId="urn:microsoft.com/office/officeart/2005/8/layout/hierarchy2"/>
    <dgm:cxn modelId="{323F2ED4-1A17-4873-9C0F-C97E21437FAB}" type="presOf" srcId="{65F2C0DE-327F-427B-8C65-5C0B228D3EA5}" destId="{F3E58597-E495-4C48-B7BB-CF8BEE275613}" srcOrd="0" destOrd="0" presId="urn:microsoft.com/office/officeart/2005/8/layout/hierarchy2"/>
    <dgm:cxn modelId="{27F73737-0D9C-4905-8EA9-37011EF70453}" type="presOf" srcId="{D926FC03-1594-4011-A9FF-20D764A1C295}" destId="{D9246615-CD69-4860-A2C2-650A32E32E31}" srcOrd="1" destOrd="0" presId="urn:microsoft.com/office/officeart/2005/8/layout/hierarchy2"/>
    <dgm:cxn modelId="{34292B0B-D349-4B81-8DD2-CB0CF55AFDF3}" srcId="{65F2C0DE-327F-427B-8C65-5C0B228D3EA5}" destId="{71AE8AA7-9BC2-4176-A52D-793F007FA49F}" srcOrd="1" destOrd="0" parTransId="{7A1259F4-08A5-4C65-932C-2B42884099F9}" sibTransId="{00BC42ED-2CFE-4C23-932A-586020874DD8}"/>
    <dgm:cxn modelId="{1757D4FE-8AB7-4C0C-B8D9-680587C5B888}" type="presOf" srcId="{CCF5FD4E-3B15-4708-A986-5FBD997FCA2D}" destId="{AD3E9BE4-C1FD-45E9-8AAC-8C1311199B8A}" srcOrd="0" destOrd="0" presId="urn:microsoft.com/office/officeart/2005/8/layout/hierarchy2"/>
    <dgm:cxn modelId="{3613087D-08B4-4608-8E7C-8070181A4929}" srcId="{6CFB1BB9-57DB-4A40-8729-A32D7A792CF5}" destId="{B718B39D-9535-466D-BA1C-DD567CE03E87}" srcOrd="0" destOrd="0" parTransId="{D926FC03-1594-4011-A9FF-20D764A1C295}" sibTransId="{6211B7B8-4D97-4B1D-82EA-350FF74DCA04}"/>
    <dgm:cxn modelId="{EFD00E4C-846D-4038-9B30-CC00C316F8AF}" type="presOf" srcId="{1C84355D-D627-470F-8F41-B26585C5926B}" destId="{76AD24A5-FF43-4D81-AC78-2C1561632B20}" srcOrd="0" destOrd="0" presId="urn:microsoft.com/office/officeart/2005/8/layout/hierarchy2"/>
    <dgm:cxn modelId="{982E71D7-1BE0-413D-ABAF-11C899BE176A}" type="presOf" srcId="{300A6C46-3B0E-40DC-9A64-D26FAE6A49C6}" destId="{ED5D053E-8089-4C16-9139-807A451403A6}" srcOrd="1" destOrd="0" presId="urn:microsoft.com/office/officeart/2005/8/layout/hierarchy2"/>
    <dgm:cxn modelId="{F934766E-1310-4140-A254-A89DC300D9AA}" srcId="{D869D7E5-5E9E-47E6-9AC5-23919DAFECB4}" destId="{1C84355D-D627-470F-8F41-B26585C5926B}" srcOrd="0" destOrd="0" parTransId="{BC834975-F2AF-4977-A561-488541459FA5}" sibTransId="{20B7BC44-8D6E-49C0-84BC-F489D9660776}"/>
    <dgm:cxn modelId="{A7CF35F2-3972-40EF-9C76-5E40D21D5CA5}" type="presOf" srcId="{CCF5FD4E-3B15-4708-A986-5FBD997FCA2D}" destId="{2E496A5F-0C73-429E-A10E-0D3274D30DC4}" srcOrd="1" destOrd="0" presId="urn:microsoft.com/office/officeart/2005/8/layout/hierarchy2"/>
    <dgm:cxn modelId="{098D55D2-00D1-4210-8C28-4DEE62A081B6}" type="presOf" srcId="{6CFB1BB9-57DB-4A40-8729-A32D7A792CF5}" destId="{98F273F4-209E-40C7-B66D-1F800954408E}" srcOrd="0" destOrd="0" presId="urn:microsoft.com/office/officeart/2005/8/layout/hierarchy2"/>
    <dgm:cxn modelId="{3989511D-8686-47C9-9BA8-F08B9A41B5D2}" type="presOf" srcId="{C5C0E0B2-2835-44F0-8EE0-D21BF7353577}" destId="{9740D700-6F7D-4250-A264-8D062B965BEA}" srcOrd="0" destOrd="0" presId="urn:microsoft.com/office/officeart/2005/8/layout/hierarchy2"/>
    <dgm:cxn modelId="{F9C1869F-8B66-40EB-8680-1AA54D391CD1}" type="presOf" srcId="{7A1259F4-08A5-4C65-932C-2B42884099F9}" destId="{23651A1B-E3A6-4957-AA69-5B70A6C6F847}" srcOrd="1" destOrd="0" presId="urn:microsoft.com/office/officeart/2005/8/layout/hierarchy2"/>
    <dgm:cxn modelId="{77F9BF6B-56D3-4C0A-8DF4-AD6C3F88FEF4}" type="presParOf" srcId="{B76371B5-B499-4621-882A-64FFBDC66958}" destId="{1EDEB1CC-5063-4454-981B-AAAAA63AD0DA}" srcOrd="0" destOrd="0" presId="urn:microsoft.com/office/officeart/2005/8/layout/hierarchy2"/>
    <dgm:cxn modelId="{5D6FA549-4334-44F0-8105-6EBDAEDAFD3E}" type="presParOf" srcId="{1EDEB1CC-5063-4454-981B-AAAAA63AD0DA}" destId="{76AD24A5-FF43-4D81-AC78-2C1561632B20}" srcOrd="0" destOrd="0" presId="urn:microsoft.com/office/officeart/2005/8/layout/hierarchy2"/>
    <dgm:cxn modelId="{4343F558-1CEE-4943-92FB-4EEE4DCE89CB}" type="presParOf" srcId="{1EDEB1CC-5063-4454-981B-AAAAA63AD0DA}" destId="{B337024C-579B-47BE-BBB8-1D49E113AC48}" srcOrd="1" destOrd="0" presId="urn:microsoft.com/office/officeart/2005/8/layout/hierarchy2"/>
    <dgm:cxn modelId="{EFE27FB6-E50F-4D00-9153-D1688F73C724}" type="presParOf" srcId="{B337024C-579B-47BE-BBB8-1D49E113AC48}" destId="{F832FA5A-F333-4BB2-B995-F77AC26CE3A9}" srcOrd="0" destOrd="0" presId="urn:microsoft.com/office/officeart/2005/8/layout/hierarchy2"/>
    <dgm:cxn modelId="{A6DABF55-11B6-4E75-96FF-0EB4F405D2B3}" type="presParOf" srcId="{F832FA5A-F333-4BB2-B995-F77AC26CE3A9}" destId="{2C753C8F-AD2F-4B60-8ED6-06F729150D93}" srcOrd="0" destOrd="0" presId="urn:microsoft.com/office/officeart/2005/8/layout/hierarchy2"/>
    <dgm:cxn modelId="{08C0FAFC-DFE4-4BB9-9955-CACDDFC973D9}" type="presParOf" srcId="{B337024C-579B-47BE-BBB8-1D49E113AC48}" destId="{6A138AF8-4454-4BF7-A59E-800B583E0E7E}" srcOrd="1" destOrd="0" presId="urn:microsoft.com/office/officeart/2005/8/layout/hierarchy2"/>
    <dgm:cxn modelId="{799081E3-3A94-445D-BAFA-6DFB11D37AA0}" type="presParOf" srcId="{6A138AF8-4454-4BF7-A59E-800B583E0E7E}" destId="{F3E58597-E495-4C48-B7BB-CF8BEE275613}" srcOrd="0" destOrd="0" presId="urn:microsoft.com/office/officeart/2005/8/layout/hierarchy2"/>
    <dgm:cxn modelId="{D3C5B352-8B22-43B7-8E7C-5557E31F4BE0}" type="presParOf" srcId="{6A138AF8-4454-4BF7-A59E-800B583E0E7E}" destId="{38724E06-1642-42D4-9E27-E1FC81663F34}" srcOrd="1" destOrd="0" presId="urn:microsoft.com/office/officeart/2005/8/layout/hierarchy2"/>
    <dgm:cxn modelId="{EDD85040-5DBE-4E82-A631-7E18A72F4A5F}" type="presParOf" srcId="{38724E06-1642-42D4-9E27-E1FC81663F34}" destId="{AD3E9BE4-C1FD-45E9-8AAC-8C1311199B8A}" srcOrd="0" destOrd="0" presId="urn:microsoft.com/office/officeart/2005/8/layout/hierarchy2"/>
    <dgm:cxn modelId="{3C708B2E-002E-4A83-8E19-544007A72E19}" type="presParOf" srcId="{AD3E9BE4-C1FD-45E9-8AAC-8C1311199B8A}" destId="{2E496A5F-0C73-429E-A10E-0D3274D30DC4}" srcOrd="0" destOrd="0" presId="urn:microsoft.com/office/officeart/2005/8/layout/hierarchy2"/>
    <dgm:cxn modelId="{E8B6B9F1-F974-4B69-82EC-12ABB8BE7822}" type="presParOf" srcId="{38724E06-1642-42D4-9E27-E1FC81663F34}" destId="{9894D311-B372-4361-B331-2A466D53BA7B}" srcOrd="1" destOrd="0" presId="urn:microsoft.com/office/officeart/2005/8/layout/hierarchy2"/>
    <dgm:cxn modelId="{297E3434-6C9B-4866-9A64-CD19569CCB48}" type="presParOf" srcId="{9894D311-B372-4361-B331-2A466D53BA7B}" destId="{9740D700-6F7D-4250-A264-8D062B965BEA}" srcOrd="0" destOrd="0" presId="urn:microsoft.com/office/officeart/2005/8/layout/hierarchy2"/>
    <dgm:cxn modelId="{959390EA-6500-4219-96DD-27EB112C092B}" type="presParOf" srcId="{9894D311-B372-4361-B331-2A466D53BA7B}" destId="{DECFF24A-F015-48FE-B2EB-BEA871D605B7}" srcOrd="1" destOrd="0" presId="urn:microsoft.com/office/officeart/2005/8/layout/hierarchy2"/>
    <dgm:cxn modelId="{69CF18BE-EC8F-4A1C-B891-6F313FF11396}" type="presParOf" srcId="{38724E06-1642-42D4-9E27-E1FC81663F34}" destId="{29685996-72F6-4041-9BF3-6498508706E5}" srcOrd="2" destOrd="0" presId="urn:microsoft.com/office/officeart/2005/8/layout/hierarchy2"/>
    <dgm:cxn modelId="{72CFC5AE-CA7F-4425-A04C-0D8CEEE86E8D}" type="presParOf" srcId="{29685996-72F6-4041-9BF3-6498508706E5}" destId="{23651A1B-E3A6-4957-AA69-5B70A6C6F847}" srcOrd="0" destOrd="0" presId="urn:microsoft.com/office/officeart/2005/8/layout/hierarchy2"/>
    <dgm:cxn modelId="{A1D679AA-6056-4692-9F24-982228E78B3C}" type="presParOf" srcId="{38724E06-1642-42D4-9E27-E1FC81663F34}" destId="{1475F247-51D8-4F19-8C99-319012843667}" srcOrd="3" destOrd="0" presId="urn:microsoft.com/office/officeart/2005/8/layout/hierarchy2"/>
    <dgm:cxn modelId="{1530A2DE-DBC1-40B7-B913-A873A19CA90D}" type="presParOf" srcId="{1475F247-51D8-4F19-8C99-319012843667}" destId="{6C30EA7B-EE4B-47CA-A526-84FDCC1EBAB0}" srcOrd="0" destOrd="0" presId="urn:microsoft.com/office/officeart/2005/8/layout/hierarchy2"/>
    <dgm:cxn modelId="{7484B3BD-5C8B-49AC-8168-F4FB1196E966}" type="presParOf" srcId="{1475F247-51D8-4F19-8C99-319012843667}" destId="{04B21F1F-510A-4D49-9FCB-402C7BD3D35A}" srcOrd="1" destOrd="0" presId="urn:microsoft.com/office/officeart/2005/8/layout/hierarchy2"/>
    <dgm:cxn modelId="{2A5CEFE1-19CD-46EA-859B-C71487EC24FF}" type="presParOf" srcId="{B337024C-579B-47BE-BBB8-1D49E113AC48}" destId="{2F15415C-2A74-4A1D-9806-ABA73D6BB6F7}" srcOrd="2" destOrd="0" presId="urn:microsoft.com/office/officeart/2005/8/layout/hierarchy2"/>
    <dgm:cxn modelId="{6CDF82EE-4D24-4EDB-8B69-34A7C11782A6}" type="presParOf" srcId="{2F15415C-2A74-4A1D-9806-ABA73D6BB6F7}" destId="{ED5D053E-8089-4C16-9139-807A451403A6}" srcOrd="0" destOrd="0" presId="urn:microsoft.com/office/officeart/2005/8/layout/hierarchy2"/>
    <dgm:cxn modelId="{4D642725-4542-46BD-A896-B2C454D51230}" type="presParOf" srcId="{B337024C-579B-47BE-BBB8-1D49E113AC48}" destId="{1D782FC5-5CBF-431A-8116-DE7226B12385}" srcOrd="3" destOrd="0" presId="urn:microsoft.com/office/officeart/2005/8/layout/hierarchy2"/>
    <dgm:cxn modelId="{1B18FFAE-9F49-4C0A-BB5A-FB882DF6323D}" type="presParOf" srcId="{1D782FC5-5CBF-431A-8116-DE7226B12385}" destId="{98F273F4-209E-40C7-B66D-1F800954408E}" srcOrd="0" destOrd="0" presId="urn:microsoft.com/office/officeart/2005/8/layout/hierarchy2"/>
    <dgm:cxn modelId="{8E959992-EE8E-4967-882C-1EF4CB83819B}" type="presParOf" srcId="{1D782FC5-5CBF-431A-8116-DE7226B12385}" destId="{E92CB68C-072B-425A-A048-260A8F53A5E2}" srcOrd="1" destOrd="0" presId="urn:microsoft.com/office/officeart/2005/8/layout/hierarchy2"/>
    <dgm:cxn modelId="{7C94108F-BDE1-469B-A46D-239226AAD0FB}" type="presParOf" srcId="{E92CB68C-072B-425A-A048-260A8F53A5E2}" destId="{02046AE4-F5CF-4C93-B4F1-82CF0E86A23B}" srcOrd="0" destOrd="0" presId="urn:microsoft.com/office/officeart/2005/8/layout/hierarchy2"/>
    <dgm:cxn modelId="{2E3BD15D-400A-4C34-9DC7-F4E4376CA55A}" type="presParOf" srcId="{02046AE4-F5CF-4C93-B4F1-82CF0E86A23B}" destId="{D9246615-CD69-4860-A2C2-650A32E32E31}" srcOrd="0" destOrd="0" presId="urn:microsoft.com/office/officeart/2005/8/layout/hierarchy2"/>
    <dgm:cxn modelId="{F4CAC828-BDCE-4730-BD5A-C158EC8B28F9}" type="presParOf" srcId="{E92CB68C-072B-425A-A048-260A8F53A5E2}" destId="{AD0E3F84-C581-4A61-A379-27331574B296}" srcOrd="1" destOrd="0" presId="urn:microsoft.com/office/officeart/2005/8/layout/hierarchy2"/>
    <dgm:cxn modelId="{1DD592C2-C005-42B6-B5D3-B786FA309353}" type="presParOf" srcId="{AD0E3F84-C581-4A61-A379-27331574B296}" destId="{D5D08963-475A-40BE-A52F-40B23F4611C9}" srcOrd="0" destOrd="0" presId="urn:microsoft.com/office/officeart/2005/8/layout/hierarchy2"/>
    <dgm:cxn modelId="{0B3CFAE2-DADA-4969-9B0A-87533721B4EC}" type="presParOf" srcId="{AD0E3F84-C581-4A61-A379-27331574B296}" destId="{A2B847A4-C6CC-4129-B93B-907FBD499170}" srcOrd="1" destOrd="0" presId="urn:microsoft.com/office/officeart/2005/8/layout/hierarchy2"/>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D869D7E5-5E9E-47E6-9AC5-23919DAFECB4}" type="doc">
      <dgm:prSet loTypeId="urn:microsoft.com/office/officeart/2005/8/layout/hierarchy2" loCatId="hierarchy" qsTypeId="urn:microsoft.com/office/officeart/2005/8/quickstyle/simple1" qsCatId="simple" csTypeId="urn:microsoft.com/office/officeart/2005/8/colors/accent1_2" csCatId="accent1" phldr="1"/>
      <dgm:spPr/>
      <dgm:t>
        <a:bodyPr/>
        <a:lstStyle/>
        <a:p>
          <a:endParaRPr lang="en-US"/>
        </a:p>
      </dgm:t>
    </dgm:pt>
    <dgm:pt modelId="{1C84355D-D627-470F-8F41-B26585C5926B}">
      <dgm:prSet phldrT="[Text]" custT="1"/>
      <dgm:spPr>
        <a:solidFill>
          <a:srgbClr val="F11BAA"/>
        </a:solidFill>
      </dgm:spPr>
      <dgm:t>
        <a:bodyPr/>
        <a:lstStyle/>
        <a:p>
          <a:r>
            <a:rPr lang="en-US" sz="1800" b="1" dirty="0" err="1">
              <a:solidFill>
                <a:schemeClr val="bg1"/>
              </a:solidFill>
              <a:latin typeface="Cambria" panose="02040503050406030204" pitchFamily="18" charset="0"/>
              <a:ea typeface="Cambria" panose="02040503050406030204" pitchFamily="18" charset="0"/>
              <a:cs typeface="Tahoma" panose="020B0604030504040204" pitchFamily="34" charset="0"/>
            </a:rPr>
            <a:t>Nhóm</a:t>
          </a:r>
          <a:r>
            <a:rPr lang="en-US" sz="1800" b="1" dirty="0">
              <a:solidFill>
                <a:schemeClr val="bg1"/>
              </a:solidFill>
              <a:latin typeface="Cambria" panose="02040503050406030204" pitchFamily="18" charset="0"/>
              <a:ea typeface="Cambria" panose="02040503050406030204" pitchFamily="18" charset="0"/>
              <a:cs typeface="Tahoma" panose="020B0604030504040204" pitchFamily="34" charset="0"/>
            </a:rPr>
            <a:t> 5, 6, 7, 8</a:t>
          </a:r>
        </a:p>
      </dgm:t>
    </dgm:pt>
    <dgm:pt modelId="{BC834975-F2AF-4977-A561-488541459FA5}" type="parTrans" cxnId="{F934766E-1310-4140-A254-A89DC300D9AA}">
      <dgm:prSet/>
      <dgm:spPr/>
      <dgm:t>
        <a:bodyPr/>
        <a:lstStyle/>
        <a:p>
          <a:endParaRPr lang="en-US"/>
        </a:p>
      </dgm:t>
    </dgm:pt>
    <dgm:pt modelId="{20B7BC44-8D6E-49C0-84BC-F489D9660776}" type="sibTrans" cxnId="{F934766E-1310-4140-A254-A89DC300D9AA}">
      <dgm:prSet/>
      <dgm:spPr/>
      <dgm:t>
        <a:bodyPr/>
        <a:lstStyle/>
        <a:p>
          <a:endParaRPr lang="en-US"/>
        </a:p>
      </dgm:t>
    </dgm:pt>
    <dgm:pt modelId="{65F2C0DE-327F-427B-8C65-5C0B228D3EA5}">
      <dgm:prSet phldrT="[Text]" custT="1"/>
      <dgm:spPr>
        <a:solidFill>
          <a:srgbClr val="92D050"/>
        </a:solidFill>
      </dgm:spPr>
      <dgm:t>
        <a:bodyPr/>
        <a:lstStyle/>
        <a:p>
          <a:r>
            <a:rPr lang="en-US" sz="2000" dirty="0">
              <a:solidFill>
                <a:schemeClr val="tx1"/>
              </a:solidFill>
              <a:latin typeface="Cambria" panose="02040503050406030204" pitchFamily="18" charset="0"/>
              <a:ea typeface="Cambria" panose="02040503050406030204" pitchFamily="18" charset="0"/>
              <a:cs typeface="Tahoma" panose="020B0604030504040204" pitchFamily="34" charset="0"/>
            </a:rPr>
            <a:t>1</a:t>
          </a:r>
        </a:p>
      </dgm:t>
    </dgm:pt>
    <dgm:pt modelId="{CD426A82-BC59-4B88-A9C5-6D6E73570D64}" type="parTrans" cxnId="{4BFA312B-E243-4FFD-A83D-90D969AA4E74}">
      <dgm:prSet/>
      <dgm:spPr/>
      <dgm:t>
        <a:bodyPr/>
        <a:lstStyle/>
        <a:p>
          <a:endParaRPr lang="en-US"/>
        </a:p>
      </dgm:t>
    </dgm:pt>
    <dgm:pt modelId="{CAAD0284-7531-4A7E-9820-C4A8EF134308}" type="sibTrans" cxnId="{4BFA312B-E243-4FFD-A83D-90D969AA4E74}">
      <dgm:prSet/>
      <dgm:spPr/>
      <dgm:t>
        <a:bodyPr/>
        <a:lstStyle/>
        <a:p>
          <a:endParaRPr lang="en-US"/>
        </a:p>
      </dgm:t>
    </dgm:pt>
    <dgm:pt modelId="{6CFB1BB9-57DB-4A40-8729-A32D7A792CF5}">
      <dgm:prSet phldrT="[Text]" custT="1"/>
      <dgm:spPr>
        <a:solidFill>
          <a:srgbClr val="92D050"/>
        </a:solidFill>
      </dgm:spPr>
      <dgm:t>
        <a:bodyPr/>
        <a:lstStyle/>
        <a:p>
          <a:r>
            <a:rPr lang="en-US" sz="2000" dirty="0">
              <a:solidFill>
                <a:schemeClr val="tx1"/>
              </a:solidFill>
              <a:latin typeface="Cambria" panose="02040503050406030204" pitchFamily="18" charset="0"/>
              <a:ea typeface="Cambria" panose="02040503050406030204" pitchFamily="18" charset="0"/>
              <a:cs typeface="Tahoma" panose="020B0604030504040204" pitchFamily="34" charset="0"/>
            </a:rPr>
            <a:t>2</a:t>
          </a:r>
        </a:p>
      </dgm:t>
    </dgm:pt>
    <dgm:pt modelId="{300A6C46-3B0E-40DC-9A64-D26FAE6A49C6}" type="parTrans" cxnId="{3676F966-103F-4A04-8BB9-37652EB8C31D}">
      <dgm:prSet/>
      <dgm:spPr/>
      <dgm:t>
        <a:bodyPr/>
        <a:lstStyle/>
        <a:p>
          <a:endParaRPr lang="en-US"/>
        </a:p>
      </dgm:t>
    </dgm:pt>
    <dgm:pt modelId="{809B0B93-49F8-42EF-8F9B-1D622EA9C902}" type="sibTrans" cxnId="{3676F966-103F-4A04-8BB9-37652EB8C31D}">
      <dgm:prSet/>
      <dgm:spPr/>
      <dgm:t>
        <a:bodyPr/>
        <a:lstStyle/>
        <a:p>
          <a:endParaRPr lang="en-US"/>
        </a:p>
      </dgm:t>
    </dgm:pt>
    <dgm:pt modelId="{B718B39D-9535-466D-BA1C-DD567CE03E87}">
      <dgm:prSet phldrT="[Text]" custT="1"/>
      <dgm:spPr>
        <a:solidFill>
          <a:srgbClr val="27E0E9"/>
        </a:solidFill>
      </dgm:spPr>
      <dgm:t>
        <a:bodyPr/>
        <a:lstStyle/>
        <a:p>
          <a:pPr algn="just"/>
          <a:r>
            <a:rPr lang="vi-VN" sz="1800" dirty="0">
              <a:solidFill>
                <a:schemeClr val="tx1"/>
              </a:solidFill>
              <a:latin typeface="Cambria" panose="02040503050406030204" pitchFamily="18" charset="0"/>
              <a:ea typeface="Cambria" panose="02040503050406030204" pitchFamily="18" charset="0"/>
              <a:cs typeface="Tahoma" panose="020B0604030504040204" pitchFamily="34" charset="0"/>
            </a:rPr>
            <a:t>Tầng đất mặt chứa chất mùn và có nhiều dinh dưỡng</a:t>
          </a:r>
          <a:r>
            <a:rPr lang="en-US" sz="1800" dirty="0">
              <a:solidFill>
                <a:schemeClr val="tx1"/>
              </a:solidFill>
              <a:latin typeface="Cambria" panose="02040503050406030204" pitchFamily="18" charset="0"/>
              <a:ea typeface="Cambria" panose="02040503050406030204" pitchFamily="18" charset="0"/>
              <a:cs typeface="Tahoma" panose="020B0604030504040204" pitchFamily="34" charset="0"/>
            </a:rPr>
            <a:t>.</a:t>
          </a:r>
        </a:p>
      </dgm:t>
    </dgm:pt>
    <dgm:pt modelId="{D926FC03-1594-4011-A9FF-20D764A1C295}" type="parTrans" cxnId="{3613087D-08B4-4608-8E7C-8070181A4929}">
      <dgm:prSet/>
      <dgm:spPr/>
      <dgm:t>
        <a:bodyPr/>
        <a:lstStyle/>
        <a:p>
          <a:endParaRPr lang="en-US"/>
        </a:p>
      </dgm:t>
    </dgm:pt>
    <dgm:pt modelId="{6211B7B8-4D97-4B1D-82EA-350FF74DCA04}" type="sibTrans" cxnId="{3613087D-08B4-4608-8E7C-8070181A4929}">
      <dgm:prSet/>
      <dgm:spPr/>
      <dgm:t>
        <a:bodyPr/>
        <a:lstStyle/>
        <a:p>
          <a:endParaRPr lang="en-US"/>
        </a:p>
      </dgm:t>
    </dgm:pt>
    <dgm:pt modelId="{C5C0E0B2-2835-44F0-8EE0-D21BF7353577}">
      <dgm:prSet phldrT="[Text]" custT="1"/>
      <dgm:spPr>
        <a:solidFill>
          <a:srgbClr val="27E0E9"/>
        </a:solidFill>
      </dgm:spPr>
      <dgm:t>
        <a:bodyPr/>
        <a:lstStyle/>
        <a:p>
          <a:pPr algn="just"/>
          <a:r>
            <a:rPr lang="vi-VN" sz="1800" dirty="0">
              <a:solidFill>
                <a:schemeClr val="tx1"/>
              </a:solidFill>
              <a:latin typeface="Cambria" panose="02040503050406030204" pitchFamily="18" charset="0"/>
              <a:ea typeface="Cambria" panose="02040503050406030204" pitchFamily="18" charset="0"/>
              <a:cs typeface="Tahoma" panose="020B0604030504040204" pitchFamily="34" charset="0"/>
            </a:rPr>
            <a:t>Các tầng đất theo thứ tự từ trên xuống dưới: tầng hữu cơ, tầng đất mặt, tầng tích tụ, tầng đá mẹ. </a:t>
          </a:r>
          <a:endParaRPr lang="en-US" sz="1800" dirty="0">
            <a:solidFill>
              <a:schemeClr val="tx1"/>
            </a:solidFill>
            <a:latin typeface="Cambria" panose="02040503050406030204" pitchFamily="18" charset="0"/>
            <a:ea typeface="Cambria" panose="02040503050406030204" pitchFamily="18" charset="0"/>
            <a:cs typeface="Tahoma" panose="020B0604030504040204" pitchFamily="34" charset="0"/>
          </a:endParaRPr>
        </a:p>
      </dgm:t>
    </dgm:pt>
    <dgm:pt modelId="{E3793602-3ADA-4D19-9738-62BCC943E85A}" type="sibTrans" cxnId="{7194379D-A0D2-4360-9AB4-C524F3407089}">
      <dgm:prSet/>
      <dgm:spPr/>
      <dgm:t>
        <a:bodyPr/>
        <a:lstStyle/>
        <a:p>
          <a:endParaRPr lang="en-US"/>
        </a:p>
      </dgm:t>
    </dgm:pt>
    <dgm:pt modelId="{CCF5FD4E-3B15-4708-A986-5FBD997FCA2D}" type="parTrans" cxnId="{7194379D-A0D2-4360-9AB4-C524F3407089}">
      <dgm:prSet/>
      <dgm:spPr/>
      <dgm:t>
        <a:bodyPr/>
        <a:lstStyle/>
        <a:p>
          <a:endParaRPr lang="en-US"/>
        </a:p>
      </dgm:t>
    </dgm:pt>
    <dgm:pt modelId="{E1023E69-7D60-4883-A839-E2CFB7B00F24}">
      <dgm:prSet phldrT="[Text]" custT="1"/>
      <dgm:spPr>
        <a:solidFill>
          <a:srgbClr val="27E0E9"/>
        </a:solidFill>
      </dgm:spPr>
      <dgm:t>
        <a:bodyPr/>
        <a:lstStyle/>
        <a:p>
          <a:pPr algn="just"/>
          <a:r>
            <a:rPr lang="en-US" sz="1800" dirty="0">
              <a:solidFill>
                <a:schemeClr val="tx1"/>
              </a:solidFill>
              <a:latin typeface="Cambria" panose="02040503050406030204" pitchFamily="18" charset="0"/>
              <a:ea typeface="Cambria" panose="02040503050406030204" pitchFamily="18" charset="0"/>
              <a:cs typeface="Tahoma" panose="020B0604030504040204" pitchFamily="34" charset="0"/>
            </a:rPr>
            <a:t>T</a:t>
          </a:r>
          <a:r>
            <a:rPr lang="vi-VN" sz="1800" dirty="0">
              <a:solidFill>
                <a:schemeClr val="tx1"/>
              </a:solidFill>
              <a:latin typeface="Cambria" panose="02040503050406030204" pitchFamily="18" charset="0"/>
              <a:ea typeface="Cambria" panose="02040503050406030204" pitchFamily="18" charset="0"/>
              <a:cs typeface="Tahoma" panose="020B0604030504040204" pitchFamily="34" charset="0"/>
            </a:rPr>
            <a:t>ầng đá mẹ chứa sản phẩm phong hóa bị biến đổi để hình thành đất.</a:t>
          </a:r>
          <a:endParaRPr lang="en-US" sz="1800" dirty="0">
            <a:solidFill>
              <a:schemeClr val="tx1"/>
            </a:solidFill>
            <a:latin typeface="Cambria" panose="02040503050406030204" pitchFamily="18" charset="0"/>
            <a:ea typeface="Cambria" panose="02040503050406030204" pitchFamily="18" charset="0"/>
            <a:cs typeface="Tahoma" panose="020B0604030504040204" pitchFamily="34" charset="0"/>
          </a:endParaRPr>
        </a:p>
      </dgm:t>
    </dgm:pt>
    <dgm:pt modelId="{2426D37F-D388-47BF-A42B-C32122C23CB9}" type="parTrans" cxnId="{48C04224-005A-4940-A853-3C7C2DC73650}">
      <dgm:prSet/>
      <dgm:spPr/>
      <dgm:t>
        <a:bodyPr/>
        <a:lstStyle/>
        <a:p>
          <a:endParaRPr lang="en-US"/>
        </a:p>
      </dgm:t>
    </dgm:pt>
    <dgm:pt modelId="{456EA504-4138-40CF-8961-76594F20AB35}" type="sibTrans" cxnId="{48C04224-005A-4940-A853-3C7C2DC73650}">
      <dgm:prSet/>
      <dgm:spPr/>
      <dgm:t>
        <a:bodyPr/>
        <a:lstStyle/>
        <a:p>
          <a:endParaRPr lang="en-US"/>
        </a:p>
      </dgm:t>
    </dgm:pt>
    <dgm:pt modelId="{B76371B5-B499-4621-882A-64FFBDC66958}" type="pres">
      <dgm:prSet presAssocID="{D869D7E5-5E9E-47E6-9AC5-23919DAFECB4}" presName="diagram" presStyleCnt="0">
        <dgm:presLayoutVars>
          <dgm:chPref val="1"/>
          <dgm:dir/>
          <dgm:animOne val="branch"/>
          <dgm:animLvl val="lvl"/>
          <dgm:resizeHandles val="exact"/>
        </dgm:presLayoutVars>
      </dgm:prSet>
      <dgm:spPr/>
      <dgm:t>
        <a:bodyPr/>
        <a:lstStyle/>
        <a:p>
          <a:endParaRPr lang="en-US"/>
        </a:p>
      </dgm:t>
    </dgm:pt>
    <dgm:pt modelId="{1EDEB1CC-5063-4454-981B-AAAAA63AD0DA}" type="pres">
      <dgm:prSet presAssocID="{1C84355D-D627-470F-8F41-B26585C5926B}" presName="root1" presStyleCnt="0"/>
      <dgm:spPr/>
    </dgm:pt>
    <dgm:pt modelId="{76AD24A5-FF43-4D81-AC78-2C1561632B20}" type="pres">
      <dgm:prSet presAssocID="{1C84355D-D627-470F-8F41-B26585C5926B}" presName="LevelOneTextNode" presStyleLbl="node0" presStyleIdx="0" presStyleCnt="1" custScaleX="95246" custScaleY="72816">
        <dgm:presLayoutVars>
          <dgm:chPref val="3"/>
        </dgm:presLayoutVars>
      </dgm:prSet>
      <dgm:spPr/>
      <dgm:t>
        <a:bodyPr/>
        <a:lstStyle/>
        <a:p>
          <a:endParaRPr lang="en-US"/>
        </a:p>
      </dgm:t>
    </dgm:pt>
    <dgm:pt modelId="{B337024C-579B-47BE-BBB8-1D49E113AC48}" type="pres">
      <dgm:prSet presAssocID="{1C84355D-D627-470F-8F41-B26585C5926B}" presName="level2hierChild" presStyleCnt="0"/>
      <dgm:spPr/>
    </dgm:pt>
    <dgm:pt modelId="{F832FA5A-F333-4BB2-B995-F77AC26CE3A9}" type="pres">
      <dgm:prSet presAssocID="{CD426A82-BC59-4B88-A9C5-6D6E73570D64}" presName="conn2-1" presStyleLbl="parChTrans1D2" presStyleIdx="0" presStyleCnt="2"/>
      <dgm:spPr/>
      <dgm:t>
        <a:bodyPr/>
        <a:lstStyle/>
        <a:p>
          <a:endParaRPr lang="en-US"/>
        </a:p>
      </dgm:t>
    </dgm:pt>
    <dgm:pt modelId="{2C753C8F-AD2F-4B60-8ED6-06F729150D93}" type="pres">
      <dgm:prSet presAssocID="{CD426A82-BC59-4B88-A9C5-6D6E73570D64}" presName="connTx" presStyleLbl="parChTrans1D2" presStyleIdx="0" presStyleCnt="2"/>
      <dgm:spPr/>
      <dgm:t>
        <a:bodyPr/>
        <a:lstStyle/>
        <a:p>
          <a:endParaRPr lang="en-US"/>
        </a:p>
      </dgm:t>
    </dgm:pt>
    <dgm:pt modelId="{6A138AF8-4454-4BF7-A59E-800B583E0E7E}" type="pres">
      <dgm:prSet presAssocID="{65F2C0DE-327F-427B-8C65-5C0B228D3EA5}" presName="root2" presStyleCnt="0"/>
      <dgm:spPr/>
    </dgm:pt>
    <dgm:pt modelId="{F3E58597-E495-4C48-B7BB-CF8BEE275613}" type="pres">
      <dgm:prSet presAssocID="{65F2C0DE-327F-427B-8C65-5C0B228D3EA5}" presName="LevelTwoTextNode" presStyleLbl="node2" presStyleIdx="0" presStyleCnt="2" custScaleX="38057" custScaleY="76943">
        <dgm:presLayoutVars>
          <dgm:chPref val="3"/>
        </dgm:presLayoutVars>
      </dgm:prSet>
      <dgm:spPr/>
      <dgm:t>
        <a:bodyPr/>
        <a:lstStyle/>
        <a:p>
          <a:endParaRPr lang="en-US"/>
        </a:p>
      </dgm:t>
    </dgm:pt>
    <dgm:pt modelId="{38724E06-1642-42D4-9E27-E1FC81663F34}" type="pres">
      <dgm:prSet presAssocID="{65F2C0DE-327F-427B-8C65-5C0B228D3EA5}" presName="level3hierChild" presStyleCnt="0"/>
      <dgm:spPr/>
    </dgm:pt>
    <dgm:pt modelId="{AD3E9BE4-C1FD-45E9-8AAC-8C1311199B8A}" type="pres">
      <dgm:prSet presAssocID="{CCF5FD4E-3B15-4708-A986-5FBD997FCA2D}" presName="conn2-1" presStyleLbl="parChTrans1D3" presStyleIdx="0" presStyleCnt="3"/>
      <dgm:spPr/>
      <dgm:t>
        <a:bodyPr/>
        <a:lstStyle/>
        <a:p>
          <a:endParaRPr lang="en-US"/>
        </a:p>
      </dgm:t>
    </dgm:pt>
    <dgm:pt modelId="{2E496A5F-0C73-429E-A10E-0D3274D30DC4}" type="pres">
      <dgm:prSet presAssocID="{CCF5FD4E-3B15-4708-A986-5FBD997FCA2D}" presName="connTx" presStyleLbl="parChTrans1D3" presStyleIdx="0" presStyleCnt="3"/>
      <dgm:spPr/>
      <dgm:t>
        <a:bodyPr/>
        <a:lstStyle/>
        <a:p>
          <a:endParaRPr lang="en-US"/>
        </a:p>
      </dgm:t>
    </dgm:pt>
    <dgm:pt modelId="{9894D311-B372-4361-B331-2A466D53BA7B}" type="pres">
      <dgm:prSet presAssocID="{C5C0E0B2-2835-44F0-8EE0-D21BF7353577}" presName="root2" presStyleCnt="0"/>
      <dgm:spPr/>
    </dgm:pt>
    <dgm:pt modelId="{9740D700-6F7D-4250-A264-8D062B965BEA}" type="pres">
      <dgm:prSet presAssocID="{C5C0E0B2-2835-44F0-8EE0-D21BF7353577}" presName="LevelTwoTextNode" presStyleLbl="node3" presStyleIdx="0" presStyleCnt="3" custScaleX="257294" custScaleY="122697">
        <dgm:presLayoutVars>
          <dgm:chPref val="3"/>
        </dgm:presLayoutVars>
      </dgm:prSet>
      <dgm:spPr/>
      <dgm:t>
        <a:bodyPr/>
        <a:lstStyle/>
        <a:p>
          <a:endParaRPr lang="en-US"/>
        </a:p>
      </dgm:t>
    </dgm:pt>
    <dgm:pt modelId="{DECFF24A-F015-48FE-B2EB-BEA871D605B7}" type="pres">
      <dgm:prSet presAssocID="{C5C0E0B2-2835-44F0-8EE0-D21BF7353577}" presName="level3hierChild" presStyleCnt="0"/>
      <dgm:spPr/>
    </dgm:pt>
    <dgm:pt modelId="{2F15415C-2A74-4A1D-9806-ABA73D6BB6F7}" type="pres">
      <dgm:prSet presAssocID="{300A6C46-3B0E-40DC-9A64-D26FAE6A49C6}" presName="conn2-1" presStyleLbl="parChTrans1D2" presStyleIdx="1" presStyleCnt="2"/>
      <dgm:spPr/>
      <dgm:t>
        <a:bodyPr/>
        <a:lstStyle/>
        <a:p>
          <a:endParaRPr lang="en-US"/>
        </a:p>
      </dgm:t>
    </dgm:pt>
    <dgm:pt modelId="{ED5D053E-8089-4C16-9139-807A451403A6}" type="pres">
      <dgm:prSet presAssocID="{300A6C46-3B0E-40DC-9A64-D26FAE6A49C6}" presName="connTx" presStyleLbl="parChTrans1D2" presStyleIdx="1" presStyleCnt="2"/>
      <dgm:spPr/>
      <dgm:t>
        <a:bodyPr/>
        <a:lstStyle/>
        <a:p>
          <a:endParaRPr lang="en-US"/>
        </a:p>
      </dgm:t>
    </dgm:pt>
    <dgm:pt modelId="{1D782FC5-5CBF-431A-8116-DE7226B12385}" type="pres">
      <dgm:prSet presAssocID="{6CFB1BB9-57DB-4A40-8729-A32D7A792CF5}" presName="root2" presStyleCnt="0"/>
      <dgm:spPr/>
    </dgm:pt>
    <dgm:pt modelId="{98F273F4-209E-40C7-B66D-1F800954408E}" type="pres">
      <dgm:prSet presAssocID="{6CFB1BB9-57DB-4A40-8729-A32D7A792CF5}" presName="LevelTwoTextNode" presStyleLbl="node2" presStyleIdx="1" presStyleCnt="2" custScaleX="38058" custScaleY="72721">
        <dgm:presLayoutVars>
          <dgm:chPref val="3"/>
        </dgm:presLayoutVars>
      </dgm:prSet>
      <dgm:spPr/>
      <dgm:t>
        <a:bodyPr/>
        <a:lstStyle/>
        <a:p>
          <a:endParaRPr lang="en-US"/>
        </a:p>
      </dgm:t>
    </dgm:pt>
    <dgm:pt modelId="{E92CB68C-072B-425A-A048-260A8F53A5E2}" type="pres">
      <dgm:prSet presAssocID="{6CFB1BB9-57DB-4A40-8729-A32D7A792CF5}" presName="level3hierChild" presStyleCnt="0"/>
      <dgm:spPr/>
    </dgm:pt>
    <dgm:pt modelId="{02046AE4-F5CF-4C93-B4F1-82CF0E86A23B}" type="pres">
      <dgm:prSet presAssocID="{D926FC03-1594-4011-A9FF-20D764A1C295}" presName="conn2-1" presStyleLbl="parChTrans1D3" presStyleIdx="1" presStyleCnt="3"/>
      <dgm:spPr/>
      <dgm:t>
        <a:bodyPr/>
        <a:lstStyle/>
        <a:p>
          <a:endParaRPr lang="en-US"/>
        </a:p>
      </dgm:t>
    </dgm:pt>
    <dgm:pt modelId="{D9246615-CD69-4860-A2C2-650A32E32E31}" type="pres">
      <dgm:prSet presAssocID="{D926FC03-1594-4011-A9FF-20D764A1C295}" presName="connTx" presStyleLbl="parChTrans1D3" presStyleIdx="1" presStyleCnt="3"/>
      <dgm:spPr/>
      <dgm:t>
        <a:bodyPr/>
        <a:lstStyle/>
        <a:p>
          <a:endParaRPr lang="en-US"/>
        </a:p>
      </dgm:t>
    </dgm:pt>
    <dgm:pt modelId="{AD0E3F84-C581-4A61-A379-27331574B296}" type="pres">
      <dgm:prSet presAssocID="{B718B39D-9535-466D-BA1C-DD567CE03E87}" presName="root2" presStyleCnt="0"/>
      <dgm:spPr/>
    </dgm:pt>
    <dgm:pt modelId="{D5D08963-475A-40BE-A52F-40B23F4611C9}" type="pres">
      <dgm:prSet presAssocID="{B718B39D-9535-466D-BA1C-DD567CE03E87}" presName="LevelTwoTextNode" presStyleLbl="node3" presStyleIdx="1" presStyleCnt="3" custScaleX="254471" custScaleY="85931">
        <dgm:presLayoutVars>
          <dgm:chPref val="3"/>
        </dgm:presLayoutVars>
      </dgm:prSet>
      <dgm:spPr/>
      <dgm:t>
        <a:bodyPr/>
        <a:lstStyle/>
        <a:p>
          <a:endParaRPr lang="en-US"/>
        </a:p>
      </dgm:t>
    </dgm:pt>
    <dgm:pt modelId="{A2B847A4-C6CC-4129-B93B-907FBD499170}" type="pres">
      <dgm:prSet presAssocID="{B718B39D-9535-466D-BA1C-DD567CE03E87}" presName="level3hierChild" presStyleCnt="0"/>
      <dgm:spPr/>
    </dgm:pt>
    <dgm:pt modelId="{392397E2-D6DD-47E5-8CC2-9CA29391C8A6}" type="pres">
      <dgm:prSet presAssocID="{2426D37F-D388-47BF-A42B-C32122C23CB9}" presName="conn2-1" presStyleLbl="parChTrans1D3" presStyleIdx="2" presStyleCnt="3"/>
      <dgm:spPr/>
      <dgm:t>
        <a:bodyPr/>
        <a:lstStyle/>
        <a:p>
          <a:endParaRPr lang="en-US"/>
        </a:p>
      </dgm:t>
    </dgm:pt>
    <dgm:pt modelId="{B9A9AC19-D273-4B3E-9E7B-06147D8C48AA}" type="pres">
      <dgm:prSet presAssocID="{2426D37F-D388-47BF-A42B-C32122C23CB9}" presName="connTx" presStyleLbl="parChTrans1D3" presStyleIdx="2" presStyleCnt="3"/>
      <dgm:spPr/>
      <dgm:t>
        <a:bodyPr/>
        <a:lstStyle/>
        <a:p>
          <a:endParaRPr lang="en-US"/>
        </a:p>
      </dgm:t>
    </dgm:pt>
    <dgm:pt modelId="{1FC7A0BA-0BF8-4A18-BC56-76C4C8868563}" type="pres">
      <dgm:prSet presAssocID="{E1023E69-7D60-4883-A839-E2CFB7B00F24}" presName="root2" presStyleCnt="0"/>
      <dgm:spPr/>
    </dgm:pt>
    <dgm:pt modelId="{383E2949-C28A-462F-8A48-7F19808655C3}" type="pres">
      <dgm:prSet presAssocID="{E1023E69-7D60-4883-A839-E2CFB7B00F24}" presName="LevelTwoTextNode" presStyleLbl="node3" presStyleIdx="2" presStyleCnt="3" custScaleX="254619">
        <dgm:presLayoutVars>
          <dgm:chPref val="3"/>
        </dgm:presLayoutVars>
      </dgm:prSet>
      <dgm:spPr/>
      <dgm:t>
        <a:bodyPr/>
        <a:lstStyle/>
        <a:p>
          <a:endParaRPr lang="en-US"/>
        </a:p>
      </dgm:t>
    </dgm:pt>
    <dgm:pt modelId="{7BD12B05-47AF-46A6-9348-784BDE7699EC}" type="pres">
      <dgm:prSet presAssocID="{E1023E69-7D60-4883-A839-E2CFB7B00F24}" presName="level3hierChild" presStyleCnt="0"/>
      <dgm:spPr/>
    </dgm:pt>
  </dgm:ptLst>
  <dgm:cxnLst>
    <dgm:cxn modelId="{F43A6B68-BB53-4595-875F-1695E14B68C7}" type="presOf" srcId="{CCF5FD4E-3B15-4708-A986-5FBD997FCA2D}" destId="{2E496A5F-0C73-429E-A10E-0D3274D30DC4}" srcOrd="1" destOrd="0" presId="urn:microsoft.com/office/officeart/2005/8/layout/hierarchy2"/>
    <dgm:cxn modelId="{D49B6129-7801-4382-9B93-7CB1A2C20EFF}" type="presOf" srcId="{B718B39D-9535-466D-BA1C-DD567CE03E87}" destId="{D5D08963-475A-40BE-A52F-40B23F4611C9}" srcOrd="0" destOrd="0" presId="urn:microsoft.com/office/officeart/2005/8/layout/hierarchy2"/>
    <dgm:cxn modelId="{39F5392D-9B73-4992-A4EF-E039193F56E4}" type="presOf" srcId="{CCF5FD4E-3B15-4708-A986-5FBD997FCA2D}" destId="{AD3E9BE4-C1FD-45E9-8AAC-8C1311199B8A}" srcOrd="0" destOrd="0" presId="urn:microsoft.com/office/officeart/2005/8/layout/hierarchy2"/>
    <dgm:cxn modelId="{7194379D-A0D2-4360-9AB4-C524F3407089}" srcId="{65F2C0DE-327F-427B-8C65-5C0B228D3EA5}" destId="{C5C0E0B2-2835-44F0-8EE0-D21BF7353577}" srcOrd="0" destOrd="0" parTransId="{CCF5FD4E-3B15-4708-A986-5FBD997FCA2D}" sibTransId="{E3793602-3ADA-4D19-9738-62BCC943E85A}"/>
    <dgm:cxn modelId="{4BFA312B-E243-4FFD-A83D-90D969AA4E74}" srcId="{1C84355D-D627-470F-8F41-B26585C5926B}" destId="{65F2C0DE-327F-427B-8C65-5C0B228D3EA5}" srcOrd="0" destOrd="0" parTransId="{CD426A82-BC59-4B88-A9C5-6D6E73570D64}" sibTransId="{CAAD0284-7531-4A7E-9820-C4A8EF134308}"/>
    <dgm:cxn modelId="{7B70BAF7-A643-47F0-AA19-B7138C17B682}" type="presOf" srcId="{300A6C46-3B0E-40DC-9A64-D26FAE6A49C6}" destId="{ED5D053E-8089-4C16-9139-807A451403A6}" srcOrd="1" destOrd="0" presId="urn:microsoft.com/office/officeart/2005/8/layout/hierarchy2"/>
    <dgm:cxn modelId="{3676F966-103F-4A04-8BB9-37652EB8C31D}" srcId="{1C84355D-D627-470F-8F41-B26585C5926B}" destId="{6CFB1BB9-57DB-4A40-8729-A32D7A792CF5}" srcOrd="1" destOrd="0" parTransId="{300A6C46-3B0E-40DC-9A64-D26FAE6A49C6}" sibTransId="{809B0B93-49F8-42EF-8F9B-1D622EA9C902}"/>
    <dgm:cxn modelId="{48C04224-005A-4940-A853-3C7C2DC73650}" srcId="{6CFB1BB9-57DB-4A40-8729-A32D7A792CF5}" destId="{E1023E69-7D60-4883-A839-E2CFB7B00F24}" srcOrd="1" destOrd="0" parTransId="{2426D37F-D388-47BF-A42B-C32122C23CB9}" sibTransId="{456EA504-4138-40CF-8961-76594F20AB35}"/>
    <dgm:cxn modelId="{5A27FC2D-6D31-429B-BCFE-2E68DF3E8454}" type="presOf" srcId="{CD426A82-BC59-4B88-A9C5-6D6E73570D64}" destId="{F832FA5A-F333-4BB2-B995-F77AC26CE3A9}" srcOrd="0" destOrd="0" presId="urn:microsoft.com/office/officeart/2005/8/layout/hierarchy2"/>
    <dgm:cxn modelId="{B87C1599-2D6D-4989-A951-E79A92CB62DD}" type="presOf" srcId="{2426D37F-D388-47BF-A42B-C32122C23CB9}" destId="{392397E2-D6DD-47E5-8CC2-9CA29391C8A6}" srcOrd="0" destOrd="0" presId="urn:microsoft.com/office/officeart/2005/8/layout/hierarchy2"/>
    <dgm:cxn modelId="{6627CD19-D7F1-45D0-BD66-AF423A523859}" type="presOf" srcId="{CD426A82-BC59-4B88-A9C5-6D6E73570D64}" destId="{2C753C8F-AD2F-4B60-8ED6-06F729150D93}" srcOrd="1" destOrd="0" presId="urn:microsoft.com/office/officeart/2005/8/layout/hierarchy2"/>
    <dgm:cxn modelId="{3613087D-08B4-4608-8E7C-8070181A4929}" srcId="{6CFB1BB9-57DB-4A40-8729-A32D7A792CF5}" destId="{B718B39D-9535-466D-BA1C-DD567CE03E87}" srcOrd="0" destOrd="0" parTransId="{D926FC03-1594-4011-A9FF-20D764A1C295}" sibTransId="{6211B7B8-4D97-4B1D-82EA-350FF74DCA04}"/>
    <dgm:cxn modelId="{F7815C29-E5D1-4D00-8CB3-3129520DC462}" type="presOf" srcId="{D926FC03-1594-4011-A9FF-20D764A1C295}" destId="{02046AE4-F5CF-4C93-B4F1-82CF0E86A23B}" srcOrd="0" destOrd="0" presId="urn:microsoft.com/office/officeart/2005/8/layout/hierarchy2"/>
    <dgm:cxn modelId="{00E7CFF7-7325-433E-BA05-C29385B4EB1C}" type="presOf" srcId="{65F2C0DE-327F-427B-8C65-5C0B228D3EA5}" destId="{F3E58597-E495-4C48-B7BB-CF8BEE275613}" srcOrd="0" destOrd="0" presId="urn:microsoft.com/office/officeart/2005/8/layout/hierarchy2"/>
    <dgm:cxn modelId="{F934766E-1310-4140-A254-A89DC300D9AA}" srcId="{D869D7E5-5E9E-47E6-9AC5-23919DAFECB4}" destId="{1C84355D-D627-470F-8F41-B26585C5926B}" srcOrd="0" destOrd="0" parTransId="{BC834975-F2AF-4977-A561-488541459FA5}" sibTransId="{20B7BC44-8D6E-49C0-84BC-F489D9660776}"/>
    <dgm:cxn modelId="{59837833-6F9C-4D22-A95F-557B08059D76}" type="presOf" srcId="{6CFB1BB9-57DB-4A40-8729-A32D7A792CF5}" destId="{98F273F4-209E-40C7-B66D-1F800954408E}" srcOrd="0" destOrd="0" presId="urn:microsoft.com/office/officeart/2005/8/layout/hierarchy2"/>
    <dgm:cxn modelId="{4134EC1D-3AC5-430B-94A5-17FE4E41A22F}" type="presOf" srcId="{2426D37F-D388-47BF-A42B-C32122C23CB9}" destId="{B9A9AC19-D273-4B3E-9E7B-06147D8C48AA}" srcOrd="1" destOrd="0" presId="urn:microsoft.com/office/officeart/2005/8/layout/hierarchy2"/>
    <dgm:cxn modelId="{57E4D96D-8227-4835-BBE5-65A4610899EB}" type="presOf" srcId="{D926FC03-1594-4011-A9FF-20D764A1C295}" destId="{D9246615-CD69-4860-A2C2-650A32E32E31}" srcOrd="1" destOrd="0" presId="urn:microsoft.com/office/officeart/2005/8/layout/hierarchy2"/>
    <dgm:cxn modelId="{FD413A99-33D8-4924-8135-70D96C525E1A}" type="presOf" srcId="{D869D7E5-5E9E-47E6-9AC5-23919DAFECB4}" destId="{B76371B5-B499-4621-882A-64FFBDC66958}" srcOrd="0" destOrd="0" presId="urn:microsoft.com/office/officeart/2005/8/layout/hierarchy2"/>
    <dgm:cxn modelId="{3A9B1B65-742B-4530-A0CE-00ACCFF419A2}" type="presOf" srcId="{1C84355D-D627-470F-8F41-B26585C5926B}" destId="{76AD24A5-FF43-4D81-AC78-2C1561632B20}" srcOrd="0" destOrd="0" presId="urn:microsoft.com/office/officeart/2005/8/layout/hierarchy2"/>
    <dgm:cxn modelId="{27DBAAC0-32EF-4308-88C9-C6154628E0A8}" type="presOf" srcId="{E1023E69-7D60-4883-A839-E2CFB7B00F24}" destId="{383E2949-C28A-462F-8A48-7F19808655C3}" srcOrd="0" destOrd="0" presId="urn:microsoft.com/office/officeart/2005/8/layout/hierarchy2"/>
    <dgm:cxn modelId="{456A568E-749E-4E9B-A71F-B3B58FE25DA6}" type="presOf" srcId="{300A6C46-3B0E-40DC-9A64-D26FAE6A49C6}" destId="{2F15415C-2A74-4A1D-9806-ABA73D6BB6F7}" srcOrd="0" destOrd="0" presId="urn:microsoft.com/office/officeart/2005/8/layout/hierarchy2"/>
    <dgm:cxn modelId="{335B0373-A8DE-42DF-BB51-252F491FE3B4}" type="presOf" srcId="{C5C0E0B2-2835-44F0-8EE0-D21BF7353577}" destId="{9740D700-6F7D-4250-A264-8D062B965BEA}" srcOrd="0" destOrd="0" presId="urn:microsoft.com/office/officeart/2005/8/layout/hierarchy2"/>
    <dgm:cxn modelId="{71E061E1-C3BE-4528-B925-FCD12FD9B1CD}" type="presParOf" srcId="{B76371B5-B499-4621-882A-64FFBDC66958}" destId="{1EDEB1CC-5063-4454-981B-AAAAA63AD0DA}" srcOrd="0" destOrd="0" presId="urn:microsoft.com/office/officeart/2005/8/layout/hierarchy2"/>
    <dgm:cxn modelId="{730FD473-BF4C-4130-B982-28911C59ABA2}" type="presParOf" srcId="{1EDEB1CC-5063-4454-981B-AAAAA63AD0DA}" destId="{76AD24A5-FF43-4D81-AC78-2C1561632B20}" srcOrd="0" destOrd="0" presId="urn:microsoft.com/office/officeart/2005/8/layout/hierarchy2"/>
    <dgm:cxn modelId="{916653DD-D555-4935-8B09-026A980D1E15}" type="presParOf" srcId="{1EDEB1CC-5063-4454-981B-AAAAA63AD0DA}" destId="{B337024C-579B-47BE-BBB8-1D49E113AC48}" srcOrd="1" destOrd="0" presId="urn:microsoft.com/office/officeart/2005/8/layout/hierarchy2"/>
    <dgm:cxn modelId="{21B46E3C-88C7-4D8D-8318-4AD7F1611AC8}" type="presParOf" srcId="{B337024C-579B-47BE-BBB8-1D49E113AC48}" destId="{F832FA5A-F333-4BB2-B995-F77AC26CE3A9}" srcOrd="0" destOrd="0" presId="urn:microsoft.com/office/officeart/2005/8/layout/hierarchy2"/>
    <dgm:cxn modelId="{12895CCD-0347-46E6-B996-726D0FD764B7}" type="presParOf" srcId="{F832FA5A-F333-4BB2-B995-F77AC26CE3A9}" destId="{2C753C8F-AD2F-4B60-8ED6-06F729150D93}" srcOrd="0" destOrd="0" presId="urn:microsoft.com/office/officeart/2005/8/layout/hierarchy2"/>
    <dgm:cxn modelId="{4BBE10D4-09A4-48B6-A28C-AA95F1169FF9}" type="presParOf" srcId="{B337024C-579B-47BE-BBB8-1D49E113AC48}" destId="{6A138AF8-4454-4BF7-A59E-800B583E0E7E}" srcOrd="1" destOrd="0" presId="urn:microsoft.com/office/officeart/2005/8/layout/hierarchy2"/>
    <dgm:cxn modelId="{42B070BF-342F-48EA-9360-00F18181A726}" type="presParOf" srcId="{6A138AF8-4454-4BF7-A59E-800B583E0E7E}" destId="{F3E58597-E495-4C48-B7BB-CF8BEE275613}" srcOrd="0" destOrd="0" presId="urn:microsoft.com/office/officeart/2005/8/layout/hierarchy2"/>
    <dgm:cxn modelId="{07867C99-1DF5-4461-8C18-3CA2304D75FE}" type="presParOf" srcId="{6A138AF8-4454-4BF7-A59E-800B583E0E7E}" destId="{38724E06-1642-42D4-9E27-E1FC81663F34}" srcOrd="1" destOrd="0" presId="urn:microsoft.com/office/officeart/2005/8/layout/hierarchy2"/>
    <dgm:cxn modelId="{8491E18A-CA56-4A6E-9899-E0FE080027F1}" type="presParOf" srcId="{38724E06-1642-42D4-9E27-E1FC81663F34}" destId="{AD3E9BE4-C1FD-45E9-8AAC-8C1311199B8A}" srcOrd="0" destOrd="0" presId="urn:microsoft.com/office/officeart/2005/8/layout/hierarchy2"/>
    <dgm:cxn modelId="{9DC168F7-CD34-439F-9A9C-ECCB6EA76DB5}" type="presParOf" srcId="{AD3E9BE4-C1FD-45E9-8AAC-8C1311199B8A}" destId="{2E496A5F-0C73-429E-A10E-0D3274D30DC4}" srcOrd="0" destOrd="0" presId="urn:microsoft.com/office/officeart/2005/8/layout/hierarchy2"/>
    <dgm:cxn modelId="{A4AF16E4-6A76-4DBB-BDF9-DF95FD0729B7}" type="presParOf" srcId="{38724E06-1642-42D4-9E27-E1FC81663F34}" destId="{9894D311-B372-4361-B331-2A466D53BA7B}" srcOrd="1" destOrd="0" presId="urn:microsoft.com/office/officeart/2005/8/layout/hierarchy2"/>
    <dgm:cxn modelId="{18B69A08-D902-4FB6-A381-34BB9CFDBD3A}" type="presParOf" srcId="{9894D311-B372-4361-B331-2A466D53BA7B}" destId="{9740D700-6F7D-4250-A264-8D062B965BEA}" srcOrd="0" destOrd="0" presId="urn:microsoft.com/office/officeart/2005/8/layout/hierarchy2"/>
    <dgm:cxn modelId="{618901D3-17F0-42B0-940A-0D7A64BAEA6C}" type="presParOf" srcId="{9894D311-B372-4361-B331-2A466D53BA7B}" destId="{DECFF24A-F015-48FE-B2EB-BEA871D605B7}" srcOrd="1" destOrd="0" presId="urn:microsoft.com/office/officeart/2005/8/layout/hierarchy2"/>
    <dgm:cxn modelId="{56B2894B-C246-4622-B1E0-B0E055B668F5}" type="presParOf" srcId="{B337024C-579B-47BE-BBB8-1D49E113AC48}" destId="{2F15415C-2A74-4A1D-9806-ABA73D6BB6F7}" srcOrd="2" destOrd="0" presId="urn:microsoft.com/office/officeart/2005/8/layout/hierarchy2"/>
    <dgm:cxn modelId="{25977DE9-B050-46EE-88CD-9AEA268050D3}" type="presParOf" srcId="{2F15415C-2A74-4A1D-9806-ABA73D6BB6F7}" destId="{ED5D053E-8089-4C16-9139-807A451403A6}" srcOrd="0" destOrd="0" presId="urn:microsoft.com/office/officeart/2005/8/layout/hierarchy2"/>
    <dgm:cxn modelId="{D4C2534B-AC87-4755-BBE7-FBD7CA4BC117}" type="presParOf" srcId="{B337024C-579B-47BE-BBB8-1D49E113AC48}" destId="{1D782FC5-5CBF-431A-8116-DE7226B12385}" srcOrd="3" destOrd="0" presId="urn:microsoft.com/office/officeart/2005/8/layout/hierarchy2"/>
    <dgm:cxn modelId="{00A40A45-74CE-4693-AF60-80BAC6E835AA}" type="presParOf" srcId="{1D782FC5-5CBF-431A-8116-DE7226B12385}" destId="{98F273F4-209E-40C7-B66D-1F800954408E}" srcOrd="0" destOrd="0" presId="urn:microsoft.com/office/officeart/2005/8/layout/hierarchy2"/>
    <dgm:cxn modelId="{4B66E6A0-7150-4217-A2B1-504EC5112842}" type="presParOf" srcId="{1D782FC5-5CBF-431A-8116-DE7226B12385}" destId="{E92CB68C-072B-425A-A048-260A8F53A5E2}" srcOrd="1" destOrd="0" presId="urn:microsoft.com/office/officeart/2005/8/layout/hierarchy2"/>
    <dgm:cxn modelId="{102487CB-116E-423E-86A9-EA95FC5D3406}" type="presParOf" srcId="{E92CB68C-072B-425A-A048-260A8F53A5E2}" destId="{02046AE4-F5CF-4C93-B4F1-82CF0E86A23B}" srcOrd="0" destOrd="0" presId="urn:microsoft.com/office/officeart/2005/8/layout/hierarchy2"/>
    <dgm:cxn modelId="{B509F6B3-CF4D-458A-8457-902C6132E8CD}" type="presParOf" srcId="{02046AE4-F5CF-4C93-B4F1-82CF0E86A23B}" destId="{D9246615-CD69-4860-A2C2-650A32E32E31}" srcOrd="0" destOrd="0" presId="urn:microsoft.com/office/officeart/2005/8/layout/hierarchy2"/>
    <dgm:cxn modelId="{F0167087-CCD9-452B-BF45-BF4017C7F838}" type="presParOf" srcId="{E92CB68C-072B-425A-A048-260A8F53A5E2}" destId="{AD0E3F84-C581-4A61-A379-27331574B296}" srcOrd="1" destOrd="0" presId="urn:microsoft.com/office/officeart/2005/8/layout/hierarchy2"/>
    <dgm:cxn modelId="{FFBBA006-1952-458A-BEE5-997673FDD63C}" type="presParOf" srcId="{AD0E3F84-C581-4A61-A379-27331574B296}" destId="{D5D08963-475A-40BE-A52F-40B23F4611C9}" srcOrd="0" destOrd="0" presId="urn:microsoft.com/office/officeart/2005/8/layout/hierarchy2"/>
    <dgm:cxn modelId="{32EA8145-185E-4905-AB38-5C827306F71B}" type="presParOf" srcId="{AD0E3F84-C581-4A61-A379-27331574B296}" destId="{A2B847A4-C6CC-4129-B93B-907FBD499170}" srcOrd="1" destOrd="0" presId="urn:microsoft.com/office/officeart/2005/8/layout/hierarchy2"/>
    <dgm:cxn modelId="{D6ECAF2D-B8D9-455C-9BBC-843E28EA8F2B}" type="presParOf" srcId="{E92CB68C-072B-425A-A048-260A8F53A5E2}" destId="{392397E2-D6DD-47E5-8CC2-9CA29391C8A6}" srcOrd="2" destOrd="0" presId="urn:microsoft.com/office/officeart/2005/8/layout/hierarchy2"/>
    <dgm:cxn modelId="{BEE75094-8C3E-427C-B9A1-6E572091AD13}" type="presParOf" srcId="{392397E2-D6DD-47E5-8CC2-9CA29391C8A6}" destId="{B9A9AC19-D273-4B3E-9E7B-06147D8C48AA}" srcOrd="0" destOrd="0" presId="urn:microsoft.com/office/officeart/2005/8/layout/hierarchy2"/>
    <dgm:cxn modelId="{6E590F6E-F74A-4243-926B-CC9E532C9472}" type="presParOf" srcId="{E92CB68C-072B-425A-A048-260A8F53A5E2}" destId="{1FC7A0BA-0BF8-4A18-BC56-76C4C8868563}" srcOrd="3" destOrd="0" presId="urn:microsoft.com/office/officeart/2005/8/layout/hierarchy2"/>
    <dgm:cxn modelId="{AF610685-F555-404E-8D5D-A451A59CB5EC}" type="presParOf" srcId="{1FC7A0BA-0BF8-4A18-BC56-76C4C8868563}" destId="{383E2949-C28A-462F-8A48-7F19808655C3}" srcOrd="0" destOrd="0" presId="urn:microsoft.com/office/officeart/2005/8/layout/hierarchy2"/>
    <dgm:cxn modelId="{5EA95DDD-1EE6-426A-A5ED-CEB56B0137AA}" type="presParOf" srcId="{1FC7A0BA-0BF8-4A18-BC56-76C4C8868563}" destId="{7BD12B05-47AF-46A6-9348-784BDE7699EC}" srcOrd="1" destOrd="0" presId="urn:microsoft.com/office/officeart/2005/8/layout/hierarchy2"/>
  </dgm:cxnLst>
  <dgm:bg/>
  <dgm:whole/>
  <dgm:extLst>
    <a:ext uri="http://schemas.microsoft.com/office/drawing/2008/diagram">
      <dsp:dataModelExt xmlns:dsp="http://schemas.microsoft.com/office/drawing/2008/diagram" relId="rId9"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hierarchy2">
  <dgm:title val=""/>
  <dgm:desc val=""/>
  <dgm:catLst>
    <dgm:cat type="hierarchy" pri="5000"/>
  </dgm:catLst>
  <dgm:sampData>
    <dgm:dataModel>
      <dgm:ptLst>
        <dgm:pt modelId="0" type="doc"/>
        <dgm:pt modelId="1">
          <dgm:prSet phldr="1"/>
        </dgm:pt>
        <dgm:pt modelId="2">
          <dgm:prSet phldr="1"/>
        </dgm:pt>
        <dgm:pt modelId="21">
          <dgm:prSet phldr="1"/>
        </dgm:pt>
        <dgm:pt modelId="22">
          <dgm:prSet phldr="1"/>
        </dgm:pt>
        <dgm:pt modelId="3">
          <dgm:prSet phldr="1"/>
        </dgm:pt>
        <dgm:pt modelId="31">
          <dgm:prSet phldr="1"/>
        </dgm:pt>
      </dgm:ptLst>
      <dgm:cxnLst>
        <dgm:cxn modelId="4" srcId="0" destId="1" srcOrd="0" destOrd="0"/>
        <dgm:cxn modelId="5" srcId="1" destId="2" srcOrd="0" destOrd="0"/>
        <dgm:cxn modelId="6" srcId="1" destId="3" srcOrd="1" destOrd="0"/>
        <dgm:cxn modelId="23" srcId="2" destId="21" srcOrd="0" destOrd="0"/>
        <dgm:cxn modelId="24" srcId="2" destId="22" srcOrd="1" destOrd="0"/>
        <dgm:cxn modelId="33" srcId="3" destId="31" srcOrd="0" destOrd="0"/>
      </dgm:cxnLst>
      <dgm:bg/>
      <dgm:whole/>
    </dgm:dataModel>
  </dgm:sampData>
  <dgm:styleData>
    <dgm:dataModel>
      <dgm:ptLst>
        <dgm:pt modelId="0" type="doc"/>
        <dgm:pt modelId="1"/>
        <dgm:pt modelId="11"/>
        <dgm:pt modelId="12"/>
      </dgm:ptLst>
      <dgm:cxnLst>
        <dgm:cxn modelId="2" srcId="0" destId="1" srcOrd="0" destOrd="0"/>
        <dgm:cxn modelId="13" srcId="1" destId="11" srcOrd="0" destOrd="0"/>
        <dgm:cxn modelId="14" srcId="1" destId="12" srcOrd="1" destOrd="0"/>
      </dgm:cxnLst>
      <dgm:bg/>
      <dgm:whole/>
    </dgm:dataModel>
  </dgm:styleData>
  <dgm:clrData>
    <dgm:dataModel>
      <dgm:ptLst>
        <dgm:pt modelId="0" type="doc"/>
        <dgm:pt modelId="1"/>
        <dgm:pt modelId="2"/>
        <dgm:pt modelId="21"/>
        <dgm:pt modelId="211"/>
        <dgm:pt modelId="3"/>
        <dgm:pt modelId="31"/>
        <dgm:pt modelId="311"/>
      </dgm:ptLst>
      <dgm:cxnLst>
        <dgm:cxn modelId="4" srcId="0" destId="1" srcOrd="0" destOrd="0"/>
        <dgm:cxn modelId="5" srcId="1" destId="2" srcOrd="0" destOrd="0"/>
        <dgm:cxn modelId="6" srcId="1" destId="3" srcOrd="1" destOrd="0"/>
        <dgm:cxn modelId="23" srcId="2" destId="21" srcOrd="0" destOrd="0"/>
        <dgm:cxn modelId="24" srcId="21" destId="211" srcOrd="0" destOrd="0"/>
        <dgm:cxn modelId="33" srcId="3" destId="31" srcOrd="0" destOrd="0"/>
        <dgm:cxn modelId="34" srcId="31" destId="311" srcOrd="0" destOrd="0"/>
      </dgm:cxnLst>
      <dgm:bg/>
      <dgm:whole/>
    </dgm:dataModel>
  </dgm:clrData>
  <dgm:layoutNode name="diagram">
    <dgm:varLst>
      <dgm:chPref val="1"/>
      <dgm:dir/>
      <dgm:animOne val="branch"/>
      <dgm:animLvl val="lvl"/>
      <dgm:resizeHandles val="exact"/>
    </dgm:varLst>
    <dgm:choose name="Name0">
      <dgm:if name="Name1" func="var" arg="dir" op="equ" val="norm">
        <dgm:alg type="hierChild">
          <dgm:param type="linDir" val="fromT"/>
          <dgm:param type="chAlign" val="l"/>
        </dgm:alg>
      </dgm:if>
      <dgm:else name="Name2">
        <dgm:alg type="hierChild">
          <dgm:param type="linDir" val="fromT"/>
          <dgm:param type="chAlign" val="r"/>
        </dgm:alg>
      </dgm:else>
    </dgm:choose>
    <dgm:shape xmlns:r="http://schemas.openxmlformats.org/officeDocument/2006/relationships" r:blip="">
      <dgm:adjLst/>
    </dgm:shape>
    <dgm:presOf/>
    <dgm:constrLst>
      <dgm:constr type="h" for="des" ptType="node" refType="h"/>
      <dgm:constr type="w" for="des" ptType="node" refType="h" refFor="des" refPtType="node" fact="2"/>
      <dgm:constr type="sibSp" refType="h" refFor="des" refPtType="node" op="equ" fact="0.15"/>
      <dgm:constr type="sibSp" for="des" forName="level2hierChild" refType="h" refFor="des" refPtType="node" op="equ" fact="0.15"/>
      <dgm:constr type="sibSp" for="des" forName="level3hierChild" refType="h" refFor="des" refPtType="node" op="equ" fact="0.15"/>
      <dgm:constr type="sp" for="des" forName="root1" refType="w" refFor="des" refPtType="node" fact="0.4"/>
      <dgm:constr type="sp" for="des" forName="root2" refType="sp" refFor="des" refForName="root1" op="equ"/>
      <dgm:constr type="primFontSz" for="des" ptType="node" op="equ" val="65"/>
      <dgm:constr type="primFontSz" for="des" forName="connTx" op="equ" val="55"/>
      <dgm:constr type="primFontSz" for="des" forName="connTx" refType="primFontSz" refFor="des" refPtType="node" op="lte" fact="0.8"/>
    </dgm:constrLst>
    <dgm:ruleLst/>
    <dgm:forEach name="Name3" axis="ch">
      <dgm:forEach name="Name4" axis="self" ptType="node">
        <dgm:layoutNode name="root1">
          <dgm:choose name="Name5">
            <dgm:if name="Name6" func="var" arg="dir" op="equ" val="norm">
              <dgm:alg type="hierRoot">
                <dgm:param type="hierAlign" val="lCtrCh"/>
              </dgm:alg>
            </dgm:if>
            <dgm:else name="Name7">
              <dgm:alg type="hierRoot">
                <dgm:param type="hierAlign" val="rCtrCh"/>
              </dgm:alg>
            </dgm:else>
          </dgm:choose>
          <dgm:shape xmlns:r="http://schemas.openxmlformats.org/officeDocument/2006/relationships" r:blip="">
            <dgm:adjLst/>
          </dgm:shape>
          <dgm:presOf/>
          <dgm:constrLst/>
          <dgm:ruleLst/>
          <dgm:layoutNode name="LevelOneTextNode" styleLbl="node0">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2hierChild">
            <dgm:choose name="Name8">
              <dgm:if name="Name9" func="var" arg="dir" op="equ" val="norm">
                <dgm:alg type="hierChild">
                  <dgm:param type="linDir" val="fromT"/>
                  <dgm:param type="chAlign" val="l"/>
                </dgm:alg>
              </dgm:if>
              <dgm:else name="Name10">
                <dgm:alg type="hierChild">
                  <dgm:param type="linDir" val="fromT"/>
                  <dgm:param type="chAlign" val="r"/>
                </dgm:alg>
              </dgm:else>
            </dgm:choose>
            <dgm:shape xmlns:r="http://schemas.openxmlformats.org/officeDocument/2006/relationships" r:blip="">
              <dgm:adjLst/>
            </dgm:shape>
            <dgm:presOf/>
            <dgm:constrLst/>
            <dgm:ruleLst/>
            <dgm:forEach name="repeat" axis="ch">
              <dgm:forEach name="Name11" axis="self" ptType="parTrans" cnt="1">
                <dgm:layoutNode name="conn2-1">
                  <dgm:choose name="Name12">
                    <dgm:if name="Name13" func="var" arg="dir" op="equ" val="norm">
                      <dgm:alg type="conn">
                        <dgm:param type="dim" val="1D"/>
                        <dgm:param type="begPts" val="midR"/>
                        <dgm:param type="endPts" val="midL"/>
                        <dgm:param type="endSty" val="noArr"/>
                      </dgm:alg>
                    </dgm:if>
                    <dgm:else name="Name14">
                      <dgm:alg type="conn">
                        <dgm:param type="dim" val="1D"/>
                        <dgm:param type="begPts" val="midL"/>
                        <dgm:param type="endPts" val="midR"/>
                        <dgm:param type="endSty" val="noArr"/>
                      </dgm:alg>
                    </dgm:else>
                  </dgm:choose>
                  <dgm:shape xmlns:r="http://schemas.openxmlformats.org/officeDocument/2006/relationships" type="conn" r:blip="">
                    <dgm:adjLst/>
                  </dgm:shape>
                  <dgm:presOf axis="self"/>
                  <dgm:constrLst>
                    <dgm:constr type="w" val="1"/>
                    <dgm:constr type="h" val="5"/>
                    <dgm:constr type="connDist"/>
                    <dgm:constr type="begPad"/>
                    <dgm:constr type="endPad"/>
                    <dgm:constr type="userA" for="ch" refType="connDist"/>
                  </dgm:constrLst>
                  <dgm:ruleLst/>
                  <dgm:layoutNode name="connTx">
                    <dgm:alg type="tx">
                      <dgm:param type="autoTxRot" val="grav"/>
                    </dgm:alg>
                    <dgm:shape xmlns:r="http://schemas.openxmlformats.org/officeDocument/2006/relationships" type="rect" r:blip="" hideGeom="1">
                      <dgm:adjLst/>
                    </dgm:shape>
                    <dgm:presOf axis="self"/>
                    <dgm:constrLst>
                      <dgm:constr type="userA"/>
                      <dgm:constr type="w" refType="userA" fact="0.05"/>
                      <dgm:constr type="h" refType="userA" fact="0.05"/>
                      <dgm:constr type="lMarg" val="1"/>
                      <dgm:constr type="rMarg" val="1"/>
                      <dgm:constr type="tMarg"/>
                      <dgm:constr type="bMarg"/>
                    </dgm:constrLst>
                    <dgm:ruleLst>
                      <dgm:rule type="h" val="NaN" fact="0.25" max="NaN"/>
                      <dgm:rule type="w" val="NaN" fact="0.8" max="NaN"/>
                      <dgm:rule type="primFontSz" val="5" fact="NaN" max="NaN"/>
                    </dgm:ruleLst>
                  </dgm:layoutNode>
                </dgm:layoutNode>
              </dgm:forEach>
              <dgm:forEach name="Name15" axis="self" ptType="node">
                <dgm:layoutNode name="root2">
                  <dgm:choose name="Name16">
                    <dgm:if name="Name17" func="var" arg="dir" op="equ" val="norm">
                      <dgm:alg type="hierRoot">
                        <dgm:param type="hierAlign" val="lCtrCh"/>
                      </dgm:alg>
                    </dgm:if>
                    <dgm:else name="Name18">
                      <dgm:alg type="hierRoot">
                        <dgm:param type="hierAlign" val="rCtrCh"/>
                      </dgm:alg>
                    </dgm:else>
                  </dgm:choose>
                  <dgm:shape xmlns:r="http://schemas.openxmlformats.org/officeDocument/2006/relationships" r:blip="">
                    <dgm:adjLst/>
                  </dgm:shape>
                  <dgm:presOf/>
                  <dgm:constrLst/>
                  <dgm:ruleLst/>
                  <dgm:layoutNode name="LevelTwoTextNode">
                    <dgm:varLst>
                      <dgm:chPref val="3"/>
                    </dgm:varLst>
                    <dgm:alg type="tx"/>
                    <dgm:shape xmlns:r="http://schemas.openxmlformats.org/officeDocument/2006/relationships" type="roundRect" r:blip="">
                      <dgm:adjLst>
                        <dgm:adj idx="1" val="0.1"/>
                      </dgm:adjLst>
                    </dgm:shape>
                    <dgm:presOf axis="self"/>
                    <dgm:constrLst>
                      <dgm:constr type="tMarg" refType="primFontSz" fact="0.05"/>
                      <dgm:constr type="bMarg" refType="primFontSz" fact="0.05"/>
                      <dgm:constr type="lMarg" refType="primFontSz" fact="0.05"/>
                      <dgm:constr type="rMarg" refType="primFontSz" fact="0.05"/>
                    </dgm:constrLst>
                    <dgm:ruleLst>
                      <dgm:rule type="primFontSz" val="5" fact="NaN" max="NaN"/>
                    </dgm:ruleLst>
                  </dgm:layoutNode>
                  <dgm:layoutNode name="level3hierChild">
                    <dgm:choose name="Name19">
                      <dgm:if name="Name20" func="var" arg="dir" op="equ" val="norm">
                        <dgm:alg type="hierChild">
                          <dgm:param type="linDir" val="fromT"/>
                          <dgm:param type="chAlign" val="l"/>
                        </dgm:alg>
                      </dgm:if>
                      <dgm:else name="Name21">
                        <dgm:alg type="hierChild">
                          <dgm:param type="linDir" val="fromT"/>
                          <dgm:param type="chAlign" val="r"/>
                        </dgm:alg>
                      </dgm:else>
                    </dgm:choose>
                    <dgm:shape xmlns:r="http://schemas.openxmlformats.org/officeDocument/2006/relationships" r:blip="">
                      <dgm:adjLst/>
                    </dgm:shape>
                    <dgm:presOf/>
                    <dgm:constrLst/>
                    <dgm:ruleLst/>
                    <dgm:forEach name="Name22" ref="repeat"/>
                  </dgm:layoutNode>
                </dgm:layoutNode>
              </dgm:forEach>
            </dgm:forEach>
          </dgm:layoutNode>
        </dgm:layoutNode>
      </dgm:forEach>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8C565303-A682-4BD2-B93D-B6DB7F2BC802}" type="datetimeFigureOut">
              <a:rPr lang="en-US" smtClean="0"/>
              <a:t>19/08/2022</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93328319-1D47-4DB5-A083-897E335DAC7C}" type="slidenum">
              <a:rPr lang="en-US" smtClean="0"/>
              <a:t>‹#›</a:t>
            </a:fld>
            <a:endParaRPr lang="en-US"/>
          </a:p>
        </p:txBody>
      </p:sp>
    </p:spTree>
    <p:extLst>
      <p:ext uri="{BB962C8B-B14F-4D97-AF65-F5344CB8AC3E}">
        <p14:creationId xmlns:p14="http://schemas.microsoft.com/office/powerpoint/2010/main" val="419321248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F9007371-8868-4589-AC6F-FE52F7107922}" type="slidenum">
              <a:rPr lang="en-US" smtClean="0"/>
              <a:t>2</a:t>
            </a:fld>
            <a:endParaRPr lang="en-US"/>
          </a:p>
        </p:txBody>
      </p:sp>
    </p:spTree>
    <p:extLst>
      <p:ext uri="{BB962C8B-B14F-4D97-AF65-F5344CB8AC3E}">
        <p14:creationId xmlns:p14="http://schemas.microsoft.com/office/powerpoint/2010/main" val="286336516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3103B6E6-C6E9-40D9-BFB7-0124447475D5}" type="datetimeFigureOut">
              <a:rPr lang="en-US" smtClean="0"/>
              <a:t>19/08/2022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933789988"/>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103B6E6-C6E9-40D9-BFB7-0124447475D5}" type="datetimeFigureOut">
              <a:rPr lang="en-US" smtClean="0"/>
              <a:t>19/08/2022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393608575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3103B6E6-C6E9-40D9-BFB7-0124447475D5}" type="datetimeFigureOut">
              <a:rPr lang="en-US" smtClean="0"/>
              <a:t>19/08/2022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344409481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3103B6E6-C6E9-40D9-BFB7-0124447475D5}" type="datetimeFigureOut">
              <a:rPr lang="en-US" smtClean="0"/>
              <a:t>19/08/2022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7728418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3103B6E6-C6E9-40D9-BFB7-0124447475D5}" type="datetimeFigureOut">
              <a:rPr lang="en-US" smtClean="0"/>
              <a:t>19/08/2022</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73845339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3103B6E6-C6E9-40D9-BFB7-0124447475D5}" type="datetimeFigureOut">
              <a:rPr lang="en-US" smtClean="0"/>
              <a:t>19/08/2022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169256900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3103B6E6-C6E9-40D9-BFB7-0124447475D5}" type="datetimeFigureOut">
              <a:rPr lang="en-US" smtClean="0"/>
              <a:t>19/08/2022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383167483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103B6E6-C6E9-40D9-BFB7-0124447475D5}" type="datetimeFigureOut">
              <a:rPr lang="en-US" smtClean="0"/>
              <a:t>19/08/2022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19932643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3103B6E6-C6E9-40D9-BFB7-0124447475D5}" type="datetimeFigureOut">
              <a:rPr lang="en-US" smtClean="0"/>
              <a:t>19/08/2022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8117213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103B6E6-C6E9-40D9-BFB7-0124447475D5}" type="datetimeFigureOut">
              <a:rPr lang="en-US" smtClean="0"/>
              <a:t>19/08/2022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124266806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3103B6E6-C6E9-40D9-BFB7-0124447475D5}" type="datetimeFigureOut">
              <a:rPr lang="en-US" smtClean="0"/>
              <a:t>19/08/2022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7C5C3C07-856A-4BE8-83AF-F12F03AE5FF0}" type="slidenum">
              <a:rPr lang="en-US" smtClean="0"/>
              <a:t>‹#›</a:t>
            </a:fld>
            <a:endParaRPr lang="en-US"/>
          </a:p>
        </p:txBody>
      </p:sp>
    </p:spTree>
    <p:extLst>
      <p:ext uri="{BB962C8B-B14F-4D97-AF65-F5344CB8AC3E}">
        <p14:creationId xmlns:p14="http://schemas.microsoft.com/office/powerpoint/2010/main" val="3904590872"/>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3103B6E6-C6E9-40D9-BFB7-0124447475D5}" type="datetimeFigureOut">
              <a:rPr lang="en-US" smtClean="0"/>
              <a:t>19/08/2022</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C5C3C07-856A-4BE8-83AF-F12F03AE5FF0}" type="slidenum">
              <a:rPr lang="en-US" smtClean="0"/>
              <a:t>‹#›</a:t>
            </a:fld>
            <a:endParaRPr lang="en-US"/>
          </a:p>
        </p:txBody>
      </p:sp>
    </p:spTree>
    <p:extLst>
      <p:ext uri="{BB962C8B-B14F-4D97-AF65-F5344CB8AC3E}">
        <p14:creationId xmlns:p14="http://schemas.microsoft.com/office/powerpoint/2010/main" val="77204168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2.png"/><Relationship Id="rId7" Type="http://schemas.openxmlformats.org/officeDocument/2006/relationships/image" Target="../media/image6.jpeg"/><Relationship Id="rId2" Type="http://schemas.openxmlformats.org/officeDocument/2006/relationships/notesSlide" Target="../notesSlides/notesSlide1.xml"/><Relationship Id="rId1" Type="http://schemas.openxmlformats.org/officeDocument/2006/relationships/slideLayout" Target="../slideLayouts/slideLayout2.xml"/><Relationship Id="rId6" Type="http://schemas.openxmlformats.org/officeDocument/2006/relationships/image" Target="../media/image5.jpeg"/><Relationship Id="rId5" Type="http://schemas.openxmlformats.org/officeDocument/2006/relationships/image" Target="../media/image4.jpeg"/><Relationship Id="rId4" Type="http://schemas.openxmlformats.org/officeDocument/2006/relationships/image" Target="../media/image3.png"/></Relationships>
</file>

<file path=ppt/slides/_rels/slide3.xml.rels><?xml version="1.0" encoding="UTF-8" standalone="yes"?>
<Relationships xmlns="http://schemas.openxmlformats.org/package/2006/relationships"><Relationship Id="rId2" Type="http://schemas.openxmlformats.org/officeDocument/2006/relationships/image" Target="../media/image7.gif"/><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4" Type="http://schemas.openxmlformats.org/officeDocument/2006/relationships/image" Target="../media/image9.jpeg"/><Relationship Id="rId9" Type="http://schemas.openxmlformats.org/officeDocument/2006/relationships/image" Target="../media/image14.png"/></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3.jpeg"/><Relationship Id="rId5" Type="http://schemas.openxmlformats.org/officeDocument/2006/relationships/image" Target="../media/image12.jpeg"/><Relationship Id="rId4" Type="http://schemas.openxmlformats.org/officeDocument/2006/relationships/image" Target="../media/image9.jpeg"/></Relationships>
</file>

<file path=ppt/slides/_rels/slide6.xml.rels><?xml version="1.0" encoding="UTF-8" standalone="yes"?>
<Relationships xmlns="http://schemas.openxmlformats.org/package/2006/relationships"><Relationship Id="rId8" Type="http://schemas.openxmlformats.org/officeDocument/2006/relationships/image" Target="../media/image17.png"/><Relationship Id="rId3" Type="http://schemas.openxmlformats.org/officeDocument/2006/relationships/image" Target="../media/image8.png"/><Relationship Id="rId7" Type="http://schemas.microsoft.com/office/2007/relationships/hdphoto" Target="../media/hdphoto1.wdp"/><Relationship Id="rId2" Type="http://schemas.openxmlformats.org/officeDocument/2006/relationships/image" Target="../media/image9.jpeg"/><Relationship Id="rId1" Type="http://schemas.openxmlformats.org/officeDocument/2006/relationships/slideLayout" Target="../slideLayouts/slideLayout1.xml"/><Relationship Id="rId6" Type="http://schemas.openxmlformats.org/officeDocument/2006/relationships/image" Target="../media/image16.png"/><Relationship Id="rId5" Type="http://schemas.openxmlformats.org/officeDocument/2006/relationships/image" Target="../media/image15.jpeg"/><Relationship Id="rId4" Type="http://schemas.openxmlformats.org/officeDocument/2006/relationships/image" Target="../media/image3.png"/><Relationship Id="rId9" Type="http://schemas.microsoft.com/office/2007/relationships/hdphoto" Target="../media/hdphoto2.wdp"/></Relationships>
</file>

<file path=ppt/slides/_rels/slide7.xml.rels><?xml version="1.0" encoding="UTF-8" standalone="yes"?>
<Relationships xmlns="http://schemas.openxmlformats.org/package/2006/relationships"><Relationship Id="rId8" Type="http://schemas.openxmlformats.org/officeDocument/2006/relationships/diagramColors" Target="../diagrams/colors1.xml"/><Relationship Id="rId3" Type="http://schemas.openxmlformats.org/officeDocument/2006/relationships/image" Target="../media/image8.png"/><Relationship Id="rId7" Type="http://schemas.openxmlformats.org/officeDocument/2006/relationships/diagramQuickStyle" Target="../diagrams/quickStyle1.xml"/><Relationship Id="rId2" Type="http://schemas.openxmlformats.org/officeDocument/2006/relationships/image" Target="../media/image9.jpeg"/><Relationship Id="rId1" Type="http://schemas.openxmlformats.org/officeDocument/2006/relationships/slideLayout" Target="../slideLayouts/slideLayout1.xml"/><Relationship Id="rId6" Type="http://schemas.openxmlformats.org/officeDocument/2006/relationships/diagramLayout" Target="../diagrams/layout1.xml"/><Relationship Id="rId11" Type="http://schemas.microsoft.com/office/2007/relationships/hdphoto" Target="../media/hdphoto1.wdp"/><Relationship Id="rId5" Type="http://schemas.openxmlformats.org/officeDocument/2006/relationships/diagramData" Target="../diagrams/data1.xml"/><Relationship Id="rId10" Type="http://schemas.openxmlformats.org/officeDocument/2006/relationships/image" Target="../media/image16.png"/><Relationship Id="rId4" Type="http://schemas.openxmlformats.org/officeDocument/2006/relationships/image" Target="../media/image3.png"/><Relationship Id="rId9" Type="http://schemas.microsoft.com/office/2007/relationships/diagramDrawing" Target="../diagrams/drawing1.xml"/></Relationships>
</file>

<file path=ppt/slides/_rels/slide8.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9.jpeg"/><Relationship Id="rId1" Type="http://schemas.openxmlformats.org/officeDocument/2006/relationships/slideLayout" Target="../slideLayouts/slideLayout1.xml"/><Relationship Id="rId6" Type="http://schemas.openxmlformats.org/officeDocument/2006/relationships/image" Target="../media/image13.jpeg"/><Relationship Id="rId5" Type="http://schemas.openxmlformats.org/officeDocument/2006/relationships/image" Target="../media/image12.jpeg"/><Relationship Id="rId4" Type="http://schemas.openxmlformats.org/officeDocument/2006/relationships/image" Target="../media/image3.png"/></Relationships>
</file>

<file path=ppt/slides/_rels/slide9.xml.rels><?xml version="1.0" encoding="UTF-8" standalone="yes"?>
<Relationships xmlns="http://schemas.openxmlformats.org/package/2006/relationships"><Relationship Id="rId8" Type="http://schemas.openxmlformats.org/officeDocument/2006/relationships/diagramColors" Target="../diagrams/colors2.xml"/><Relationship Id="rId3" Type="http://schemas.openxmlformats.org/officeDocument/2006/relationships/image" Target="../media/image8.png"/><Relationship Id="rId7" Type="http://schemas.openxmlformats.org/officeDocument/2006/relationships/diagramQuickStyle" Target="../diagrams/quickStyle2.xml"/><Relationship Id="rId2" Type="http://schemas.openxmlformats.org/officeDocument/2006/relationships/image" Target="../media/image9.jpeg"/><Relationship Id="rId1" Type="http://schemas.openxmlformats.org/officeDocument/2006/relationships/slideLayout" Target="../slideLayouts/slideLayout1.xml"/><Relationship Id="rId6" Type="http://schemas.openxmlformats.org/officeDocument/2006/relationships/diagramLayout" Target="../diagrams/layout2.xml"/><Relationship Id="rId11" Type="http://schemas.microsoft.com/office/2007/relationships/hdphoto" Target="../media/hdphoto2.wdp"/><Relationship Id="rId5" Type="http://schemas.openxmlformats.org/officeDocument/2006/relationships/diagramData" Target="../diagrams/data2.xml"/><Relationship Id="rId10" Type="http://schemas.openxmlformats.org/officeDocument/2006/relationships/image" Target="../media/image17.png"/><Relationship Id="rId4" Type="http://schemas.openxmlformats.org/officeDocument/2006/relationships/image" Target="../media/image3.png"/><Relationship Id="rId9" Type="http://schemas.microsoft.com/office/2007/relationships/diagramDrawing" Target="../diagrams/drawing2.xml"/></Relationships>
</file>

<file path=ppt/slides/_rels/slide10.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image" Target="../media/image9.jpeg"/><Relationship Id="rId1" Type="http://schemas.openxmlformats.org/officeDocument/2006/relationships/slideLayout" Target="../slideLayouts/slideLayout1.xml"/><Relationship Id="rId6" Type="http://schemas.openxmlformats.org/officeDocument/2006/relationships/image" Target="../media/image13.jpeg"/><Relationship Id="rId5" Type="http://schemas.openxmlformats.org/officeDocument/2006/relationships/image" Target="../media/image12.jpeg"/><Relationship Id="rId4" Type="http://schemas.openxmlformats.org/officeDocument/2006/relationships/image" Target="../media/image3.png"/></Relationships>
</file>

<file path=ppt/slides/_rels/slide11.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4" Type="http://schemas.openxmlformats.org/officeDocument/2006/relationships/image" Target="../media/image9.jpeg"/><Relationship Id="rId9" Type="http://schemas.openxmlformats.org/officeDocument/2006/relationships/image" Target="../media/image18.png"/></Relationships>
</file>

<file path=ppt/slides/_rels/slide12.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4" Type="http://schemas.openxmlformats.org/officeDocument/2006/relationships/image" Target="../media/image9.jpeg"/><Relationship Id="rId9" Type="http://schemas.openxmlformats.org/officeDocument/2006/relationships/image" Target="../media/image19.png"/></Relationships>
</file>

<file path=ppt/slides/_rels/slide13.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10" Type="http://schemas.microsoft.com/office/2007/relationships/hdphoto" Target="../media/hdphoto3.wdp"/><Relationship Id="rId4" Type="http://schemas.openxmlformats.org/officeDocument/2006/relationships/image" Target="../media/image9.jpeg"/><Relationship Id="rId9" Type="http://schemas.openxmlformats.org/officeDocument/2006/relationships/image" Target="../media/image20.png"/></Relationships>
</file>

<file path=ppt/slides/_rels/slide1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3.jpeg"/><Relationship Id="rId5" Type="http://schemas.openxmlformats.org/officeDocument/2006/relationships/image" Target="../media/image12.jpeg"/><Relationship Id="rId4" Type="http://schemas.openxmlformats.org/officeDocument/2006/relationships/image" Target="../media/image9.jpeg"/></Relationships>
</file>

<file path=ppt/slides/_rels/slide15.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10" Type="http://schemas.microsoft.com/office/2007/relationships/hdphoto" Target="../media/hdphoto4.wdp"/><Relationship Id="rId4" Type="http://schemas.openxmlformats.org/officeDocument/2006/relationships/image" Target="../media/image9.jpeg"/><Relationship Id="rId9" Type="http://schemas.openxmlformats.org/officeDocument/2006/relationships/image" Target="../media/image21.png"/></Relationships>
</file>

<file path=ppt/slides/_rels/slide16.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10" Type="http://schemas.microsoft.com/office/2007/relationships/hdphoto" Target="../media/hdphoto4.wdp"/><Relationship Id="rId4" Type="http://schemas.openxmlformats.org/officeDocument/2006/relationships/image" Target="../media/image9.jpeg"/><Relationship Id="rId9" Type="http://schemas.openxmlformats.org/officeDocument/2006/relationships/image" Target="../media/image21.png"/></Relationships>
</file>

<file path=ppt/slides/_rels/slide17.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10" Type="http://schemas.microsoft.com/office/2007/relationships/hdphoto" Target="../media/hdphoto4.wdp"/><Relationship Id="rId4" Type="http://schemas.openxmlformats.org/officeDocument/2006/relationships/image" Target="../media/image9.jpeg"/><Relationship Id="rId9" Type="http://schemas.openxmlformats.org/officeDocument/2006/relationships/image" Target="../media/image21.png"/></Relationships>
</file>

<file path=ppt/slides/_rels/slide1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3.jpeg"/><Relationship Id="rId5" Type="http://schemas.openxmlformats.org/officeDocument/2006/relationships/image" Target="../media/image12.jpeg"/><Relationship Id="rId4" Type="http://schemas.openxmlformats.org/officeDocument/2006/relationships/image" Target="../media/image9.jpeg"/></Relationships>
</file>

<file path=ppt/slides/_rels/slide19.xml.rels><?xml version="1.0" encoding="UTF-8" standalone="yes"?>
<Relationships xmlns="http://schemas.openxmlformats.org/package/2006/relationships"><Relationship Id="rId3" Type="http://schemas.openxmlformats.org/officeDocument/2006/relationships/image" Target="../media/image3.png"/><Relationship Id="rId7" Type="http://schemas.openxmlformats.org/officeDocument/2006/relationships/image" Target="../media/image22.pn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3.jpeg"/><Relationship Id="rId5" Type="http://schemas.openxmlformats.org/officeDocument/2006/relationships/image" Target="../media/image12.jpeg"/><Relationship Id="rId4" Type="http://schemas.openxmlformats.org/officeDocument/2006/relationships/image" Target="../media/image9.jpeg"/></Relationships>
</file>

<file path=ppt/slides/_rels/slide20.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4" Type="http://schemas.openxmlformats.org/officeDocument/2006/relationships/image" Target="../media/image9.jpeg"/><Relationship Id="rId9" Type="http://schemas.openxmlformats.org/officeDocument/2006/relationships/image" Target="../media/image23.png"/></Relationships>
</file>

<file path=ppt/slides/_rels/slide21.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10" Type="http://schemas.microsoft.com/office/2007/relationships/hdphoto" Target="../media/hdphoto4.wdp"/><Relationship Id="rId4" Type="http://schemas.openxmlformats.org/officeDocument/2006/relationships/image" Target="../media/image9.jpeg"/><Relationship Id="rId9" Type="http://schemas.openxmlformats.org/officeDocument/2006/relationships/image" Target="../media/image21.png"/></Relationships>
</file>

<file path=ppt/slides/_rels/slide22.xml.rels><?xml version="1.0" encoding="UTF-8" standalone="yes"?>
<Relationships xmlns="http://schemas.openxmlformats.org/package/2006/relationships"><Relationship Id="rId8" Type="http://schemas.openxmlformats.org/officeDocument/2006/relationships/image" Target="../media/image13.jpeg"/><Relationship Id="rId3" Type="http://schemas.openxmlformats.org/officeDocument/2006/relationships/image" Target="../media/image3.png"/><Relationship Id="rId7" Type="http://schemas.openxmlformats.org/officeDocument/2006/relationships/image" Target="../media/image12.jpeg"/><Relationship Id="rId2" Type="http://schemas.openxmlformats.org/officeDocument/2006/relationships/image" Target="../media/image8.png"/><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0.gif"/><Relationship Id="rId4" Type="http://schemas.openxmlformats.org/officeDocument/2006/relationships/image" Target="../media/image9.jpeg"/><Relationship Id="rId9" Type="http://schemas.openxmlformats.org/officeDocument/2006/relationships/image" Target="../media/image24.pn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Picture 6" descr="A picture containing text, building, roof&#10;&#10;Description automatically generated">
            <a:extLst>
              <a:ext uri="{FF2B5EF4-FFF2-40B4-BE49-F238E27FC236}">
                <a16:creationId xmlns:a16="http://schemas.microsoft.com/office/drawing/2014/main" xmlns="" id="{0582134A-0554-4321-E6B0-CBE9839A2D05}"/>
              </a:ext>
            </a:extLst>
          </p:cNvPr>
          <p:cNvPicPr>
            <a:picLocks noChangeAspect="1"/>
          </p:cNvPicPr>
          <p:nvPr/>
        </p:nvPicPr>
        <p:blipFill rotWithShape="1">
          <a:blip r:embed="rId2" cstate="print">
            <a:extLst>
              <a:ext uri="{28A0092B-C50C-407E-A947-70E740481C1C}">
                <a14:useLocalDpi xmlns:a14="http://schemas.microsoft.com/office/drawing/2010/main" val="0"/>
              </a:ext>
            </a:extLst>
          </a:blip>
          <a:srcRect l="6666"/>
          <a:stretch/>
        </p:blipFill>
        <p:spPr>
          <a:xfrm>
            <a:off x="10274" y="0"/>
            <a:ext cx="9133726" cy="4876800"/>
          </a:xfrm>
          <a:prstGeom prst="rect">
            <a:avLst/>
          </a:prstGeom>
        </p:spPr>
      </p:pic>
      <p:sp>
        <p:nvSpPr>
          <p:cNvPr id="12" name="Rectangle: Beveled 11">
            <a:extLst>
              <a:ext uri="{FF2B5EF4-FFF2-40B4-BE49-F238E27FC236}">
                <a16:creationId xmlns:a16="http://schemas.microsoft.com/office/drawing/2014/main" xmlns="" id="{349AC5F7-E118-BE98-9D81-727120CCAD02}"/>
              </a:ext>
            </a:extLst>
          </p:cNvPr>
          <p:cNvSpPr/>
          <p:nvPr/>
        </p:nvSpPr>
        <p:spPr>
          <a:xfrm>
            <a:off x="10274" y="4876800"/>
            <a:ext cx="9133726" cy="1981200"/>
          </a:xfrm>
          <a:prstGeom prst="bevel">
            <a:avLst/>
          </a:prstGeom>
          <a:solidFill>
            <a:srgbClr val="FFC000"/>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r>
              <a:rPr lang="en-US" sz="2600" b="1">
                <a:solidFill>
                  <a:srgbClr val="0D30DD"/>
                </a:solidFill>
              </a:rPr>
              <a:t>- TỔ CHUYÊN MÔN: LỊCH SỬ - ĐỊA LÝ - GIÁO DỤC CÔNG DÂN</a:t>
            </a:r>
          </a:p>
          <a:p>
            <a:r>
              <a:rPr lang="en-US" sz="2600" b="1">
                <a:solidFill>
                  <a:srgbClr val="0D30DD"/>
                </a:solidFill>
              </a:rPr>
              <a:t>- NHÓM: LỊCH SỬ - ĐỊA LÝ</a:t>
            </a:r>
          </a:p>
          <a:p>
            <a:pPr algn="ctr"/>
            <a:endParaRPr lang="en-US"/>
          </a:p>
        </p:txBody>
      </p:sp>
    </p:spTree>
    <p:extLst>
      <p:ext uri="{BB962C8B-B14F-4D97-AF65-F5344CB8AC3E}">
        <p14:creationId xmlns:p14="http://schemas.microsoft.com/office/powerpoint/2010/main" val="37735366"/>
      </p:ext>
    </p:extLst>
  </p:cSld>
  <p:clrMapOvr>
    <a:masterClrMapping/>
  </p:clrMapOvr>
  <p:transition spd="slow">
    <p:cover/>
  </p:transition>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rot="10800000">
            <a:off x="0" y="0"/>
            <a:ext cx="9144000" cy="6858000"/>
          </a:xfrm>
          <a:prstGeom prst="rect">
            <a:avLst/>
          </a:prstGeom>
          <a:blipFill>
            <a:blip r:embed="rId4"/>
            <a:stretch>
              <a:fillRect/>
            </a:stretch>
          </a:blipFill>
          <a:ln>
            <a:noFill/>
          </a:ln>
          <a:effectLst/>
        </p:spPr>
      </p:pic>
      <p:pic>
        <p:nvPicPr>
          <p:cNvPr id="3076" name="Picture 4" descr="C:\Users\Asus\Pictures\bai mau\hands_zps712c7fb9.jpg"/>
          <p:cNvPicPr>
            <a:picLocks noChangeAspect="1" noChangeArrowheads="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r="43632"/>
          <a:stretch/>
        </p:blipFill>
        <p:spPr bwMode="auto">
          <a:xfrm rot="15616060">
            <a:off x="6740180" y="1138516"/>
            <a:ext cx="2234565" cy="3964233"/>
          </a:xfrm>
          <a:prstGeom prst="rect">
            <a:avLst/>
          </a:prstGeom>
          <a:noFill/>
          <a:extLst>
            <a:ext uri="{909E8E84-426E-40DD-AFC4-6F175D3DCCD1}">
              <a14:hiddenFill xmlns:a14="http://schemas.microsoft.com/office/drawing/2010/main">
                <a:solidFill>
                  <a:srgbClr val="FFFFFF"/>
                </a:solidFill>
              </a14:hiddenFill>
            </a:ext>
          </a:extLst>
        </p:spPr>
      </p:pic>
      <p:pic>
        <p:nvPicPr>
          <p:cNvPr id="24" name="Picture 2" descr="C:\Documents and Settings\Welcome\Desktop\chs1348666969.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32084" y="4343400"/>
            <a:ext cx="9176083" cy="2514600"/>
          </a:xfrm>
          <a:prstGeom prst="rect">
            <a:avLst/>
          </a:prstGeom>
          <a:ln>
            <a:noFill/>
          </a:ln>
          <a:effectLst>
            <a:outerShdw blurRad="292100" dist="139700" dir="2700000" algn="tl" rotWithShape="0">
              <a:srgbClr val="333333">
                <a:alpha val="65000"/>
              </a:srgbClr>
            </a:outerShdw>
          </a:effectLst>
        </p:spPr>
      </p:pic>
      <p:pic>
        <p:nvPicPr>
          <p:cNvPr id="3074" name="Picture 2" descr="C:\Users\Asus\Pictures\bai mau\hands_zps712c7fb9.jpg"/>
          <p:cNvPicPr>
            <a:picLocks noChangeAspect="1" noChangeArrowheads="1"/>
          </p:cNvPicPr>
          <p:nvPr/>
        </p:nvPicPr>
        <p:blipFill rotWithShape="1">
          <a:blip r:embed="rId5">
            <a:clrChange>
              <a:clrFrom>
                <a:srgbClr val="FFFFFF"/>
              </a:clrFrom>
              <a:clrTo>
                <a:srgbClr val="FFFFFF">
                  <a:alpha val="0"/>
                </a:srgbClr>
              </a:clrTo>
            </a:clrChange>
            <a:extLst>
              <a:ext uri="{28A0092B-C50C-407E-A947-70E740481C1C}">
                <a14:useLocalDpi xmlns:a14="http://schemas.microsoft.com/office/drawing/2010/main" val="0"/>
              </a:ext>
            </a:extLst>
          </a:blip>
          <a:srcRect l="56214"/>
          <a:stretch/>
        </p:blipFill>
        <p:spPr bwMode="auto">
          <a:xfrm rot="13972696">
            <a:off x="6159599" y="-1391747"/>
            <a:ext cx="1587048" cy="3624539"/>
          </a:xfrm>
          <a:prstGeom prst="rect">
            <a:avLst/>
          </a:prstGeom>
          <a:noFill/>
          <a:extLst>
            <a:ext uri="{909E8E84-426E-40DD-AFC4-6F175D3DCCD1}">
              <a14:hiddenFill xmlns:a14="http://schemas.microsoft.com/office/drawing/2010/main">
                <a:solidFill>
                  <a:srgbClr val="FFFFFF"/>
                </a:solidFill>
              </a14:hiddenFill>
            </a:ext>
          </a:extLst>
        </p:spPr>
      </p:pic>
      <p:pic>
        <p:nvPicPr>
          <p:cNvPr id="3077" name="Picture 5" descr="C:\Users\Asus\Pictures\bai mau\nospin_1-lg.jpg"/>
          <p:cNvPicPr>
            <a:picLocks noChangeAspect="1" noChangeArrowheads="1"/>
          </p:cNvPicPr>
          <p:nvPr/>
        </p:nvPicPr>
        <p:blipFill rotWithShape="1">
          <a:blip r:embed="rId7" cstate="print">
            <a:extLst>
              <a:ext uri="{28A0092B-C50C-407E-A947-70E740481C1C}">
                <a14:useLocalDpi xmlns:a14="http://schemas.microsoft.com/office/drawing/2010/main" val="0"/>
              </a:ext>
            </a:extLst>
          </a:blip>
          <a:srcRect l="6425" t="3384" r="5191" b="2904"/>
          <a:stretch/>
        </p:blipFill>
        <p:spPr bwMode="auto">
          <a:xfrm>
            <a:off x="5257800" y="1066800"/>
            <a:ext cx="2490480" cy="2545336"/>
          </a:xfrm>
          <a:prstGeom prst="ellipse">
            <a:avLst/>
          </a:prstGeom>
          <a:noFill/>
          <a:extLst>
            <a:ext uri="{909E8E84-426E-40DD-AFC4-6F175D3DCCD1}">
              <a14:hiddenFill xmlns:a14="http://schemas.microsoft.com/office/drawing/2010/main">
                <a:solidFill>
                  <a:srgbClr val="FFFFFF"/>
                </a:solidFill>
              </a14:hiddenFill>
            </a:ext>
          </a:extLst>
        </p:spPr>
      </p:pic>
      <p:sp>
        <p:nvSpPr>
          <p:cNvPr id="9" name="Title 1"/>
          <p:cNvSpPr>
            <a:spLocks noGrp="1"/>
          </p:cNvSpPr>
          <p:nvPr>
            <p:ph type="title"/>
          </p:nvPr>
        </p:nvSpPr>
        <p:spPr>
          <a:xfrm>
            <a:off x="-381000" y="1066800"/>
            <a:ext cx="6365544" cy="1143000"/>
          </a:xfrm>
        </p:spPr>
        <p:txBody>
          <a:bodyPr>
            <a:noAutofit/>
          </a:bodyPr>
          <a:lstStyle/>
          <a:p>
            <a:r>
              <a:rPr lang="en-US" sz="3000" b="1" dirty="0">
                <a:ln w="10541" cmpd="sng">
                  <a:solidFill>
                    <a:schemeClr val="accent1">
                      <a:shade val="88000"/>
                      <a:satMod val="110000"/>
                    </a:schemeClr>
                  </a:solidFill>
                  <a:prstDash val="solid"/>
                </a:ln>
                <a:solidFill>
                  <a:srgbClr val="FF0000"/>
                </a:solidFill>
                <a:latin typeface="Cambria" pitchFamily="18" charset="0"/>
              </a:rPr>
              <a:t>LỚP ĐẤT VÀ CÁC NHÂN TỐ </a:t>
            </a:r>
            <a:br>
              <a:rPr lang="en-US" sz="3000" b="1" dirty="0">
                <a:ln w="10541" cmpd="sng">
                  <a:solidFill>
                    <a:schemeClr val="accent1">
                      <a:shade val="88000"/>
                      <a:satMod val="110000"/>
                    </a:schemeClr>
                  </a:solidFill>
                  <a:prstDash val="solid"/>
                </a:ln>
                <a:solidFill>
                  <a:srgbClr val="FF0000"/>
                </a:solidFill>
                <a:latin typeface="Cambria" pitchFamily="18" charset="0"/>
              </a:rPr>
            </a:br>
            <a:r>
              <a:rPr lang="en-US" sz="3000" b="1" dirty="0">
                <a:ln w="10541" cmpd="sng">
                  <a:solidFill>
                    <a:schemeClr val="accent1">
                      <a:shade val="88000"/>
                      <a:satMod val="110000"/>
                    </a:schemeClr>
                  </a:solidFill>
                  <a:prstDash val="solid"/>
                </a:ln>
                <a:solidFill>
                  <a:srgbClr val="FF0000"/>
                </a:solidFill>
                <a:latin typeface="Cambria" pitchFamily="18" charset="0"/>
              </a:rPr>
              <a:t>HÌNH THÀNH ĐẤT. MỘT SỐ </a:t>
            </a:r>
            <a:br>
              <a:rPr lang="en-US" sz="3000" b="1" dirty="0">
                <a:ln w="10541" cmpd="sng">
                  <a:solidFill>
                    <a:schemeClr val="accent1">
                      <a:shade val="88000"/>
                      <a:satMod val="110000"/>
                    </a:schemeClr>
                  </a:solidFill>
                  <a:prstDash val="solid"/>
                </a:ln>
                <a:solidFill>
                  <a:srgbClr val="FF0000"/>
                </a:solidFill>
                <a:latin typeface="Cambria" pitchFamily="18" charset="0"/>
              </a:rPr>
            </a:br>
            <a:r>
              <a:rPr lang="en-US" sz="3000" b="1" dirty="0">
                <a:ln w="10541" cmpd="sng">
                  <a:solidFill>
                    <a:schemeClr val="accent1">
                      <a:shade val="88000"/>
                      <a:satMod val="110000"/>
                    </a:schemeClr>
                  </a:solidFill>
                  <a:prstDash val="solid"/>
                </a:ln>
                <a:solidFill>
                  <a:srgbClr val="FF0000"/>
                </a:solidFill>
                <a:latin typeface="Cambria" pitchFamily="18" charset="0"/>
              </a:rPr>
              <a:t>NHÓM ĐẤT ĐIỂN HÌNH</a:t>
            </a:r>
          </a:p>
        </p:txBody>
      </p:sp>
      <p:sp>
        <p:nvSpPr>
          <p:cNvPr id="11" name="Title 1"/>
          <p:cNvSpPr txBox="1">
            <a:spLocks/>
          </p:cNvSpPr>
          <p:nvPr/>
        </p:nvSpPr>
        <p:spPr>
          <a:xfrm>
            <a:off x="-990600" y="-152400"/>
            <a:ext cx="3962400" cy="1143000"/>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3000" b="1" dirty="0" err="1">
                <a:effectLst>
                  <a:outerShdw blurRad="38100" dist="38100" dir="2700000" algn="tl">
                    <a:srgbClr val="000000">
                      <a:alpha val="43137"/>
                    </a:srgbClr>
                  </a:outerShdw>
                </a:effectLst>
                <a:latin typeface="Cambria" pitchFamily="18" charset="0"/>
              </a:rPr>
              <a:t>Bài</a:t>
            </a:r>
            <a:r>
              <a:rPr lang="en-US" sz="3000" b="1" dirty="0">
                <a:effectLst>
                  <a:outerShdw blurRad="38100" dist="38100" dir="2700000" algn="tl">
                    <a:srgbClr val="000000">
                      <a:alpha val="43137"/>
                    </a:srgbClr>
                  </a:outerShdw>
                </a:effectLst>
                <a:latin typeface="Cambria" pitchFamily="18" charset="0"/>
              </a:rPr>
              <a:t> 19:</a:t>
            </a:r>
          </a:p>
        </p:txBody>
      </p:sp>
      <p:sp>
        <p:nvSpPr>
          <p:cNvPr id="13" name="Rectangle 12"/>
          <p:cNvSpPr/>
          <p:nvPr/>
        </p:nvSpPr>
        <p:spPr>
          <a:xfrm>
            <a:off x="3173" y="2428417"/>
            <a:ext cx="1828800" cy="45719"/>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p>
        </p:txBody>
      </p:sp>
      <p:sp>
        <p:nvSpPr>
          <p:cNvPr id="17" name="Rectangle 16"/>
          <p:cNvSpPr/>
          <p:nvPr/>
        </p:nvSpPr>
        <p:spPr>
          <a:xfrm>
            <a:off x="3172" y="2535098"/>
            <a:ext cx="1155509" cy="45719"/>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p>
        </p:txBody>
      </p:sp>
      <p:sp>
        <p:nvSpPr>
          <p:cNvPr id="18" name="Rectangle 17"/>
          <p:cNvSpPr/>
          <p:nvPr/>
        </p:nvSpPr>
        <p:spPr>
          <a:xfrm>
            <a:off x="-32084" y="3060876"/>
            <a:ext cx="5289884" cy="45719"/>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p>
        </p:txBody>
      </p:sp>
      <p:sp>
        <p:nvSpPr>
          <p:cNvPr id="2" name="Rectangle 1"/>
          <p:cNvSpPr/>
          <p:nvPr/>
        </p:nvSpPr>
        <p:spPr>
          <a:xfrm>
            <a:off x="2185337" y="0"/>
            <a:ext cx="45719" cy="838200"/>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p>
        </p:txBody>
      </p:sp>
      <p:sp>
        <p:nvSpPr>
          <p:cNvPr id="15" name="Rectangle 14"/>
          <p:cNvSpPr/>
          <p:nvPr/>
        </p:nvSpPr>
        <p:spPr>
          <a:xfrm>
            <a:off x="2057400" y="0"/>
            <a:ext cx="45719" cy="430548"/>
          </a:xfrm>
          <a:prstGeom prst="rect">
            <a:avLst/>
          </a:prstGeom>
        </p:spPr>
        <p:style>
          <a:lnRef idx="2">
            <a:schemeClr val="dk1">
              <a:shade val="50000"/>
            </a:schemeClr>
          </a:lnRef>
          <a:fillRef idx="1">
            <a:schemeClr val="dk1"/>
          </a:fillRef>
          <a:effectRef idx="0">
            <a:schemeClr val="dk1"/>
          </a:effectRef>
          <a:fontRef idx="minor">
            <a:schemeClr val="lt1"/>
          </a:fontRef>
        </p:style>
        <p:txBody>
          <a:bodyPr rtlCol="0" anchor="ctr"/>
          <a:lstStyle/>
          <a:p>
            <a:pPr algn="ctr"/>
            <a:endParaRPr lang="en-US"/>
          </a:p>
        </p:txBody>
      </p:sp>
      <p:sp>
        <p:nvSpPr>
          <p:cNvPr id="23" name="Title 1"/>
          <p:cNvSpPr txBox="1">
            <a:spLocks/>
          </p:cNvSpPr>
          <p:nvPr/>
        </p:nvSpPr>
        <p:spPr>
          <a:xfrm>
            <a:off x="2590800" y="4724400"/>
            <a:ext cx="4038600" cy="850744"/>
          </a:xfrm>
          <a:prstGeom prst="rect">
            <a:avLst/>
          </a:prstGeom>
        </p:spPr>
        <p:txBody>
          <a:bodyPr vert="horz" lIns="91440" tIns="45720" rIns="91440" bIns="45720" rtlCol="0" anchor="ctr">
            <a:prstTxWarp prst="textPlain">
              <a:avLst/>
            </a:prstTxWarp>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5000" b="1" dirty="0">
                <a:ln w="19050">
                  <a:solidFill>
                    <a:schemeClr val="tx2">
                      <a:tint val="1000"/>
                    </a:schemeClr>
                  </a:solidFill>
                  <a:prstDash val="solid"/>
                </a:ln>
                <a:solidFill>
                  <a:schemeClr val="accent3"/>
                </a:solidFill>
                <a:effectLst>
                  <a:glow rad="101600">
                    <a:schemeClr val="accent5">
                      <a:satMod val="175000"/>
                      <a:alpha val="40000"/>
                    </a:schemeClr>
                  </a:glow>
                  <a:outerShdw blurRad="50000" dist="50800" dir="7500000" algn="tl">
                    <a:srgbClr val="000000">
                      <a:shade val="5000"/>
                      <a:alpha val="35000"/>
                    </a:srgbClr>
                  </a:outerShdw>
                </a:effectLst>
                <a:latin typeface="Cambria" pitchFamily="18" charset="0"/>
              </a:rPr>
              <a:t>ĐỊA LÍ 6</a:t>
            </a:r>
          </a:p>
        </p:txBody>
      </p:sp>
    </p:spTree>
    <p:extLst>
      <p:ext uri="{BB962C8B-B14F-4D97-AF65-F5344CB8AC3E}">
        <p14:creationId xmlns:p14="http://schemas.microsoft.com/office/powerpoint/2010/main" val="1695376169"/>
      </p:ext>
    </p:extLst>
  </p:cSld>
  <p:clrMapOvr>
    <a:masterClrMapping/>
  </p:clrMapOvr>
  <mc:AlternateContent xmlns:mc="http://schemas.openxmlformats.org/markup-compatibility/2006" xmlns:p14="http://schemas.microsoft.com/office/powerpoint/2010/main">
    <mc:Choice Requires="p14">
      <p:transition spd="slow" p14:dur="1400">
        <p14:ripple/>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 presetClass="entr" presetSubtype="1" fill="hold" nodeType="withEffect">
                                  <p:stCondLst>
                                    <p:cond delay="0"/>
                                  </p:stCondLst>
                                  <p:childTnLst>
                                    <p:set>
                                      <p:cBhvr>
                                        <p:cTn id="6" dur="1" fill="hold">
                                          <p:stCondLst>
                                            <p:cond delay="0"/>
                                          </p:stCondLst>
                                        </p:cTn>
                                        <p:tgtEl>
                                          <p:spTgt spid="3074"/>
                                        </p:tgtEl>
                                        <p:attrNameLst>
                                          <p:attrName>style.visibility</p:attrName>
                                        </p:attrNameLst>
                                      </p:cBhvr>
                                      <p:to>
                                        <p:strVal val="visible"/>
                                      </p:to>
                                    </p:set>
                                    <p:anim calcmode="lin" valueType="num">
                                      <p:cBhvr additive="base">
                                        <p:cTn id="7" dur="1000" fill="hold"/>
                                        <p:tgtEl>
                                          <p:spTgt spid="3074"/>
                                        </p:tgtEl>
                                        <p:attrNameLst>
                                          <p:attrName>ppt_x</p:attrName>
                                        </p:attrNameLst>
                                      </p:cBhvr>
                                      <p:tavLst>
                                        <p:tav tm="0">
                                          <p:val>
                                            <p:strVal val="#ppt_x"/>
                                          </p:val>
                                        </p:tav>
                                        <p:tav tm="100000">
                                          <p:val>
                                            <p:strVal val="#ppt_x"/>
                                          </p:val>
                                        </p:tav>
                                      </p:tavLst>
                                    </p:anim>
                                    <p:anim calcmode="lin" valueType="num">
                                      <p:cBhvr additive="base">
                                        <p:cTn id="8" dur="1000" fill="hold"/>
                                        <p:tgtEl>
                                          <p:spTgt spid="3074"/>
                                        </p:tgtEl>
                                        <p:attrNameLst>
                                          <p:attrName>ppt_y</p:attrName>
                                        </p:attrNameLst>
                                      </p:cBhvr>
                                      <p:tavLst>
                                        <p:tav tm="0">
                                          <p:val>
                                            <p:strVal val="0-#ppt_h/2"/>
                                          </p:val>
                                        </p:tav>
                                        <p:tav tm="100000">
                                          <p:val>
                                            <p:strVal val="#ppt_y"/>
                                          </p:val>
                                        </p:tav>
                                      </p:tavLst>
                                    </p:anim>
                                  </p:childTnLst>
                                </p:cTn>
                              </p:par>
                              <p:par>
                                <p:cTn id="9" presetID="2" presetClass="entr" presetSubtype="2" fill="hold" nodeType="withEffect">
                                  <p:stCondLst>
                                    <p:cond delay="0"/>
                                  </p:stCondLst>
                                  <p:childTnLst>
                                    <p:set>
                                      <p:cBhvr>
                                        <p:cTn id="10" dur="1" fill="hold">
                                          <p:stCondLst>
                                            <p:cond delay="0"/>
                                          </p:stCondLst>
                                        </p:cTn>
                                        <p:tgtEl>
                                          <p:spTgt spid="3076"/>
                                        </p:tgtEl>
                                        <p:attrNameLst>
                                          <p:attrName>style.visibility</p:attrName>
                                        </p:attrNameLst>
                                      </p:cBhvr>
                                      <p:to>
                                        <p:strVal val="visible"/>
                                      </p:to>
                                    </p:set>
                                    <p:anim calcmode="lin" valueType="num">
                                      <p:cBhvr additive="base">
                                        <p:cTn id="11" dur="1000" fill="hold"/>
                                        <p:tgtEl>
                                          <p:spTgt spid="3076"/>
                                        </p:tgtEl>
                                        <p:attrNameLst>
                                          <p:attrName>ppt_x</p:attrName>
                                        </p:attrNameLst>
                                      </p:cBhvr>
                                      <p:tavLst>
                                        <p:tav tm="0">
                                          <p:val>
                                            <p:strVal val="1+#ppt_w/2"/>
                                          </p:val>
                                        </p:tav>
                                        <p:tav tm="100000">
                                          <p:val>
                                            <p:strVal val="#ppt_x"/>
                                          </p:val>
                                        </p:tav>
                                      </p:tavLst>
                                    </p:anim>
                                    <p:anim calcmode="lin" valueType="num">
                                      <p:cBhvr additive="base">
                                        <p:cTn id="12" dur="1000" fill="hold"/>
                                        <p:tgtEl>
                                          <p:spTgt spid="3076"/>
                                        </p:tgtEl>
                                        <p:attrNameLst>
                                          <p:attrName>ppt_y</p:attrName>
                                        </p:attrNameLst>
                                      </p:cBhvr>
                                      <p:tavLst>
                                        <p:tav tm="0">
                                          <p:val>
                                            <p:strVal val="#ppt_y"/>
                                          </p:val>
                                        </p:tav>
                                        <p:tav tm="100000">
                                          <p:val>
                                            <p:strVal val="#ppt_y"/>
                                          </p:val>
                                        </p:tav>
                                      </p:tavLst>
                                    </p:anim>
                                  </p:childTnLst>
                                </p:cTn>
                              </p:par>
                              <p:par>
                                <p:cTn id="13" presetID="53" presetClass="entr" presetSubtype="16" fill="hold" nodeType="withEffect">
                                  <p:stCondLst>
                                    <p:cond delay="0"/>
                                  </p:stCondLst>
                                  <p:childTnLst>
                                    <p:set>
                                      <p:cBhvr>
                                        <p:cTn id="14" dur="1" fill="hold">
                                          <p:stCondLst>
                                            <p:cond delay="0"/>
                                          </p:stCondLst>
                                        </p:cTn>
                                        <p:tgtEl>
                                          <p:spTgt spid="3077"/>
                                        </p:tgtEl>
                                        <p:attrNameLst>
                                          <p:attrName>style.visibility</p:attrName>
                                        </p:attrNameLst>
                                      </p:cBhvr>
                                      <p:to>
                                        <p:strVal val="visible"/>
                                      </p:to>
                                    </p:set>
                                    <p:anim calcmode="lin" valueType="num">
                                      <p:cBhvr>
                                        <p:cTn id="15" dur="1000" fill="hold"/>
                                        <p:tgtEl>
                                          <p:spTgt spid="3077"/>
                                        </p:tgtEl>
                                        <p:attrNameLst>
                                          <p:attrName>ppt_w</p:attrName>
                                        </p:attrNameLst>
                                      </p:cBhvr>
                                      <p:tavLst>
                                        <p:tav tm="0">
                                          <p:val>
                                            <p:fltVal val="0"/>
                                          </p:val>
                                        </p:tav>
                                        <p:tav tm="100000">
                                          <p:val>
                                            <p:strVal val="#ppt_w"/>
                                          </p:val>
                                        </p:tav>
                                      </p:tavLst>
                                    </p:anim>
                                    <p:anim calcmode="lin" valueType="num">
                                      <p:cBhvr>
                                        <p:cTn id="16" dur="1000" fill="hold"/>
                                        <p:tgtEl>
                                          <p:spTgt spid="3077"/>
                                        </p:tgtEl>
                                        <p:attrNameLst>
                                          <p:attrName>ppt_h</p:attrName>
                                        </p:attrNameLst>
                                      </p:cBhvr>
                                      <p:tavLst>
                                        <p:tav tm="0">
                                          <p:val>
                                            <p:fltVal val="0"/>
                                          </p:val>
                                        </p:tav>
                                        <p:tav tm="100000">
                                          <p:val>
                                            <p:strVal val="#ppt_h"/>
                                          </p:val>
                                        </p:tav>
                                      </p:tavLst>
                                    </p:anim>
                                    <p:animEffect transition="in" filter="fade">
                                      <p:cBhvr>
                                        <p:cTn id="17" dur="1000"/>
                                        <p:tgtEl>
                                          <p:spTgt spid="3077"/>
                                        </p:tgtEl>
                                      </p:cBhvr>
                                    </p:animEffect>
                                  </p:childTnLst>
                                </p:cTn>
                              </p:par>
                            </p:childTnLst>
                          </p:cTn>
                        </p:par>
                      </p:childTnLst>
                    </p:cTn>
                  </p:par>
                  <p:par>
                    <p:cTn id="18" fill="hold">
                      <p:stCondLst>
                        <p:cond delay="indefinite"/>
                      </p:stCondLst>
                      <p:childTnLst>
                        <p:par>
                          <p:cTn id="19" fill="hold">
                            <p:stCondLst>
                              <p:cond delay="0"/>
                            </p:stCondLst>
                            <p:childTnLst>
                              <p:par>
                                <p:cTn id="20" presetID="42" presetClass="path" presetSubtype="0" accel="50000" decel="50000" fill="hold" grpId="0" nodeType="clickEffect">
                                  <p:stCondLst>
                                    <p:cond delay="0"/>
                                  </p:stCondLst>
                                  <p:childTnLst>
                                    <p:animMotion origin="layout" path="M -4.44444E-6 -4.20907E-6 L -0.00486 0.07678 " pathEditMode="relative" rAng="0" ptsTypes="AA">
                                      <p:cBhvr>
                                        <p:cTn id="21" dur="500" fill="hold"/>
                                        <p:tgtEl>
                                          <p:spTgt spid="17"/>
                                        </p:tgtEl>
                                        <p:attrNameLst>
                                          <p:attrName>ppt_x</p:attrName>
                                          <p:attrName>ppt_y</p:attrName>
                                        </p:attrNameLst>
                                      </p:cBhvr>
                                      <p:rCtr x="-243" y="3839"/>
                                    </p:animMotion>
                                  </p:childTnLst>
                                </p:cTn>
                              </p:par>
                            </p:childTnLst>
                          </p:cTn>
                        </p:par>
                        <p:par>
                          <p:cTn id="22" fill="hold">
                            <p:stCondLst>
                              <p:cond delay="500"/>
                            </p:stCondLst>
                            <p:childTnLst>
                              <p:par>
                                <p:cTn id="23" presetID="2" presetClass="entr" presetSubtype="8" fill="hold" grpId="0" nodeType="afterEffect">
                                  <p:stCondLst>
                                    <p:cond delay="0"/>
                                  </p:stCondLst>
                                  <p:childTnLst>
                                    <p:set>
                                      <p:cBhvr>
                                        <p:cTn id="24" dur="1" fill="hold">
                                          <p:stCondLst>
                                            <p:cond delay="0"/>
                                          </p:stCondLst>
                                        </p:cTn>
                                        <p:tgtEl>
                                          <p:spTgt spid="18"/>
                                        </p:tgtEl>
                                        <p:attrNameLst>
                                          <p:attrName>style.visibility</p:attrName>
                                        </p:attrNameLst>
                                      </p:cBhvr>
                                      <p:to>
                                        <p:strVal val="visible"/>
                                      </p:to>
                                    </p:set>
                                    <p:anim calcmode="lin" valueType="num">
                                      <p:cBhvr additive="base">
                                        <p:cTn id="25" dur="1000" fill="hold"/>
                                        <p:tgtEl>
                                          <p:spTgt spid="18"/>
                                        </p:tgtEl>
                                        <p:attrNameLst>
                                          <p:attrName>ppt_x</p:attrName>
                                        </p:attrNameLst>
                                      </p:cBhvr>
                                      <p:tavLst>
                                        <p:tav tm="0">
                                          <p:val>
                                            <p:strVal val="0-#ppt_w/2"/>
                                          </p:val>
                                        </p:tav>
                                        <p:tav tm="100000">
                                          <p:val>
                                            <p:strVal val="#ppt_x"/>
                                          </p:val>
                                        </p:tav>
                                      </p:tavLst>
                                    </p:anim>
                                    <p:anim calcmode="lin" valueType="num">
                                      <p:cBhvr additive="base">
                                        <p:cTn id="26" dur="1000" fill="hold"/>
                                        <p:tgtEl>
                                          <p:spTgt spid="18"/>
                                        </p:tgtEl>
                                        <p:attrNameLst>
                                          <p:attrName>ppt_y</p:attrName>
                                        </p:attrNameLst>
                                      </p:cBhvr>
                                      <p:tavLst>
                                        <p:tav tm="0">
                                          <p:val>
                                            <p:strVal val="#ppt_y"/>
                                          </p:val>
                                        </p:tav>
                                        <p:tav tm="100000">
                                          <p:val>
                                            <p:strVal val="#ppt_y"/>
                                          </p:val>
                                        </p:tav>
                                      </p:tavLst>
                                    </p:anim>
                                  </p:childTnLst>
                                </p:cTn>
                              </p:par>
                            </p:childTnLst>
                          </p:cTn>
                        </p:par>
                        <p:par>
                          <p:cTn id="27" fill="hold">
                            <p:stCondLst>
                              <p:cond delay="1500"/>
                            </p:stCondLst>
                            <p:childTnLst>
                              <p:par>
                                <p:cTn id="28" presetID="2" presetClass="exit" presetSubtype="1" fill="hold" grpId="0" nodeType="afterEffect">
                                  <p:stCondLst>
                                    <p:cond delay="0"/>
                                  </p:stCondLst>
                                  <p:childTnLst>
                                    <p:anim calcmode="lin" valueType="num">
                                      <p:cBhvr additive="base">
                                        <p:cTn id="29" dur="500"/>
                                        <p:tgtEl>
                                          <p:spTgt spid="11"/>
                                        </p:tgtEl>
                                        <p:attrNameLst>
                                          <p:attrName>ppt_x</p:attrName>
                                        </p:attrNameLst>
                                      </p:cBhvr>
                                      <p:tavLst>
                                        <p:tav tm="0">
                                          <p:val>
                                            <p:strVal val="ppt_x"/>
                                          </p:val>
                                        </p:tav>
                                        <p:tav tm="100000">
                                          <p:val>
                                            <p:strVal val="ppt_x"/>
                                          </p:val>
                                        </p:tav>
                                      </p:tavLst>
                                    </p:anim>
                                    <p:anim calcmode="lin" valueType="num">
                                      <p:cBhvr additive="base">
                                        <p:cTn id="30" dur="500"/>
                                        <p:tgtEl>
                                          <p:spTgt spid="11"/>
                                        </p:tgtEl>
                                        <p:attrNameLst>
                                          <p:attrName>ppt_y</p:attrName>
                                        </p:attrNameLst>
                                      </p:cBhvr>
                                      <p:tavLst>
                                        <p:tav tm="0">
                                          <p:val>
                                            <p:strVal val="ppt_y"/>
                                          </p:val>
                                        </p:tav>
                                        <p:tav tm="100000">
                                          <p:val>
                                            <p:strVal val="0-ppt_h/2"/>
                                          </p:val>
                                        </p:tav>
                                      </p:tavLst>
                                    </p:anim>
                                    <p:set>
                                      <p:cBhvr>
                                        <p:cTn id="31" dur="1" fill="hold">
                                          <p:stCondLst>
                                            <p:cond delay="499"/>
                                          </p:stCondLst>
                                        </p:cTn>
                                        <p:tgtEl>
                                          <p:spTgt spid="11"/>
                                        </p:tgtEl>
                                        <p:attrNameLst>
                                          <p:attrName>style.visibility</p:attrName>
                                        </p:attrNameLst>
                                      </p:cBhvr>
                                      <p:to>
                                        <p:strVal val="hidden"/>
                                      </p:to>
                                    </p:set>
                                  </p:childTnLst>
                                </p:cTn>
                              </p:par>
                              <p:par>
                                <p:cTn id="32" presetID="2" presetClass="exit" presetSubtype="1" fill="hold" grpId="0" nodeType="withEffect">
                                  <p:stCondLst>
                                    <p:cond delay="0"/>
                                  </p:stCondLst>
                                  <p:childTnLst>
                                    <p:anim calcmode="lin" valueType="num">
                                      <p:cBhvr additive="base">
                                        <p:cTn id="33" dur="500"/>
                                        <p:tgtEl>
                                          <p:spTgt spid="9"/>
                                        </p:tgtEl>
                                        <p:attrNameLst>
                                          <p:attrName>ppt_x</p:attrName>
                                        </p:attrNameLst>
                                      </p:cBhvr>
                                      <p:tavLst>
                                        <p:tav tm="0">
                                          <p:val>
                                            <p:strVal val="ppt_x"/>
                                          </p:val>
                                        </p:tav>
                                        <p:tav tm="100000">
                                          <p:val>
                                            <p:strVal val="ppt_x"/>
                                          </p:val>
                                        </p:tav>
                                      </p:tavLst>
                                    </p:anim>
                                    <p:anim calcmode="lin" valueType="num">
                                      <p:cBhvr additive="base">
                                        <p:cTn id="34" dur="500"/>
                                        <p:tgtEl>
                                          <p:spTgt spid="9"/>
                                        </p:tgtEl>
                                        <p:attrNameLst>
                                          <p:attrName>ppt_y</p:attrName>
                                        </p:attrNameLst>
                                      </p:cBhvr>
                                      <p:tavLst>
                                        <p:tav tm="0">
                                          <p:val>
                                            <p:strVal val="ppt_y"/>
                                          </p:val>
                                        </p:tav>
                                        <p:tav tm="100000">
                                          <p:val>
                                            <p:strVal val="0-ppt_h/2"/>
                                          </p:val>
                                        </p:tav>
                                      </p:tavLst>
                                    </p:anim>
                                    <p:set>
                                      <p:cBhvr>
                                        <p:cTn id="35" dur="1" fill="hold">
                                          <p:stCondLst>
                                            <p:cond delay="499"/>
                                          </p:stCondLst>
                                        </p:cTn>
                                        <p:tgtEl>
                                          <p:spTgt spid="9"/>
                                        </p:tgtEl>
                                        <p:attrNameLst>
                                          <p:attrName>style.visibility</p:attrName>
                                        </p:attrNameLst>
                                      </p:cBhvr>
                                      <p:to>
                                        <p:strVal val="hidden"/>
                                      </p:to>
                                    </p:set>
                                  </p:childTnLst>
                                </p:cTn>
                              </p:par>
                              <p:par>
                                <p:cTn id="36" presetID="2" presetClass="exit" presetSubtype="1" fill="hold" grpId="0" nodeType="withEffect">
                                  <p:stCondLst>
                                    <p:cond delay="0"/>
                                  </p:stCondLst>
                                  <p:childTnLst>
                                    <p:anim calcmode="lin" valueType="num">
                                      <p:cBhvr additive="base">
                                        <p:cTn id="37" dur="500"/>
                                        <p:tgtEl>
                                          <p:spTgt spid="13"/>
                                        </p:tgtEl>
                                        <p:attrNameLst>
                                          <p:attrName>ppt_x</p:attrName>
                                        </p:attrNameLst>
                                      </p:cBhvr>
                                      <p:tavLst>
                                        <p:tav tm="0">
                                          <p:val>
                                            <p:strVal val="ppt_x"/>
                                          </p:val>
                                        </p:tav>
                                        <p:tav tm="100000">
                                          <p:val>
                                            <p:strVal val="ppt_x"/>
                                          </p:val>
                                        </p:tav>
                                      </p:tavLst>
                                    </p:anim>
                                    <p:anim calcmode="lin" valueType="num">
                                      <p:cBhvr additive="base">
                                        <p:cTn id="38" dur="500"/>
                                        <p:tgtEl>
                                          <p:spTgt spid="13"/>
                                        </p:tgtEl>
                                        <p:attrNameLst>
                                          <p:attrName>ppt_y</p:attrName>
                                        </p:attrNameLst>
                                      </p:cBhvr>
                                      <p:tavLst>
                                        <p:tav tm="0">
                                          <p:val>
                                            <p:strVal val="ppt_y"/>
                                          </p:val>
                                        </p:tav>
                                        <p:tav tm="100000">
                                          <p:val>
                                            <p:strVal val="0-ppt_h/2"/>
                                          </p:val>
                                        </p:tav>
                                      </p:tavLst>
                                    </p:anim>
                                    <p:set>
                                      <p:cBhvr>
                                        <p:cTn id="39" dur="1" fill="hold">
                                          <p:stCondLst>
                                            <p:cond delay="499"/>
                                          </p:stCondLst>
                                        </p:cTn>
                                        <p:tgtEl>
                                          <p:spTgt spid="13"/>
                                        </p:tgtEl>
                                        <p:attrNameLst>
                                          <p:attrName>style.visibility</p:attrName>
                                        </p:attrNameLst>
                                      </p:cBhvr>
                                      <p:to>
                                        <p:strVal val="hidden"/>
                                      </p:to>
                                    </p:set>
                                  </p:childTnLst>
                                </p:cTn>
                              </p:par>
                              <p:par>
                                <p:cTn id="40" presetID="2" presetClass="exit" presetSubtype="1" fill="hold" grpId="1" nodeType="withEffect">
                                  <p:stCondLst>
                                    <p:cond delay="0"/>
                                  </p:stCondLst>
                                  <p:childTnLst>
                                    <p:anim calcmode="lin" valueType="num">
                                      <p:cBhvr additive="base">
                                        <p:cTn id="41" dur="500"/>
                                        <p:tgtEl>
                                          <p:spTgt spid="17"/>
                                        </p:tgtEl>
                                        <p:attrNameLst>
                                          <p:attrName>ppt_x</p:attrName>
                                        </p:attrNameLst>
                                      </p:cBhvr>
                                      <p:tavLst>
                                        <p:tav tm="0">
                                          <p:val>
                                            <p:strVal val="ppt_x"/>
                                          </p:val>
                                        </p:tav>
                                        <p:tav tm="100000">
                                          <p:val>
                                            <p:strVal val="ppt_x"/>
                                          </p:val>
                                        </p:tav>
                                      </p:tavLst>
                                    </p:anim>
                                    <p:anim calcmode="lin" valueType="num">
                                      <p:cBhvr additive="base">
                                        <p:cTn id="42" dur="500"/>
                                        <p:tgtEl>
                                          <p:spTgt spid="17"/>
                                        </p:tgtEl>
                                        <p:attrNameLst>
                                          <p:attrName>ppt_y</p:attrName>
                                        </p:attrNameLst>
                                      </p:cBhvr>
                                      <p:tavLst>
                                        <p:tav tm="0">
                                          <p:val>
                                            <p:strVal val="ppt_y"/>
                                          </p:val>
                                        </p:tav>
                                        <p:tav tm="100000">
                                          <p:val>
                                            <p:strVal val="0-ppt_h/2"/>
                                          </p:val>
                                        </p:tav>
                                      </p:tavLst>
                                    </p:anim>
                                    <p:set>
                                      <p:cBhvr>
                                        <p:cTn id="43" dur="1" fill="hold">
                                          <p:stCondLst>
                                            <p:cond delay="499"/>
                                          </p:stCondLst>
                                        </p:cTn>
                                        <p:tgtEl>
                                          <p:spTgt spid="17"/>
                                        </p:tgtEl>
                                        <p:attrNameLst>
                                          <p:attrName>style.visibility</p:attrName>
                                        </p:attrNameLst>
                                      </p:cBhvr>
                                      <p:to>
                                        <p:strVal val="hidden"/>
                                      </p:to>
                                    </p:set>
                                  </p:childTnLst>
                                </p:cTn>
                              </p:par>
                              <p:par>
                                <p:cTn id="44" presetID="2" presetClass="exit" presetSubtype="1" fill="hold" grpId="1" nodeType="withEffect">
                                  <p:stCondLst>
                                    <p:cond delay="0"/>
                                  </p:stCondLst>
                                  <p:childTnLst>
                                    <p:anim calcmode="lin" valueType="num">
                                      <p:cBhvr additive="base">
                                        <p:cTn id="45" dur="500"/>
                                        <p:tgtEl>
                                          <p:spTgt spid="18"/>
                                        </p:tgtEl>
                                        <p:attrNameLst>
                                          <p:attrName>ppt_x</p:attrName>
                                        </p:attrNameLst>
                                      </p:cBhvr>
                                      <p:tavLst>
                                        <p:tav tm="0">
                                          <p:val>
                                            <p:strVal val="ppt_x"/>
                                          </p:val>
                                        </p:tav>
                                        <p:tav tm="100000">
                                          <p:val>
                                            <p:strVal val="ppt_x"/>
                                          </p:val>
                                        </p:tav>
                                      </p:tavLst>
                                    </p:anim>
                                    <p:anim calcmode="lin" valueType="num">
                                      <p:cBhvr additive="base">
                                        <p:cTn id="46" dur="500"/>
                                        <p:tgtEl>
                                          <p:spTgt spid="18"/>
                                        </p:tgtEl>
                                        <p:attrNameLst>
                                          <p:attrName>ppt_y</p:attrName>
                                        </p:attrNameLst>
                                      </p:cBhvr>
                                      <p:tavLst>
                                        <p:tav tm="0">
                                          <p:val>
                                            <p:strVal val="ppt_y"/>
                                          </p:val>
                                        </p:tav>
                                        <p:tav tm="100000">
                                          <p:val>
                                            <p:strVal val="0-ppt_h/2"/>
                                          </p:val>
                                        </p:tav>
                                      </p:tavLst>
                                    </p:anim>
                                    <p:set>
                                      <p:cBhvr>
                                        <p:cTn id="47" dur="1" fill="hold">
                                          <p:stCondLst>
                                            <p:cond delay="499"/>
                                          </p:stCondLst>
                                        </p:cTn>
                                        <p:tgtEl>
                                          <p:spTgt spid="18"/>
                                        </p:tgtEl>
                                        <p:attrNameLst>
                                          <p:attrName>style.visibility</p:attrName>
                                        </p:attrNameLst>
                                      </p:cBhvr>
                                      <p:to>
                                        <p:strVal val="hidden"/>
                                      </p:to>
                                    </p:set>
                                  </p:childTnLst>
                                </p:cTn>
                              </p:par>
                              <p:par>
                                <p:cTn id="48" presetID="2" presetClass="exit" presetSubtype="1" fill="hold" grpId="0" nodeType="withEffect">
                                  <p:stCondLst>
                                    <p:cond delay="0"/>
                                  </p:stCondLst>
                                  <p:childTnLst>
                                    <p:anim calcmode="lin" valueType="num">
                                      <p:cBhvr additive="base">
                                        <p:cTn id="49" dur="500"/>
                                        <p:tgtEl>
                                          <p:spTgt spid="15"/>
                                        </p:tgtEl>
                                        <p:attrNameLst>
                                          <p:attrName>ppt_x</p:attrName>
                                        </p:attrNameLst>
                                      </p:cBhvr>
                                      <p:tavLst>
                                        <p:tav tm="0">
                                          <p:val>
                                            <p:strVal val="ppt_x"/>
                                          </p:val>
                                        </p:tav>
                                        <p:tav tm="100000">
                                          <p:val>
                                            <p:strVal val="ppt_x"/>
                                          </p:val>
                                        </p:tav>
                                      </p:tavLst>
                                    </p:anim>
                                    <p:anim calcmode="lin" valueType="num">
                                      <p:cBhvr additive="base">
                                        <p:cTn id="50" dur="500"/>
                                        <p:tgtEl>
                                          <p:spTgt spid="15"/>
                                        </p:tgtEl>
                                        <p:attrNameLst>
                                          <p:attrName>ppt_y</p:attrName>
                                        </p:attrNameLst>
                                      </p:cBhvr>
                                      <p:tavLst>
                                        <p:tav tm="0">
                                          <p:val>
                                            <p:strVal val="ppt_y"/>
                                          </p:val>
                                        </p:tav>
                                        <p:tav tm="100000">
                                          <p:val>
                                            <p:strVal val="0-ppt_h/2"/>
                                          </p:val>
                                        </p:tav>
                                      </p:tavLst>
                                    </p:anim>
                                    <p:set>
                                      <p:cBhvr>
                                        <p:cTn id="51" dur="1" fill="hold">
                                          <p:stCondLst>
                                            <p:cond delay="499"/>
                                          </p:stCondLst>
                                        </p:cTn>
                                        <p:tgtEl>
                                          <p:spTgt spid="15"/>
                                        </p:tgtEl>
                                        <p:attrNameLst>
                                          <p:attrName>style.visibility</p:attrName>
                                        </p:attrNameLst>
                                      </p:cBhvr>
                                      <p:to>
                                        <p:strVal val="hidden"/>
                                      </p:to>
                                    </p:set>
                                  </p:childTnLst>
                                </p:cTn>
                              </p:par>
                              <p:par>
                                <p:cTn id="52" presetID="2" presetClass="exit" presetSubtype="1" fill="hold" grpId="0" nodeType="withEffect">
                                  <p:stCondLst>
                                    <p:cond delay="0"/>
                                  </p:stCondLst>
                                  <p:childTnLst>
                                    <p:anim calcmode="lin" valueType="num">
                                      <p:cBhvr additive="base">
                                        <p:cTn id="53" dur="500"/>
                                        <p:tgtEl>
                                          <p:spTgt spid="2"/>
                                        </p:tgtEl>
                                        <p:attrNameLst>
                                          <p:attrName>ppt_x</p:attrName>
                                        </p:attrNameLst>
                                      </p:cBhvr>
                                      <p:tavLst>
                                        <p:tav tm="0">
                                          <p:val>
                                            <p:strVal val="ppt_x"/>
                                          </p:val>
                                        </p:tav>
                                        <p:tav tm="100000">
                                          <p:val>
                                            <p:strVal val="ppt_x"/>
                                          </p:val>
                                        </p:tav>
                                      </p:tavLst>
                                    </p:anim>
                                    <p:anim calcmode="lin" valueType="num">
                                      <p:cBhvr additive="base">
                                        <p:cTn id="54" dur="500"/>
                                        <p:tgtEl>
                                          <p:spTgt spid="2"/>
                                        </p:tgtEl>
                                        <p:attrNameLst>
                                          <p:attrName>ppt_y</p:attrName>
                                        </p:attrNameLst>
                                      </p:cBhvr>
                                      <p:tavLst>
                                        <p:tav tm="0">
                                          <p:val>
                                            <p:strVal val="ppt_y"/>
                                          </p:val>
                                        </p:tav>
                                        <p:tav tm="100000">
                                          <p:val>
                                            <p:strVal val="0-ppt_h/2"/>
                                          </p:val>
                                        </p:tav>
                                      </p:tavLst>
                                    </p:anim>
                                    <p:set>
                                      <p:cBhvr>
                                        <p:cTn id="55" dur="1" fill="hold">
                                          <p:stCondLst>
                                            <p:cond delay="499"/>
                                          </p:stCondLst>
                                        </p:cTn>
                                        <p:tgtEl>
                                          <p:spTgt spid="2"/>
                                        </p:tgtEl>
                                        <p:attrNameLst>
                                          <p:attrName>style.visibility</p:attrName>
                                        </p:attrNameLst>
                                      </p:cBhvr>
                                      <p:to>
                                        <p:strVal val="hidden"/>
                                      </p:to>
                                    </p:set>
                                  </p:childTnLst>
                                </p:cTn>
                              </p:par>
                              <p:par>
                                <p:cTn id="56" presetID="2" presetClass="exit" presetSubtype="4" fill="hold" nodeType="withEffect">
                                  <p:stCondLst>
                                    <p:cond delay="0"/>
                                  </p:stCondLst>
                                  <p:childTnLst>
                                    <p:anim calcmode="lin" valueType="num">
                                      <p:cBhvr additive="base">
                                        <p:cTn id="57" dur="500"/>
                                        <p:tgtEl>
                                          <p:spTgt spid="24"/>
                                        </p:tgtEl>
                                        <p:attrNameLst>
                                          <p:attrName>ppt_x</p:attrName>
                                        </p:attrNameLst>
                                      </p:cBhvr>
                                      <p:tavLst>
                                        <p:tav tm="0">
                                          <p:val>
                                            <p:strVal val="ppt_x"/>
                                          </p:val>
                                        </p:tav>
                                        <p:tav tm="100000">
                                          <p:val>
                                            <p:strVal val="ppt_x"/>
                                          </p:val>
                                        </p:tav>
                                      </p:tavLst>
                                    </p:anim>
                                    <p:anim calcmode="lin" valueType="num">
                                      <p:cBhvr additive="base">
                                        <p:cTn id="58" dur="500"/>
                                        <p:tgtEl>
                                          <p:spTgt spid="24"/>
                                        </p:tgtEl>
                                        <p:attrNameLst>
                                          <p:attrName>ppt_y</p:attrName>
                                        </p:attrNameLst>
                                      </p:cBhvr>
                                      <p:tavLst>
                                        <p:tav tm="0">
                                          <p:val>
                                            <p:strVal val="ppt_y"/>
                                          </p:val>
                                        </p:tav>
                                        <p:tav tm="100000">
                                          <p:val>
                                            <p:strVal val="1+ppt_h/2"/>
                                          </p:val>
                                        </p:tav>
                                      </p:tavLst>
                                    </p:anim>
                                    <p:set>
                                      <p:cBhvr>
                                        <p:cTn id="59" dur="1" fill="hold">
                                          <p:stCondLst>
                                            <p:cond delay="499"/>
                                          </p:stCondLst>
                                        </p:cTn>
                                        <p:tgtEl>
                                          <p:spTgt spid="24"/>
                                        </p:tgtEl>
                                        <p:attrNameLst>
                                          <p:attrName>style.visibility</p:attrName>
                                        </p:attrNameLst>
                                      </p:cBhvr>
                                      <p:to>
                                        <p:strVal val="hidden"/>
                                      </p:to>
                                    </p:set>
                                  </p:childTnLst>
                                </p:cTn>
                              </p:par>
                              <p:par>
                                <p:cTn id="60" presetID="2" presetClass="exit" presetSubtype="4" fill="hold" grpId="0" nodeType="withEffect">
                                  <p:stCondLst>
                                    <p:cond delay="0"/>
                                  </p:stCondLst>
                                  <p:iterate type="lt">
                                    <p:tmPct val="0"/>
                                  </p:iterate>
                                  <p:childTnLst>
                                    <p:anim calcmode="lin" valueType="num">
                                      <p:cBhvr additive="base">
                                        <p:cTn id="61" dur="500"/>
                                        <p:tgtEl>
                                          <p:spTgt spid="23"/>
                                        </p:tgtEl>
                                        <p:attrNameLst>
                                          <p:attrName>ppt_x</p:attrName>
                                        </p:attrNameLst>
                                      </p:cBhvr>
                                      <p:tavLst>
                                        <p:tav tm="0">
                                          <p:val>
                                            <p:strVal val="ppt_x"/>
                                          </p:val>
                                        </p:tav>
                                        <p:tav tm="100000">
                                          <p:val>
                                            <p:strVal val="ppt_x"/>
                                          </p:val>
                                        </p:tav>
                                      </p:tavLst>
                                    </p:anim>
                                    <p:anim calcmode="lin" valueType="num">
                                      <p:cBhvr additive="base">
                                        <p:cTn id="62" dur="500"/>
                                        <p:tgtEl>
                                          <p:spTgt spid="23"/>
                                        </p:tgtEl>
                                        <p:attrNameLst>
                                          <p:attrName>ppt_y</p:attrName>
                                        </p:attrNameLst>
                                      </p:cBhvr>
                                      <p:tavLst>
                                        <p:tav tm="0">
                                          <p:val>
                                            <p:strVal val="ppt_y"/>
                                          </p:val>
                                        </p:tav>
                                        <p:tav tm="100000">
                                          <p:val>
                                            <p:strVal val="1+ppt_h/2"/>
                                          </p:val>
                                        </p:tav>
                                      </p:tavLst>
                                    </p:anim>
                                    <p:set>
                                      <p:cBhvr>
                                        <p:cTn id="63" dur="1" fill="hold">
                                          <p:stCondLst>
                                            <p:cond delay="499"/>
                                          </p:stCondLst>
                                        </p:cTn>
                                        <p:tgtEl>
                                          <p:spTgt spid="23"/>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p:bldP spid="11" grpId="0"/>
      <p:bldP spid="13" grpId="0" animBg="1"/>
      <p:bldP spid="17" grpId="0" animBg="1"/>
      <p:bldP spid="17" grpId="1" animBg="1"/>
      <p:bldP spid="18" grpId="0" animBg="1"/>
      <p:bldP spid="18" grpId="1" animBg="1"/>
      <p:bldP spid="2" grpId="0" animBg="1"/>
      <p:bldP spid="15" grpId="0" animBg="1"/>
      <p:bldP spid="23"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ectangle 18"/>
          <p:cNvSpPr/>
          <p:nvPr/>
        </p:nvSpPr>
        <p:spPr>
          <a:xfrm>
            <a:off x="210665" y="4572000"/>
            <a:ext cx="426040" cy="709956"/>
          </a:xfrm>
          <a:prstGeom prst="rect">
            <a:avLst/>
          </a:prstGeom>
          <a:ln>
            <a:solidFill>
              <a:srgbClr val="002060"/>
            </a:solidFill>
          </a:ln>
          <a:scene3d>
            <a:camera prst="isometricRightUp"/>
            <a:lightRig rig="threePt" dir="t"/>
          </a:scene3d>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
        <p:nvSpPr>
          <p:cNvPr id="32" name="Rectangle 31"/>
          <p:cNvSpPr/>
          <p:nvPr/>
        </p:nvSpPr>
        <p:spPr>
          <a:xfrm>
            <a:off x="228600" y="3470863"/>
            <a:ext cx="426040" cy="709956"/>
          </a:xfrm>
          <a:prstGeom prst="rect">
            <a:avLst/>
          </a:prstGeom>
          <a:ln>
            <a:solidFill>
              <a:srgbClr val="002060"/>
            </a:solidFill>
          </a:ln>
          <a:scene3d>
            <a:camera prst="isometricRightUp"/>
            <a:lightRig rig="threePt" dir="t"/>
          </a:scene3d>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
        <p:nvSpPr>
          <p:cNvPr id="30" name="Rectangle 29"/>
          <p:cNvSpPr/>
          <p:nvPr/>
        </p:nvSpPr>
        <p:spPr>
          <a:xfrm>
            <a:off x="255299" y="2438400"/>
            <a:ext cx="426040" cy="709956"/>
          </a:xfrm>
          <a:prstGeom prst="rect">
            <a:avLst/>
          </a:prstGeom>
          <a:ln>
            <a:solidFill>
              <a:srgbClr val="002060"/>
            </a:solidFill>
          </a:ln>
          <a:scene3d>
            <a:camera prst="isometricRightUp"/>
            <a:lightRig rig="threePt" dir="t"/>
          </a:scene3d>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
        <p:nvSpPr>
          <p:cNvPr id="6" name="Rectangle 5"/>
          <p:cNvSpPr/>
          <p:nvPr/>
        </p:nvSpPr>
        <p:spPr>
          <a:xfrm>
            <a:off x="1676400" y="2057400"/>
            <a:ext cx="5943600" cy="28575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Rounded Rectangle 3"/>
          <p:cNvSpPr/>
          <p:nvPr/>
        </p:nvSpPr>
        <p:spPr>
          <a:xfrm>
            <a:off x="3920358" y="152400"/>
            <a:ext cx="876300" cy="876300"/>
          </a:xfrm>
          <a:prstGeom prst="roundRect">
            <a:avLst>
              <a:gd name="adj" fmla="val 9608"/>
            </a:avLst>
          </a:prstGeom>
          <a:solidFill>
            <a:srgbClr val="0070C0"/>
          </a:solidFill>
          <a:ln>
            <a:solidFill>
              <a:schemeClr val="bg1"/>
            </a:solidFill>
          </a:ln>
          <a:effectLst>
            <a:outerShdw blurRad="76200" dir="18900000" sy="23000" kx="-1200000" algn="bl" rotWithShape="0">
              <a:prstClr val="black">
                <a:alpha val="20000"/>
              </a:prstClr>
            </a:outerShdw>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55" name="Picture 7" descr="http://www.perceptions.couk.com/imgs/Earth_Rotates_200_x_200.gif"/>
          <p:cNvPicPr>
            <a:picLocks noChangeAspect="1" noChangeArrowheads="1" noCrop="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4124828" y="226283"/>
            <a:ext cx="467360" cy="467360"/>
          </a:xfrm>
          <a:prstGeom prst="rect">
            <a:avLst/>
          </a:prstGeom>
          <a:noFill/>
          <a:extLst>
            <a:ext uri="{909E8E84-426E-40DD-AFC4-6F175D3DCCD1}">
              <a14:hiddenFill xmlns:a14="http://schemas.microsoft.com/office/drawing/2010/main">
                <a:solidFill>
                  <a:srgbClr val="FFFFFF"/>
                </a:solidFill>
              </a14:hiddenFill>
            </a:ext>
          </a:extLst>
        </p:spPr>
      </p:pic>
      <p:sp>
        <p:nvSpPr>
          <p:cNvPr id="11" name="Title 1"/>
          <p:cNvSpPr txBox="1">
            <a:spLocks/>
          </p:cNvSpPr>
          <p:nvPr/>
        </p:nvSpPr>
        <p:spPr>
          <a:xfrm>
            <a:off x="4457700" y="168089"/>
            <a:ext cx="1261242" cy="898711"/>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1700" b="1" dirty="0">
                <a:solidFill>
                  <a:srgbClr val="00B0F0"/>
                </a:solidFill>
                <a:effectLst>
                  <a:outerShdw blurRad="38100" dist="38100" dir="2700000" algn="tl">
                    <a:srgbClr val="000000">
                      <a:alpha val="43137"/>
                    </a:srgbClr>
                  </a:outerShdw>
                </a:effectLst>
                <a:latin typeface="Arial" pitchFamily="34" charset="0"/>
                <a:cs typeface="Arial" pitchFamily="34" charset="0"/>
              </a:rPr>
              <a:t>LỚP</a:t>
            </a:r>
          </a:p>
          <a:p>
            <a:r>
              <a:rPr lang="en-US" sz="3500" b="1" dirty="0">
                <a:solidFill>
                  <a:srgbClr val="00B0F0"/>
                </a:solidFill>
                <a:effectLst>
                  <a:outerShdw blurRad="38100" dist="38100" dir="2700000" algn="tl">
                    <a:srgbClr val="000000">
                      <a:alpha val="43137"/>
                    </a:srgbClr>
                  </a:outerShdw>
                </a:effectLst>
                <a:latin typeface="Arial" pitchFamily="34" charset="0"/>
                <a:cs typeface="Arial" pitchFamily="34" charset="0"/>
              </a:rPr>
              <a:t>6</a:t>
            </a:r>
          </a:p>
        </p:txBody>
      </p:sp>
      <p:sp>
        <p:nvSpPr>
          <p:cNvPr id="12" name="Title 1"/>
          <p:cNvSpPr txBox="1">
            <a:spLocks/>
          </p:cNvSpPr>
          <p:nvPr/>
        </p:nvSpPr>
        <p:spPr>
          <a:xfrm>
            <a:off x="3543300" y="571500"/>
            <a:ext cx="1676400" cy="571500"/>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1400" b="1">
                <a:solidFill>
                  <a:schemeClr val="bg1"/>
                </a:solidFill>
                <a:effectLst>
                  <a:outerShdw blurRad="38100" dist="38100" dir="2700000" algn="tl">
                    <a:srgbClr val="000000">
                      <a:alpha val="43137"/>
                    </a:srgbClr>
                  </a:outerShdw>
                </a:effectLst>
                <a:latin typeface="Cambria" pitchFamily="18" charset="0"/>
              </a:rPr>
              <a:t>ĐỊA LÍ</a:t>
            </a:r>
            <a:endParaRPr lang="en-US" sz="1400" b="1" dirty="0">
              <a:solidFill>
                <a:schemeClr val="bg1"/>
              </a:solidFill>
              <a:effectLst>
                <a:outerShdw blurRad="38100" dist="38100" dir="2700000" algn="tl">
                  <a:srgbClr val="000000">
                    <a:alpha val="43137"/>
                  </a:srgbClr>
                </a:outerShdw>
              </a:effectLst>
              <a:latin typeface="Cambria" pitchFamily="18" charset="0"/>
            </a:endParaRPr>
          </a:p>
        </p:txBody>
      </p:sp>
      <p:sp>
        <p:nvSpPr>
          <p:cNvPr id="20" name="Title 1"/>
          <p:cNvSpPr txBox="1">
            <a:spLocks/>
          </p:cNvSpPr>
          <p:nvPr/>
        </p:nvSpPr>
        <p:spPr>
          <a:xfrm>
            <a:off x="685800" y="1333500"/>
            <a:ext cx="7924800"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vi-VN" sz="2400" b="1" dirty="0">
                <a:solidFill>
                  <a:srgbClr val="002060"/>
                </a:solidFill>
                <a:effectLst>
                  <a:outerShdw blurRad="38100" dist="38100" dir="2700000" algn="tl">
                    <a:srgbClr val="000000">
                      <a:alpha val="43137"/>
                    </a:srgbClr>
                  </a:outerShdw>
                </a:effectLst>
                <a:latin typeface="Cambria" pitchFamily="18" charset="0"/>
              </a:rPr>
              <a:t>CHƯƠNG 6. ĐẤT VÀ SINH VẬT TRÊN TRÁI ĐẤT</a:t>
            </a:r>
          </a:p>
          <a:p>
            <a:r>
              <a:rPr lang="vi-VN" sz="2400" b="1" dirty="0">
                <a:solidFill>
                  <a:srgbClr val="FF0000"/>
                </a:solidFill>
                <a:effectLst>
                  <a:outerShdw blurRad="38100" dist="38100" dir="2700000" algn="tl">
                    <a:srgbClr val="000000">
                      <a:alpha val="43137"/>
                    </a:srgbClr>
                  </a:outerShdw>
                </a:effectLst>
                <a:latin typeface="Cambria" pitchFamily="18" charset="0"/>
              </a:rPr>
              <a:t>BÀI 19. LỚP ĐẤT VÀ CÁC NHÂN TỐ HÌNH THÀNH ĐẤT.</a:t>
            </a:r>
          </a:p>
          <a:p>
            <a:r>
              <a:rPr lang="vi-VN" sz="2400" b="1" dirty="0">
                <a:solidFill>
                  <a:srgbClr val="FF0000"/>
                </a:solidFill>
                <a:effectLst>
                  <a:outerShdw blurRad="38100" dist="38100" dir="2700000" algn="tl">
                    <a:srgbClr val="000000">
                      <a:alpha val="43137"/>
                    </a:srgbClr>
                  </a:outerShdw>
                </a:effectLst>
                <a:latin typeface="Cambria" pitchFamily="18" charset="0"/>
              </a:rPr>
              <a:t>MỘT SỐ NHÓM ĐẤT ĐIỂN HÌNH</a:t>
            </a:r>
          </a:p>
        </p:txBody>
      </p:sp>
      <p:sp>
        <p:nvSpPr>
          <p:cNvPr id="26" name="Title 1"/>
          <p:cNvSpPr txBox="1">
            <a:spLocks/>
          </p:cNvSpPr>
          <p:nvPr/>
        </p:nvSpPr>
        <p:spPr>
          <a:xfrm>
            <a:off x="1062340" y="2645613"/>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effectLst>
                  <a:outerShdw blurRad="38100" dist="38100" dir="2700000" algn="tl">
                    <a:srgbClr val="000000">
                      <a:alpha val="43137"/>
                    </a:srgbClr>
                  </a:outerShdw>
                </a:effectLst>
                <a:latin typeface="Cambria" pitchFamily="18" charset="0"/>
              </a:rPr>
              <a:t>LỚP ĐẤT, CÁC THÀNH PHẦN CHÍNH CỦA ĐẤT VÀ TẦNG ĐẤT</a:t>
            </a:r>
            <a:endParaRPr lang="en-US" sz="2400" b="1" dirty="0">
              <a:solidFill>
                <a:srgbClr val="0D30DD"/>
              </a:solidFill>
              <a:effectLst>
                <a:outerShdw blurRad="38100" dist="38100" dir="2700000" algn="tl">
                  <a:srgbClr val="000000">
                    <a:alpha val="43137"/>
                  </a:srgbClr>
                </a:outerShdw>
              </a:effectLst>
              <a:latin typeface="Cambria" pitchFamily="18" charset="0"/>
            </a:endParaRPr>
          </a:p>
        </p:txBody>
      </p:sp>
      <p:sp>
        <p:nvSpPr>
          <p:cNvPr id="27" name="Title 1"/>
          <p:cNvSpPr txBox="1">
            <a:spLocks/>
          </p:cNvSpPr>
          <p:nvPr/>
        </p:nvSpPr>
        <p:spPr>
          <a:xfrm>
            <a:off x="1035640" y="3661363"/>
            <a:ext cx="740464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effectLst>
                  <a:outerShdw blurRad="38100" dist="38100" dir="2700000" algn="tl">
                    <a:srgbClr val="000000">
                      <a:alpha val="43137"/>
                    </a:srgbClr>
                  </a:outerShdw>
                </a:effectLst>
                <a:latin typeface="Cambria" pitchFamily="18" charset="0"/>
              </a:rPr>
              <a:t>CÁC NHÂN TỐ HÌNH THÀNH ĐẤT</a:t>
            </a:r>
            <a:endParaRPr lang="en-US" sz="2400" b="1" dirty="0">
              <a:solidFill>
                <a:srgbClr val="0D30DD"/>
              </a:solidFill>
              <a:effectLst>
                <a:outerShdw blurRad="38100" dist="38100" dir="2700000" algn="tl">
                  <a:srgbClr val="000000">
                    <a:alpha val="43137"/>
                  </a:srgbClr>
                </a:outerShdw>
              </a:effectLst>
              <a:latin typeface="Cambria" pitchFamily="18" charset="0"/>
            </a:endParaRPr>
          </a:p>
        </p:txBody>
      </p:sp>
      <p:sp>
        <p:nvSpPr>
          <p:cNvPr id="21" name="Title 1"/>
          <p:cNvSpPr txBox="1">
            <a:spLocks/>
          </p:cNvSpPr>
          <p:nvPr/>
        </p:nvSpPr>
        <p:spPr>
          <a:xfrm>
            <a:off x="1017705" y="4762500"/>
            <a:ext cx="740464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effectLst>
                  <a:outerShdw blurRad="38100" dist="38100" dir="2700000" algn="tl">
                    <a:srgbClr val="000000">
                      <a:alpha val="43137"/>
                    </a:srgbClr>
                  </a:outerShdw>
                </a:effectLst>
                <a:latin typeface="Cambria" pitchFamily="18" charset="0"/>
              </a:rPr>
              <a:t>MỘT SỐ NHÓM ĐẤT ĐIỂN HÌNH TRÊN THẾ GIỚI</a:t>
            </a:r>
            <a:endParaRPr lang="en-US" sz="2400" b="1" dirty="0">
              <a:solidFill>
                <a:srgbClr val="0D30DD"/>
              </a:solidFill>
              <a:effectLst>
                <a:outerShdw blurRad="38100" dist="38100" dir="2700000" algn="tl">
                  <a:srgbClr val="000000">
                    <a:alpha val="43137"/>
                  </a:srgbClr>
                </a:outerShdw>
              </a:effectLst>
              <a:latin typeface="Cambria" pitchFamily="18" charset="0"/>
            </a:endParaRPr>
          </a:p>
        </p:txBody>
      </p:sp>
      <p:sp>
        <p:nvSpPr>
          <p:cNvPr id="24" name="Rectangle 23"/>
          <p:cNvSpPr/>
          <p:nvPr/>
        </p:nvSpPr>
        <p:spPr>
          <a:xfrm>
            <a:off x="210665" y="5638800"/>
            <a:ext cx="426040" cy="709956"/>
          </a:xfrm>
          <a:prstGeom prst="rect">
            <a:avLst/>
          </a:prstGeom>
          <a:ln>
            <a:solidFill>
              <a:srgbClr val="002060"/>
            </a:solidFill>
          </a:ln>
          <a:scene3d>
            <a:camera prst="isometricRightUp"/>
            <a:lightRig rig="threePt" dir="t"/>
          </a:scene3d>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
        <p:nvSpPr>
          <p:cNvPr id="25" name="Title 1"/>
          <p:cNvSpPr txBox="1">
            <a:spLocks/>
          </p:cNvSpPr>
          <p:nvPr/>
        </p:nvSpPr>
        <p:spPr>
          <a:xfrm>
            <a:off x="1017705" y="5829300"/>
            <a:ext cx="740464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en-US" sz="2400" b="1" dirty="0">
                <a:solidFill>
                  <a:srgbClr val="0D30DD"/>
                </a:solidFill>
                <a:effectLst>
                  <a:outerShdw blurRad="38100" dist="38100" dir="2700000" algn="tl">
                    <a:srgbClr val="000000">
                      <a:alpha val="43137"/>
                    </a:srgbClr>
                  </a:outerShdw>
                </a:effectLst>
                <a:latin typeface="Cambria" pitchFamily="18" charset="0"/>
              </a:rPr>
              <a:t>LUYỆN TẬP VÀ VẬN DỤNG</a:t>
            </a:r>
          </a:p>
        </p:txBody>
      </p:sp>
      <p:sp>
        <p:nvSpPr>
          <p:cNvPr id="37" name="Rounded Rectangle 36"/>
          <p:cNvSpPr/>
          <p:nvPr/>
        </p:nvSpPr>
        <p:spPr>
          <a:xfrm>
            <a:off x="507769" y="2200275"/>
            <a:ext cx="8102831" cy="4420507"/>
          </a:xfrm>
          <a:prstGeom prst="roundRect">
            <a:avLst>
              <a:gd name="adj" fmla="val 8948"/>
            </a:avLst>
          </a:prstGeom>
          <a:noFill/>
          <a:ln w="381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2" name="Round Same Side Corner Rectangle 41"/>
          <p:cNvSpPr/>
          <p:nvPr/>
        </p:nvSpPr>
        <p:spPr>
          <a:xfrm rot="5400000">
            <a:off x="365991" y="2538388"/>
            <a:ext cx="630697" cy="762001"/>
          </a:xfrm>
          <a:prstGeom prst="round2SameRect">
            <a:avLst>
              <a:gd name="adj1" fmla="val 29047"/>
              <a:gd name="adj2" fmla="val 0"/>
            </a:avLst>
          </a:prstGeom>
          <a:ln w="19050">
            <a:solidFill>
              <a:srgbClr val="00206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3" name="Round Same Side Corner Rectangle 42"/>
          <p:cNvSpPr/>
          <p:nvPr/>
        </p:nvSpPr>
        <p:spPr>
          <a:xfrm rot="5400000">
            <a:off x="339292" y="3570851"/>
            <a:ext cx="630697" cy="762001"/>
          </a:xfrm>
          <a:prstGeom prst="round2SameRect">
            <a:avLst>
              <a:gd name="adj1" fmla="val 29047"/>
              <a:gd name="adj2" fmla="val 0"/>
            </a:avLst>
          </a:prstGeom>
          <a:ln w="19050">
            <a:solidFill>
              <a:srgbClr val="00206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4" name="Title 1"/>
          <p:cNvSpPr txBox="1">
            <a:spLocks/>
          </p:cNvSpPr>
          <p:nvPr/>
        </p:nvSpPr>
        <p:spPr>
          <a:xfrm>
            <a:off x="94135" y="2642139"/>
            <a:ext cx="1125065"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4000" b="1" dirty="0">
                <a:solidFill>
                  <a:schemeClr val="bg1"/>
                </a:solidFill>
                <a:effectLst>
                  <a:outerShdw blurRad="38100" dist="38100" dir="2700000" algn="tl">
                    <a:srgbClr val="000000">
                      <a:alpha val="43137"/>
                    </a:srgbClr>
                  </a:outerShdw>
                </a:effectLst>
                <a:latin typeface="Cambria" pitchFamily="18" charset="0"/>
              </a:rPr>
              <a:t>I</a:t>
            </a:r>
          </a:p>
        </p:txBody>
      </p:sp>
      <p:sp>
        <p:nvSpPr>
          <p:cNvPr id="45" name="Title 1"/>
          <p:cNvSpPr txBox="1">
            <a:spLocks/>
          </p:cNvSpPr>
          <p:nvPr/>
        </p:nvSpPr>
        <p:spPr>
          <a:xfrm>
            <a:off x="94135" y="3661363"/>
            <a:ext cx="1125065"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4000" b="1" dirty="0">
                <a:solidFill>
                  <a:schemeClr val="bg1"/>
                </a:solidFill>
                <a:effectLst>
                  <a:outerShdw blurRad="38100" dist="38100" dir="2700000" algn="tl">
                    <a:srgbClr val="000000">
                      <a:alpha val="43137"/>
                    </a:srgbClr>
                  </a:outerShdw>
                </a:effectLst>
                <a:latin typeface="Cambria" pitchFamily="18" charset="0"/>
              </a:rPr>
              <a:t>II</a:t>
            </a:r>
          </a:p>
        </p:txBody>
      </p:sp>
      <p:sp>
        <p:nvSpPr>
          <p:cNvPr id="46" name="Round Same Side Corner Rectangle 45"/>
          <p:cNvSpPr/>
          <p:nvPr/>
        </p:nvSpPr>
        <p:spPr>
          <a:xfrm rot="5400000">
            <a:off x="321357" y="4671988"/>
            <a:ext cx="630697" cy="762001"/>
          </a:xfrm>
          <a:prstGeom prst="round2SameRect">
            <a:avLst>
              <a:gd name="adj1" fmla="val 29047"/>
              <a:gd name="adj2" fmla="val 0"/>
            </a:avLst>
          </a:prstGeom>
          <a:ln w="19050">
            <a:solidFill>
              <a:srgbClr val="00206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7" name="Title 1"/>
          <p:cNvSpPr txBox="1">
            <a:spLocks/>
          </p:cNvSpPr>
          <p:nvPr/>
        </p:nvSpPr>
        <p:spPr>
          <a:xfrm>
            <a:off x="76200" y="4762500"/>
            <a:ext cx="1125065"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4000" b="1" dirty="0">
                <a:solidFill>
                  <a:schemeClr val="bg1"/>
                </a:solidFill>
                <a:effectLst>
                  <a:outerShdw blurRad="38100" dist="38100" dir="2700000" algn="tl">
                    <a:srgbClr val="000000">
                      <a:alpha val="43137"/>
                    </a:srgbClr>
                  </a:outerShdw>
                </a:effectLst>
                <a:latin typeface="Cambria" pitchFamily="18" charset="0"/>
              </a:rPr>
              <a:t>III</a:t>
            </a:r>
          </a:p>
        </p:txBody>
      </p:sp>
      <p:sp>
        <p:nvSpPr>
          <p:cNvPr id="48" name="Round Same Side Corner Rectangle 47"/>
          <p:cNvSpPr/>
          <p:nvPr/>
        </p:nvSpPr>
        <p:spPr>
          <a:xfrm rot="5400000">
            <a:off x="321357" y="5738788"/>
            <a:ext cx="630697" cy="762001"/>
          </a:xfrm>
          <a:prstGeom prst="round2SameRect">
            <a:avLst>
              <a:gd name="adj1" fmla="val 29047"/>
              <a:gd name="adj2" fmla="val 0"/>
            </a:avLst>
          </a:prstGeom>
          <a:ln w="19050">
            <a:solidFill>
              <a:srgbClr val="002060"/>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49" name="Title 1"/>
          <p:cNvSpPr txBox="1">
            <a:spLocks/>
          </p:cNvSpPr>
          <p:nvPr/>
        </p:nvSpPr>
        <p:spPr>
          <a:xfrm>
            <a:off x="76200" y="5829300"/>
            <a:ext cx="1125065"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4000" b="1" dirty="0">
                <a:solidFill>
                  <a:schemeClr val="bg1"/>
                </a:solidFill>
                <a:effectLst>
                  <a:outerShdw blurRad="38100" dist="38100" dir="2700000" algn="tl">
                    <a:srgbClr val="000000">
                      <a:alpha val="43137"/>
                    </a:srgbClr>
                  </a:outerShdw>
                </a:effectLst>
                <a:latin typeface="Cambria" pitchFamily="18" charset="0"/>
              </a:rPr>
              <a:t>IV</a:t>
            </a:r>
          </a:p>
        </p:txBody>
      </p:sp>
    </p:spTree>
    <p:extLst>
      <p:ext uri="{BB962C8B-B14F-4D97-AF65-F5344CB8AC3E}">
        <p14:creationId xmlns:p14="http://schemas.microsoft.com/office/powerpoint/2010/main" val="299938795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20"/>
                                        </p:tgtEl>
                                        <p:attrNameLst>
                                          <p:attrName>style.visibility</p:attrName>
                                        </p:attrNameLst>
                                      </p:cBhvr>
                                      <p:to>
                                        <p:strVal val="visible"/>
                                      </p:to>
                                    </p:set>
                                    <p:animEffect transition="in" filter="fade">
                                      <p:cBhvr>
                                        <p:cTn id="7" dur="500"/>
                                        <p:tgtEl>
                                          <p:spTgt spid="20"/>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1" fill="hold" grpId="0" nodeType="clickEffect">
                                  <p:stCondLst>
                                    <p:cond delay="0"/>
                                  </p:stCondLst>
                                  <p:childTnLst>
                                    <p:set>
                                      <p:cBhvr>
                                        <p:cTn id="11" dur="1" fill="hold">
                                          <p:stCondLst>
                                            <p:cond delay="0"/>
                                          </p:stCondLst>
                                        </p:cTn>
                                        <p:tgtEl>
                                          <p:spTgt spid="30"/>
                                        </p:tgtEl>
                                        <p:attrNameLst>
                                          <p:attrName>style.visibility</p:attrName>
                                        </p:attrNameLst>
                                      </p:cBhvr>
                                      <p:to>
                                        <p:strVal val="visible"/>
                                      </p:to>
                                    </p:set>
                                    <p:animEffect transition="in" filter="wipe(up)">
                                      <p:cBhvr>
                                        <p:cTn id="12" dur="100"/>
                                        <p:tgtEl>
                                          <p:spTgt spid="30"/>
                                        </p:tgtEl>
                                      </p:cBhvr>
                                    </p:animEffect>
                                  </p:childTnLst>
                                </p:cTn>
                              </p:par>
                              <p:par>
                                <p:cTn id="13" presetID="22" presetClass="entr" presetSubtype="1" fill="hold" grpId="0" nodeType="withEffect">
                                  <p:stCondLst>
                                    <p:cond delay="0"/>
                                  </p:stCondLst>
                                  <p:childTnLst>
                                    <p:set>
                                      <p:cBhvr>
                                        <p:cTn id="14" dur="1" fill="hold">
                                          <p:stCondLst>
                                            <p:cond delay="0"/>
                                          </p:stCondLst>
                                        </p:cTn>
                                        <p:tgtEl>
                                          <p:spTgt spid="37"/>
                                        </p:tgtEl>
                                        <p:attrNameLst>
                                          <p:attrName>style.visibility</p:attrName>
                                        </p:attrNameLst>
                                      </p:cBhvr>
                                      <p:to>
                                        <p:strVal val="visible"/>
                                      </p:to>
                                    </p:set>
                                    <p:animEffect transition="in" filter="wipe(up)">
                                      <p:cBhvr>
                                        <p:cTn id="15" dur="500"/>
                                        <p:tgtEl>
                                          <p:spTgt spid="37"/>
                                        </p:tgtEl>
                                      </p:cBhvr>
                                    </p:animEffect>
                                  </p:childTnLst>
                                </p:cTn>
                              </p:par>
                            </p:childTnLst>
                          </p:cTn>
                        </p:par>
                        <p:par>
                          <p:cTn id="16" fill="hold">
                            <p:stCondLst>
                              <p:cond delay="500"/>
                            </p:stCondLst>
                            <p:childTnLst>
                              <p:par>
                                <p:cTn id="17" presetID="22" presetClass="entr" presetSubtype="8" fill="hold" grpId="0" nodeType="afterEffect">
                                  <p:stCondLst>
                                    <p:cond delay="0"/>
                                  </p:stCondLst>
                                  <p:childTnLst>
                                    <p:set>
                                      <p:cBhvr>
                                        <p:cTn id="18" dur="1" fill="hold">
                                          <p:stCondLst>
                                            <p:cond delay="0"/>
                                          </p:stCondLst>
                                        </p:cTn>
                                        <p:tgtEl>
                                          <p:spTgt spid="26"/>
                                        </p:tgtEl>
                                        <p:attrNameLst>
                                          <p:attrName>style.visibility</p:attrName>
                                        </p:attrNameLst>
                                      </p:cBhvr>
                                      <p:to>
                                        <p:strVal val="visible"/>
                                      </p:to>
                                    </p:set>
                                    <p:animEffect transition="in" filter="wipe(left)">
                                      <p:cBhvr>
                                        <p:cTn id="19" dur="500"/>
                                        <p:tgtEl>
                                          <p:spTgt spid="26"/>
                                        </p:tgtEl>
                                      </p:cBhvr>
                                    </p:animEffect>
                                  </p:childTnLst>
                                </p:cTn>
                              </p:par>
                            </p:childTnLst>
                          </p:cTn>
                        </p:par>
                        <p:par>
                          <p:cTn id="20" fill="hold">
                            <p:stCondLst>
                              <p:cond delay="1000"/>
                            </p:stCondLst>
                            <p:childTnLst>
                              <p:par>
                                <p:cTn id="21" presetID="22" presetClass="entr" presetSubtype="8" fill="hold" grpId="0" nodeType="afterEffect">
                                  <p:stCondLst>
                                    <p:cond delay="0"/>
                                  </p:stCondLst>
                                  <p:childTnLst>
                                    <p:set>
                                      <p:cBhvr>
                                        <p:cTn id="22" dur="1" fill="hold">
                                          <p:stCondLst>
                                            <p:cond delay="0"/>
                                          </p:stCondLst>
                                        </p:cTn>
                                        <p:tgtEl>
                                          <p:spTgt spid="42"/>
                                        </p:tgtEl>
                                        <p:attrNameLst>
                                          <p:attrName>style.visibility</p:attrName>
                                        </p:attrNameLst>
                                      </p:cBhvr>
                                      <p:to>
                                        <p:strVal val="visible"/>
                                      </p:to>
                                    </p:set>
                                    <p:animEffect transition="in" filter="wipe(left)">
                                      <p:cBhvr>
                                        <p:cTn id="23" dur="250"/>
                                        <p:tgtEl>
                                          <p:spTgt spid="42"/>
                                        </p:tgtEl>
                                      </p:cBhvr>
                                    </p:animEffect>
                                  </p:childTnLst>
                                </p:cTn>
                              </p:par>
                              <p:par>
                                <p:cTn id="24" presetID="22" presetClass="entr" presetSubtype="8" fill="hold" grpId="0" nodeType="withEffect">
                                  <p:stCondLst>
                                    <p:cond delay="0"/>
                                  </p:stCondLst>
                                  <p:childTnLst>
                                    <p:set>
                                      <p:cBhvr>
                                        <p:cTn id="25" dur="1" fill="hold">
                                          <p:stCondLst>
                                            <p:cond delay="0"/>
                                          </p:stCondLst>
                                        </p:cTn>
                                        <p:tgtEl>
                                          <p:spTgt spid="44"/>
                                        </p:tgtEl>
                                        <p:attrNameLst>
                                          <p:attrName>style.visibility</p:attrName>
                                        </p:attrNameLst>
                                      </p:cBhvr>
                                      <p:to>
                                        <p:strVal val="visible"/>
                                      </p:to>
                                    </p:set>
                                    <p:animEffect transition="in" filter="wipe(left)">
                                      <p:cBhvr>
                                        <p:cTn id="26" dur="250"/>
                                        <p:tgtEl>
                                          <p:spTgt spid="44"/>
                                        </p:tgtEl>
                                      </p:cBhvr>
                                    </p:animEffect>
                                  </p:childTnLst>
                                </p:cTn>
                              </p:par>
                            </p:childTnLst>
                          </p:cTn>
                        </p:par>
                      </p:childTnLst>
                    </p:cTn>
                  </p:par>
                  <p:par>
                    <p:cTn id="27" fill="hold">
                      <p:stCondLst>
                        <p:cond delay="indefinite"/>
                      </p:stCondLst>
                      <p:childTnLst>
                        <p:par>
                          <p:cTn id="28" fill="hold">
                            <p:stCondLst>
                              <p:cond delay="0"/>
                            </p:stCondLst>
                            <p:childTnLst>
                              <p:par>
                                <p:cTn id="29" presetID="22" presetClass="entr" presetSubtype="1" fill="hold" grpId="0" nodeType="clickEffect">
                                  <p:stCondLst>
                                    <p:cond delay="0"/>
                                  </p:stCondLst>
                                  <p:childTnLst>
                                    <p:set>
                                      <p:cBhvr>
                                        <p:cTn id="30" dur="1" fill="hold">
                                          <p:stCondLst>
                                            <p:cond delay="0"/>
                                          </p:stCondLst>
                                        </p:cTn>
                                        <p:tgtEl>
                                          <p:spTgt spid="32"/>
                                        </p:tgtEl>
                                        <p:attrNameLst>
                                          <p:attrName>style.visibility</p:attrName>
                                        </p:attrNameLst>
                                      </p:cBhvr>
                                      <p:to>
                                        <p:strVal val="visible"/>
                                      </p:to>
                                    </p:set>
                                    <p:animEffect transition="in" filter="wipe(up)">
                                      <p:cBhvr>
                                        <p:cTn id="31" dur="100"/>
                                        <p:tgtEl>
                                          <p:spTgt spid="32"/>
                                        </p:tgtEl>
                                      </p:cBhvr>
                                    </p:animEffect>
                                  </p:childTnLst>
                                </p:cTn>
                              </p:par>
                            </p:childTnLst>
                          </p:cTn>
                        </p:par>
                        <p:par>
                          <p:cTn id="32" fill="hold">
                            <p:stCondLst>
                              <p:cond delay="100"/>
                            </p:stCondLst>
                            <p:childTnLst>
                              <p:par>
                                <p:cTn id="33" presetID="22" presetClass="entr" presetSubtype="8" fill="hold" grpId="0" nodeType="afterEffect">
                                  <p:stCondLst>
                                    <p:cond delay="0"/>
                                  </p:stCondLst>
                                  <p:childTnLst>
                                    <p:set>
                                      <p:cBhvr>
                                        <p:cTn id="34" dur="1" fill="hold">
                                          <p:stCondLst>
                                            <p:cond delay="0"/>
                                          </p:stCondLst>
                                        </p:cTn>
                                        <p:tgtEl>
                                          <p:spTgt spid="27"/>
                                        </p:tgtEl>
                                        <p:attrNameLst>
                                          <p:attrName>style.visibility</p:attrName>
                                        </p:attrNameLst>
                                      </p:cBhvr>
                                      <p:to>
                                        <p:strVal val="visible"/>
                                      </p:to>
                                    </p:set>
                                    <p:animEffect transition="in" filter="wipe(left)">
                                      <p:cBhvr>
                                        <p:cTn id="35" dur="500"/>
                                        <p:tgtEl>
                                          <p:spTgt spid="27"/>
                                        </p:tgtEl>
                                      </p:cBhvr>
                                    </p:animEffect>
                                  </p:childTnLst>
                                </p:cTn>
                              </p:par>
                            </p:childTnLst>
                          </p:cTn>
                        </p:par>
                        <p:par>
                          <p:cTn id="36" fill="hold">
                            <p:stCondLst>
                              <p:cond delay="600"/>
                            </p:stCondLst>
                            <p:childTnLst>
                              <p:par>
                                <p:cTn id="37" presetID="22" presetClass="entr" presetSubtype="8" fill="hold" grpId="0" nodeType="afterEffect">
                                  <p:stCondLst>
                                    <p:cond delay="0"/>
                                  </p:stCondLst>
                                  <p:childTnLst>
                                    <p:set>
                                      <p:cBhvr>
                                        <p:cTn id="38" dur="1" fill="hold">
                                          <p:stCondLst>
                                            <p:cond delay="0"/>
                                          </p:stCondLst>
                                        </p:cTn>
                                        <p:tgtEl>
                                          <p:spTgt spid="43"/>
                                        </p:tgtEl>
                                        <p:attrNameLst>
                                          <p:attrName>style.visibility</p:attrName>
                                        </p:attrNameLst>
                                      </p:cBhvr>
                                      <p:to>
                                        <p:strVal val="visible"/>
                                      </p:to>
                                    </p:set>
                                    <p:animEffect transition="in" filter="wipe(left)">
                                      <p:cBhvr>
                                        <p:cTn id="39" dur="250"/>
                                        <p:tgtEl>
                                          <p:spTgt spid="43"/>
                                        </p:tgtEl>
                                      </p:cBhvr>
                                    </p:animEffect>
                                  </p:childTnLst>
                                </p:cTn>
                              </p:par>
                              <p:par>
                                <p:cTn id="40" presetID="22" presetClass="entr" presetSubtype="8" fill="hold" grpId="0" nodeType="withEffect">
                                  <p:stCondLst>
                                    <p:cond delay="0"/>
                                  </p:stCondLst>
                                  <p:childTnLst>
                                    <p:set>
                                      <p:cBhvr>
                                        <p:cTn id="41" dur="1" fill="hold">
                                          <p:stCondLst>
                                            <p:cond delay="0"/>
                                          </p:stCondLst>
                                        </p:cTn>
                                        <p:tgtEl>
                                          <p:spTgt spid="45"/>
                                        </p:tgtEl>
                                        <p:attrNameLst>
                                          <p:attrName>style.visibility</p:attrName>
                                        </p:attrNameLst>
                                      </p:cBhvr>
                                      <p:to>
                                        <p:strVal val="visible"/>
                                      </p:to>
                                    </p:set>
                                    <p:animEffect transition="in" filter="wipe(left)">
                                      <p:cBhvr>
                                        <p:cTn id="42" dur="250"/>
                                        <p:tgtEl>
                                          <p:spTgt spid="45"/>
                                        </p:tgtEl>
                                      </p:cBhvr>
                                    </p:animEffect>
                                  </p:childTnLst>
                                </p:cTn>
                              </p:par>
                            </p:childTnLst>
                          </p:cTn>
                        </p:par>
                      </p:childTnLst>
                    </p:cTn>
                  </p:par>
                  <p:par>
                    <p:cTn id="43" fill="hold">
                      <p:stCondLst>
                        <p:cond delay="indefinite"/>
                      </p:stCondLst>
                      <p:childTnLst>
                        <p:par>
                          <p:cTn id="44" fill="hold">
                            <p:stCondLst>
                              <p:cond delay="0"/>
                            </p:stCondLst>
                            <p:childTnLst>
                              <p:par>
                                <p:cTn id="45" presetID="22" presetClass="entr" presetSubtype="1" fill="hold" grpId="0" nodeType="clickEffect">
                                  <p:stCondLst>
                                    <p:cond delay="0"/>
                                  </p:stCondLst>
                                  <p:childTnLst>
                                    <p:set>
                                      <p:cBhvr>
                                        <p:cTn id="46" dur="1" fill="hold">
                                          <p:stCondLst>
                                            <p:cond delay="0"/>
                                          </p:stCondLst>
                                        </p:cTn>
                                        <p:tgtEl>
                                          <p:spTgt spid="19"/>
                                        </p:tgtEl>
                                        <p:attrNameLst>
                                          <p:attrName>style.visibility</p:attrName>
                                        </p:attrNameLst>
                                      </p:cBhvr>
                                      <p:to>
                                        <p:strVal val="visible"/>
                                      </p:to>
                                    </p:set>
                                    <p:animEffect transition="in" filter="wipe(up)">
                                      <p:cBhvr>
                                        <p:cTn id="47" dur="100"/>
                                        <p:tgtEl>
                                          <p:spTgt spid="19"/>
                                        </p:tgtEl>
                                      </p:cBhvr>
                                    </p:animEffect>
                                  </p:childTnLst>
                                </p:cTn>
                              </p:par>
                            </p:childTnLst>
                          </p:cTn>
                        </p:par>
                        <p:par>
                          <p:cTn id="48" fill="hold">
                            <p:stCondLst>
                              <p:cond delay="100"/>
                            </p:stCondLst>
                            <p:childTnLst>
                              <p:par>
                                <p:cTn id="49" presetID="22" presetClass="entr" presetSubtype="8" fill="hold" grpId="0" nodeType="afterEffect">
                                  <p:stCondLst>
                                    <p:cond delay="0"/>
                                  </p:stCondLst>
                                  <p:childTnLst>
                                    <p:set>
                                      <p:cBhvr>
                                        <p:cTn id="50" dur="1" fill="hold">
                                          <p:stCondLst>
                                            <p:cond delay="0"/>
                                          </p:stCondLst>
                                        </p:cTn>
                                        <p:tgtEl>
                                          <p:spTgt spid="21"/>
                                        </p:tgtEl>
                                        <p:attrNameLst>
                                          <p:attrName>style.visibility</p:attrName>
                                        </p:attrNameLst>
                                      </p:cBhvr>
                                      <p:to>
                                        <p:strVal val="visible"/>
                                      </p:to>
                                    </p:set>
                                    <p:animEffect transition="in" filter="wipe(left)">
                                      <p:cBhvr>
                                        <p:cTn id="51" dur="500"/>
                                        <p:tgtEl>
                                          <p:spTgt spid="21"/>
                                        </p:tgtEl>
                                      </p:cBhvr>
                                    </p:animEffect>
                                  </p:childTnLst>
                                </p:cTn>
                              </p:par>
                            </p:childTnLst>
                          </p:cTn>
                        </p:par>
                        <p:par>
                          <p:cTn id="52" fill="hold">
                            <p:stCondLst>
                              <p:cond delay="600"/>
                            </p:stCondLst>
                            <p:childTnLst>
                              <p:par>
                                <p:cTn id="53" presetID="22" presetClass="entr" presetSubtype="8" fill="hold" grpId="0" nodeType="afterEffect">
                                  <p:stCondLst>
                                    <p:cond delay="0"/>
                                  </p:stCondLst>
                                  <p:childTnLst>
                                    <p:set>
                                      <p:cBhvr>
                                        <p:cTn id="54" dur="1" fill="hold">
                                          <p:stCondLst>
                                            <p:cond delay="0"/>
                                          </p:stCondLst>
                                        </p:cTn>
                                        <p:tgtEl>
                                          <p:spTgt spid="46"/>
                                        </p:tgtEl>
                                        <p:attrNameLst>
                                          <p:attrName>style.visibility</p:attrName>
                                        </p:attrNameLst>
                                      </p:cBhvr>
                                      <p:to>
                                        <p:strVal val="visible"/>
                                      </p:to>
                                    </p:set>
                                    <p:animEffect transition="in" filter="wipe(left)">
                                      <p:cBhvr>
                                        <p:cTn id="55" dur="250"/>
                                        <p:tgtEl>
                                          <p:spTgt spid="46"/>
                                        </p:tgtEl>
                                      </p:cBhvr>
                                    </p:animEffect>
                                  </p:childTnLst>
                                </p:cTn>
                              </p:par>
                              <p:par>
                                <p:cTn id="56" presetID="22" presetClass="entr" presetSubtype="8" fill="hold" grpId="0" nodeType="withEffect">
                                  <p:stCondLst>
                                    <p:cond delay="0"/>
                                  </p:stCondLst>
                                  <p:childTnLst>
                                    <p:set>
                                      <p:cBhvr>
                                        <p:cTn id="57" dur="1" fill="hold">
                                          <p:stCondLst>
                                            <p:cond delay="0"/>
                                          </p:stCondLst>
                                        </p:cTn>
                                        <p:tgtEl>
                                          <p:spTgt spid="47"/>
                                        </p:tgtEl>
                                        <p:attrNameLst>
                                          <p:attrName>style.visibility</p:attrName>
                                        </p:attrNameLst>
                                      </p:cBhvr>
                                      <p:to>
                                        <p:strVal val="visible"/>
                                      </p:to>
                                    </p:set>
                                    <p:animEffect transition="in" filter="wipe(left)">
                                      <p:cBhvr>
                                        <p:cTn id="58" dur="250"/>
                                        <p:tgtEl>
                                          <p:spTgt spid="47"/>
                                        </p:tgtEl>
                                      </p:cBhvr>
                                    </p:animEffect>
                                  </p:childTnLst>
                                </p:cTn>
                              </p:par>
                            </p:childTnLst>
                          </p:cTn>
                        </p:par>
                      </p:childTnLst>
                    </p:cTn>
                  </p:par>
                  <p:par>
                    <p:cTn id="59" fill="hold">
                      <p:stCondLst>
                        <p:cond delay="indefinite"/>
                      </p:stCondLst>
                      <p:childTnLst>
                        <p:par>
                          <p:cTn id="60" fill="hold">
                            <p:stCondLst>
                              <p:cond delay="0"/>
                            </p:stCondLst>
                            <p:childTnLst>
                              <p:par>
                                <p:cTn id="61" presetID="22" presetClass="entr" presetSubtype="1" fill="hold" grpId="0" nodeType="clickEffect">
                                  <p:stCondLst>
                                    <p:cond delay="0"/>
                                  </p:stCondLst>
                                  <p:childTnLst>
                                    <p:set>
                                      <p:cBhvr>
                                        <p:cTn id="62" dur="1" fill="hold">
                                          <p:stCondLst>
                                            <p:cond delay="0"/>
                                          </p:stCondLst>
                                        </p:cTn>
                                        <p:tgtEl>
                                          <p:spTgt spid="24"/>
                                        </p:tgtEl>
                                        <p:attrNameLst>
                                          <p:attrName>style.visibility</p:attrName>
                                        </p:attrNameLst>
                                      </p:cBhvr>
                                      <p:to>
                                        <p:strVal val="visible"/>
                                      </p:to>
                                    </p:set>
                                    <p:animEffect transition="in" filter="wipe(up)">
                                      <p:cBhvr>
                                        <p:cTn id="63" dur="100"/>
                                        <p:tgtEl>
                                          <p:spTgt spid="24"/>
                                        </p:tgtEl>
                                      </p:cBhvr>
                                    </p:animEffect>
                                  </p:childTnLst>
                                </p:cTn>
                              </p:par>
                            </p:childTnLst>
                          </p:cTn>
                        </p:par>
                        <p:par>
                          <p:cTn id="64" fill="hold">
                            <p:stCondLst>
                              <p:cond delay="100"/>
                            </p:stCondLst>
                            <p:childTnLst>
                              <p:par>
                                <p:cTn id="65" presetID="22" presetClass="entr" presetSubtype="8" fill="hold" grpId="0" nodeType="afterEffect">
                                  <p:stCondLst>
                                    <p:cond delay="0"/>
                                  </p:stCondLst>
                                  <p:childTnLst>
                                    <p:set>
                                      <p:cBhvr>
                                        <p:cTn id="66" dur="1" fill="hold">
                                          <p:stCondLst>
                                            <p:cond delay="0"/>
                                          </p:stCondLst>
                                        </p:cTn>
                                        <p:tgtEl>
                                          <p:spTgt spid="25"/>
                                        </p:tgtEl>
                                        <p:attrNameLst>
                                          <p:attrName>style.visibility</p:attrName>
                                        </p:attrNameLst>
                                      </p:cBhvr>
                                      <p:to>
                                        <p:strVal val="visible"/>
                                      </p:to>
                                    </p:set>
                                    <p:animEffect transition="in" filter="wipe(left)">
                                      <p:cBhvr>
                                        <p:cTn id="67" dur="500"/>
                                        <p:tgtEl>
                                          <p:spTgt spid="25"/>
                                        </p:tgtEl>
                                      </p:cBhvr>
                                    </p:animEffect>
                                  </p:childTnLst>
                                </p:cTn>
                              </p:par>
                            </p:childTnLst>
                          </p:cTn>
                        </p:par>
                        <p:par>
                          <p:cTn id="68" fill="hold">
                            <p:stCondLst>
                              <p:cond delay="600"/>
                            </p:stCondLst>
                            <p:childTnLst>
                              <p:par>
                                <p:cTn id="69" presetID="22" presetClass="entr" presetSubtype="8" fill="hold" grpId="0" nodeType="afterEffect">
                                  <p:stCondLst>
                                    <p:cond delay="0"/>
                                  </p:stCondLst>
                                  <p:childTnLst>
                                    <p:set>
                                      <p:cBhvr>
                                        <p:cTn id="70" dur="1" fill="hold">
                                          <p:stCondLst>
                                            <p:cond delay="0"/>
                                          </p:stCondLst>
                                        </p:cTn>
                                        <p:tgtEl>
                                          <p:spTgt spid="48"/>
                                        </p:tgtEl>
                                        <p:attrNameLst>
                                          <p:attrName>style.visibility</p:attrName>
                                        </p:attrNameLst>
                                      </p:cBhvr>
                                      <p:to>
                                        <p:strVal val="visible"/>
                                      </p:to>
                                    </p:set>
                                    <p:animEffect transition="in" filter="wipe(left)">
                                      <p:cBhvr>
                                        <p:cTn id="71" dur="250"/>
                                        <p:tgtEl>
                                          <p:spTgt spid="48"/>
                                        </p:tgtEl>
                                      </p:cBhvr>
                                    </p:animEffect>
                                  </p:childTnLst>
                                </p:cTn>
                              </p:par>
                              <p:par>
                                <p:cTn id="72" presetID="22" presetClass="entr" presetSubtype="8" fill="hold" grpId="0" nodeType="withEffect">
                                  <p:stCondLst>
                                    <p:cond delay="0"/>
                                  </p:stCondLst>
                                  <p:childTnLst>
                                    <p:set>
                                      <p:cBhvr>
                                        <p:cTn id="73" dur="1" fill="hold">
                                          <p:stCondLst>
                                            <p:cond delay="0"/>
                                          </p:stCondLst>
                                        </p:cTn>
                                        <p:tgtEl>
                                          <p:spTgt spid="49"/>
                                        </p:tgtEl>
                                        <p:attrNameLst>
                                          <p:attrName>style.visibility</p:attrName>
                                        </p:attrNameLst>
                                      </p:cBhvr>
                                      <p:to>
                                        <p:strVal val="visible"/>
                                      </p:to>
                                    </p:set>
                                    <p:animEffect transition="in" filter="wipe(left)">
                                      <p:cBhvr>
                                        <p:cTn id="74" dur="250"/>
                                        <p:tgtEl>
                                          <p:spTgt spid="4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animBg="1"/>
      <p:bldP spid="32" grpId="0" animBg="1"/>
      <p:bldP spid="30" grpId="0" animBg="1"/>
      <p:bldP spid="20" grpId="0"/>
      <p:bldP spid="26" grpId="0"/>
      <p:bldP spid="27" grpId="0"/>
      <p:bldP spid="21" grpId="0"/>
      <p:bldP spid="24" grpId="0" animBg="1"/>
      <p:bldP spid="25" grpId="0"/>
      <p:bldP spid="37" grpId="0" animBg="1"/>
      <p:bldP spid="42" grpId="0" animBg="1"/>
      <p:bldP spid="43" grpId="0" animBg="1"/>
      <p:bldP spid="44" grpId="0"/>
      <p:bldP spid="45" grpId="0"/>
      <p:bldP spid="46" grpId="0" animBg="1"/>
      <p:bldP spid="47" grpId="0"/>
      <p:bldP spid="48" grpId="0" animBg="1"/>
      <p:bldP spid="49"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90" y="202779"/>
            <a:ext cx="520042"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554538" y="1752600"/>
            <a:ext cx="4263622" cy="2362200"/>
          </a:xfrm>
          <a:prstGeom prst="wedgeRoundRectCallout">
            <a:avLst>
              <a:gd name="adj1" fmla="val 21121"/>
              <a:gd name="adj2" fmla="val 67384"/>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752600"/>
            <a:ext cx="4028366" cy="2378708"/>
          </a:xfrm>
          <a:prstGeom prst="cloudCallout">
            <a:avLst>
              <a:gd name="adj1" fmla="val -15951"/>
              <a:gd name="adj2" fmla="val 65070"/>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666985" y="1981200"/>
            <a:ext cx="3371615" cy="1862048"/>
          </a:xfrm>
          <a:prstGeom prst="rect">
            <a:avLst/>
          </a:prstGeom>
        </p:spPr>
        <p:txBody>
          <a:bodyPr wrap="square">
            <a:spAutoFit/>
          </a:bodyPr>
          <a:lstStyle/>
          <a:p>
            <a:pPr algn="ct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Dựa</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vào</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hình</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ảnh</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sau</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và</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thông</a:t>
            </a:r>
            <a:r>
              <a:rPr lang="en-US" sz="2300" i="1" dirty="0">
                <a:solidFill>
                  <a:srgbClr val="FF0000"/>
                </a:solidFill>
                <a:latin typeface="Cambria" panose="02040503050406030204" pitchFamily="18" charset="0"/>
                <a:ea typeface="Cambria" panose="02040503050406030204" pitchFamily="18" charset="0"/>
              </a:rPr>
              <a:t> tin </a:t>
            </a:r>
            <a:r>
              <a:rPr lang="en-US" sz="2300" i="1" dirty="0" err="1">
                <a:solidFill>
                  <a:srgbClr val="FF0000"/>
                </a:solidFill>
                <a:latin typeface="Cambria" panose="02040503050406030204" pitchFamily="18" charset="0"/>
                <a:ea typeface="Cambria" panose="02040503050406030204" pitchFamily="18" charset="0"/>
              </a:rPr>
              <a:t>trong</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bài</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hãy</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cho</a:t>
            </a:r>
            <a:r>
              <a:rPr lang="en-US" sz="2300" i="1" dirty="0">
                <a:solidFill>
                  <a:srgbClr val="FF0000"/>
                </a:solidFill>
                <a:latin typeface="Cambria" panose="02040503050406030204" pitchFamily="18" charset="0"/>
                <a:ea typeface="Cambria" panose="02040503050406030204" pitchFamily="18" charset="0"/>
              </a:rPr>
              <a:t> </a:t>
            </a:r>
            <a:r>
              <a:rPr lang="en-US" sz="2300" i="1" dirty="0" err="1">
                <a:solidFill>
                  <a:srgbClr val="FF0000"/>
                </a:solidFill>
                <a:latin typeface="Cambria" panose="02040503050406030204" pitchFamily="18" charset="0"/>
                <a:ea typeface="Cambria" panose="02040503050406030204" pitchFamily="18" charset="0"/>
              </a:rPr>
              <a:t>biết</a:t>
            </a:r>
            <a:r>
              <a:rPr lang="en-US"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đất</a:t>
            </a:r>
            <a:r>
              <a:rPr lang="fr-FR"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lớp</a:t>
            </a:r>
            <a:r>
              <a:rPr lang="fr-FR"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phủ</a:t>
            </a:r>
            <a:r>
              <a:rPr lang="fr-FR"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thổ</a:t>
            </a:r>
            <a:r>
              <a:rPr lang="fr-FR"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nhưỡng</a:t>
            </a:r>
            <a:r>
              <a:rPr lang="fr-FR" sz="2300" i="1" dirty="0">
                <a:solidFill>
                  <a:srgbClr val="FF0000"/>
                </a:solidFill>
                <a:latin typeface="Cambria" panose="02040503050406030204" pitchFamily="18" charset="0"/>
                <a:ea typeface="Cambria" panose="02040503050406030204" pitchFamily="18" charset="0"/>
              </a:rPr>
              <a:t>) là </a:t>
            </a:r>
            <a:r>
              <a:rPr lang="fr-FR" sz="2300" i="1" dirty="0" err="1">
                <a:solidFill>
                  <a:srgbClr val="FF0000"/>
                </a:solidFill>
                <a:latin typeface="Cambria" panose="02040503050406030204" pitchFamily="18" charset="0"/>
                <a:ea typeface="Cambria" panose="02040503050406030204" pitchFamily="18" charset="0"/>
              </a:rPr>
              <a:t>gì</a:t>
            </a:r>
            <a:r>
              <a:rPr lang="fr-FR"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Độ</a:t>
            </a:r>
            <a:r>
              <a:rPr lang="fr-FR"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phì</a:t>
            </a:r>
            <a:r>
              <a:rPr lang="fr-FR" sz="2300" i="1" dirty="0">
                <a:solidFill>
                  <a:srgbClr val="FF0000"/>
                </a:solidFill>
                <a:latin typeface="Cambria" panose="02040503050406030204" pitchFamily="18" charset="0"/>
                <a:ea typeface="Cambria" panose="02040503050406030204" pitchFamily="18" charset="0"/>
              </a:rPr>
              <a:t> </a:t>
            </a:r>
          </a:p>
          <a:p>
            <a:pPr algn="ctr"/>
            <a:r>
              <a:rPr lang="fr-FR" sz="2300" i="1" dirty="0" err="1">
                <a:solidFill>
                  <a:srgbClr val="FF0000"/>
                </a:solidFill>
                <a:latin typeface="Cambria" panose="02040503050406030204" pitchFamily="18" charset="0"/>
                <a:ea typeface="Cambria" panose="02040503050406030204" pitchFamily="18" charset="0"/>
              </a:rPr>
              <a:t>của</a:t>
            </a:r>
            <a:r>
              <a:rPr lang="fr-FR" sz="2300" i="1" dirty="0">
                <a:solidFill>
                  <a:srgbClr val="FF0000"/>
                </a:solidFill>
                <a:latin typeface="Cambria" panose="02040503050406030204" pitchFamily="18" charset="0"/>
                <a:ea typeface="Cambria" panose="02040503050406030204" pitchFamily="18" charset="0"/>
              </a:rPr>
              <a:t> </a:t>
            </a:r>
            <a:r>
              <a:rPr lang="fr-FR" sz="2300" i="1" dirty="0" err="1">
                <a:solidFill>
                  <a:srgbClr val="FF0000"/>
                </a:solidFill>
                <a:latin typeface="Cambria" panose="02040503050406030204" pitchFamily="18" charset="0"/>
                <a:ea typeface="Cambria" panose="02040503050406030204" pitchFamily="18" charset="0"/>
              </a:rPr>
              <a:t>đất</a:t>
            </a:r>
            <a:r>
              <a:rPr lang="fr-FR" sz="2300" i="1" dirty="0">
                <a:solidFill>
                  <a:srgbClr val="FF0000"/>
                </a:solidFill>
                <a:latin typeface="Cambria" panose="02040503050406030204" pitchFamily="18" charset="0"/>
                <a:ea typeface="Cambria" panose="02040503050406030204" pitchFamily="18" charset="0"/>
              </a:rPr>
              <a:t> là </a:t>
            </a:r>
            <a:r>
              <a:rPr lang="fr-FR" sz="2300" i="1" dirty="0" err="1">
                <a:solidFill>
                  <a:srgbClr val="FF0000"/>
                </a:solidFill>
                <a:latin typeface="Cambria" panose="02040503050406030204" pitchFamily="18" charset="0"/>
                <a:ea typeface="Cambria" panose="02040503050406030204" pitchFamily="18" charset="0"/>
              </a:rPr>
              <a:t>gì</a:t>
            </a:r>
            <a:r>
              <a:rPr lang="fr-FR" sz="2300" i="1" dirty="0">
                <a:solidFill>
                  <a:srgbClr val="FF0000"/>
                </a:solidFill>
                <a:latin typeface="Cambria" panose="02040503050406030204" pitchFamily="18" charset="0"/>
                <a:ea typeface="Cambria" panose="02040503050406030204" pitchFamily="18" charset="0"/>
              </a:rPr>
              <a:t>?</a:t>
            </a:r>
            <a:r>
              <a:rPr lang="en-US" sz="2300" i="1" dirty="0">
                <a:solidFill>
                  <a:srgbClr val="FF0000"/>
                </a:solidFill>
                <a:latin typeface="Cambria" panose="02040503050406030204" pitchFamily="18" charset="0"/>
                <a:ea typeface="Cambria" panose="02040503050406030204" pitchFamily="18" charset="0"/>
              </a:rPr>
              <a:t> </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554538" y="1806476"/>
            <a:ext cx="4284662" cy="2308324"/>
          </a:xfrm>
          <a:prstGeom prst="rect">
            <a:avLst/>
          </a:prstGeom>
        </p:spPr>
        <p:txBody>
          <a:bodyPr wrap="square">
            <a:spAutoFit/>
          </a:bodyPr>
          <a:lstStyle/>
          <a:p>
            <a:pPr algn="just"/>
            <a:r>
              <a:rPr lang="vi-VN" dirty="0">
                <a:latin typeface="Cambria" panose="02040503050406030204" pitchFamily="18" charset="0"/>
                <a:ea typeface="Cambria" panose="02040503050406030204" pitchFamily="18" charset="0"/>
              </a:rPr>
              <a:t>- Đất là lớp vật chất mỏng, vụn bở, bao phủ trên bề mặt các lục địa và đảo, được đặc trưng bởi độ phì gọi là lớp đất (hay thổ nhưỡng).</a:t>
            </a:r>
          </a:p>
          <a:p>
            <a:pPr algn="just"/>
            <a:r>
              <a:rPr lang="vi-VN" dirty="0">
                <a:latin typeface="Cambria" panose="02040503050406030204" pitchFamily="18" charset="0"/>
                <a:ea typeface="Cambria" panose="02040503050406030204" pitchFamily="18" charset="0"/>
              </a:rPr>
              <a:t>- Độ phì của đất là khả năng cung cấp nhiệt, khí, nước các chất dinh dưỡng cần thiết cho thực vật sinh trưởng và phát triển.</a:t>
            </a:r>
          </a:p>
        </p:txBody>
      </p:sp>
      <p:sp>
        <p:nvSpPr>
          <p:cNvPr id="31" name="Title 1"/>
          <p:cNvSpPr txBox="1">
            <a:spLocks/>
          </p:cNvSpPr>
          <p:nvPr/>
        </p:nvSpPr>
        <p:spPr>
          <a:xfrm>
            <a:off x="2438400" y="228600"/>
            <a:ext cx="656442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Lớp đất, các thành phần chính của đất </a:t>
            </a:r>
            <a:endParaRPr lang="en-US" sz="2400" b="1" dirty="0">
              <a:solidFill>
                <a:srgbClr val="0D30DD"/>
              </a:solidFill>
              <a:latin typeface="Cambria" pitchFamily="18" charset="0"/>
            </a:endParaRPr>
          </a:p>
          <a:p>
            <a:pPr algn="just"/>
            <a:r>
              <a:rPr lang="vi-VN" sz="2400" b="1" dirty="0">
                <a:solidFill>
                  <a:srgbClr val="0D30DD"/>
                </a:solidFill>
                <a:latin typeface="Cambria" pitchFamily="18" charset="0"/>
              </a:rPr>
              <a:t>và tầng đất</a:t>
            </a:r>
            <a:endParaRPr lang="en-US" sz="2400" b="1" dirty="0">
              <a:solidFill>
                <a:srgbClr val="0D30DD"/>
              </a:solidFill>
              <a:latin typeface="Cambria" pitchFamily="18" charset="0"/>
            </a:endParaRPr>
          </a:p>
        </p:txBody>
      </p:sp>
      <p:sp>
        <p:nvSpPr>
          <p:cNvPr id="25" name="Rectangle 24"/>
          <p:cNvSpPr/>
          <p:nvPr/>
        </p:nvSpPr>
        <p:spPr>
          <a:xfrm>
            <a:off x="152401" y="120515"/>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4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26" name="Text Box 9"/>
          <p:cNvSpPr txBox="1">
            <a:spLocks noChangeArrowheads="1"/>
          </p:cNvSpPr>
          <p:nvPr/>
        </p:nvSpPr>
        <p:spPr bwMode="auto">
          <a:xfrm>
            <a:off x="289263" y="1219200"/>
            <a:ext cx="39017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2400" b="1" dirty="0">
                <a:solidFill>
                  <a:srgbClr val="CC0000"/>
                </a:solidFill>
                <a:latin typeface="Times New Roman" pitchFamily="18" charset="0"/>
                <a:cs typeface="Times New Roman" pitchFamily="18" charset="0"/>
              </a:rPr>
              <a:t>1. </a:t>
            </a:r>
            <a:r>
              <a:rPr lang="vi-VN" sz="2400" b="1" dirty="0">
                <a:solidFill>
                  <a:srgbClr val="CC0000"/>
                </a:solidFill>
                <a:latin typeface="Times New Roman" pitchFamily="18" charset="0"/>
                <a:cs typeface="Times New Roman" pitchFamily="18" charset="0"/>
              </a:rPr>
              <a:t>Lớp đất</a:t>
            </a:r>
            <a:endParaRPr lang="en-US" sz="2400" b="1" dirty="0">
              <a:solidFill>
                <a:srgbClr val="CC0000"/>
              </a:solidFill>
              <a:latin typeface="Times New Roman" pitchFamily="18" charset="0"/>
              <a:cs typeface="Times New Roman" pitchFamily="18" charset="0"/>
            </a:endParaRPr>
          </a:p>
        </p:txBody>
      </p:sp>
      <p:pic>
        <p:nvPicPr>
          <p:cNvPr id="6146" name="Picture 2"/>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759783" y="4267200"/>
            <a:ext cx="3793417" cy="2286000"/>
          </a:xfrm>
          <a:prstGeom prst="rect">
            <a:avLst/>
          </a:prstGeom>
          <a:noFill/>
          <a:ln w="9525">
            <a:solidFill>
              <a:srgbClr val="00FF00"/>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673420332"/>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6146"/>
                                        </p:tgtEl>
                                        <p:attrNameLst>
                                          <p:attrName>style.visibility</p:attrName>
                                        </p:attrNameLst>
                                      </p:cBhvr>
                                      <p:to>
                                        <p:strVal val="visible"/>
                                      </p:to>
                                    </p:set>
                                    <p:animEffect transition="in" filter="randombar(horizontal)">
                                      <p:cBhvr>
                                        <p:cTn id="23" dur="500"/>
                                        <p:tgtEl>
                                          <p:spTgt spid="6146"/>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55" dur="500"/>
                                        <p:tgtEl>
                                          <p:spTgt spid="1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90" y="202779"/>
            <a:ext cx="520042"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a:t>
            </a:r>
          </a:p>
        </p:txBody>
      </p:sp>
      <p:pic>
        <p:nvPicPr>
          <p:cNvPr id="1034" name="Picture 10" descr="http://thumbs.dreamstime.com/z/%E6%9C%89%E7%99%BD%E8%89%B2%E6%B3%A1%E5%BD%B1%E7%9A%84thinking%E6%95%99%E6%8E%88-36777654.jpg"/>
          <p:cNvPicPr>
            <a:picLocks noChangeAspect="1" noChangeArrowheads="1"/>
          </p:cNvPicPr>
          <p:nvPr/>
        </p:nvPicPr>
        <p:blipFill rotWithShape="1">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685800" y="2086780"/>
            <a:ext cx="5943600" cy="2570897"/>
          </a:xfrm>
          <a:prstGeom prst="wedgeRoundRectCallout">
            <a:avLst>
              <a:gd name="adj1" fmla="val 56686"/>
              <a:gd name="adj2" fmla="val 91670"/>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7" name="Rectangle 16"/>
          <p:cNvSpPr/>
          <p:nvPr/>
        </p:nvSpPr>
        <p:spPr>
          <a:xfrm>
            <a:off x="685800" y="2187476"/>
            <a:ext cx="5867400" cy="2308324"/>
          </a:xfrm>
          <a:prstGeom prst="rect">
            <a:avLst/>
          </a:prstGeom>
        </p:spPr>
        <p:txBody>
          <a:bodyPr wrap="square">
            <a:spAutoFit/>
          </a:bodyPr>
          <a:lstStyle/>
          <a:p>
            <a:pPr algn="just"/>
            <a:r>
              <a:rPr lang="vi-VN" sz="2400" dirty="0">
                <a:latin typeface="Cambria" panose="02040503050406030204" pitchFamily="18" charset="0"/>
                <a:ea typeface="Cambria" panose="02040503050406030204" pitchFamily="18" charset="0"/>
              </a:rPr>
              <a:t>- Đất là lớp vật chất mỏng, vụn bở, bao phủ trên bề mặt các lục địa và đảo, được đặc trưng bởi độ phì</a:t>
            </a:r>
            <a:r>
              <a:rPr lang="en-US" sz="2400" dirty="0">
                <a:latin typeface="Cambria" panose="02040503050406030204" pitchFamily="18" charset="0"/>
                <a:ea typeface="Cambria" panose="02040503050406030204" pitchFamily="18" charset="0"/>
              </a:rPr>
              <a:t>.</a:t>
            </a:r>
            <a:endParaRPr lang="vi-VN" sz="2400" dirty="0">
              <a:latin typeface="Cambria" panose="02040503050406030204" pitchFamily="18" charset="0"/>
              <a:ea typeface="Cambria" panose="02040503050406030204" pitchFamily="18" charset="0"/>
            </a:endParaRPr>
          </a:p>
          <a:p>
            <a:pPr algn="just"/>
            <a:r>
              <a:rPr lang="vi-VN" sz="2400" dirty="0">
                <a:latin typeface="Cambria" panose="02040503050406030204" pitchFamily="18" charset="0"/>
                <a:ea typeface="Cambria" panose="02040503050406030204" pitchFamily="18" charset="0"/>
              </a:rPr>
              <a:t>- Độ phì của đất là khả năng cung cấp nhiệt, khí, nước các chất dinh dưỡng cần thiết cho thực vật sinh trưởng và phát triển.</a:t>
            </a:r>
          </a:p>
        </p:txBody>
      </p:sp>
      <p:sp>
        <p:nvSpPr>
          <p:cNvPr id="31" name="Title 1"/>
          <p:cNvSpPr txBox="1">
            <a:spLocks/>
          </p:cNvSpPr>
          <p:nvPr/>
        </p:nvSpPr>
        <p:spPr>
          <a:xfrm>
            <a:off x="2438400" y="228600"/>
            <a:ext cx="656442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Lớp đất, các thành phần chính của đất </a:t>
            </a:r>
            <a:endParaRPr lang="en-US" sz="2400" b="1" dirty="0">
              <a:solidFill>
                <a:srgbClr val="0D30DD"/>
              </a:solidFill>
              <a:latin typeface="Cambria" pitchFamily="18" charset="0"/>
            </a:endParaRPr>
          </a:p>
          <a:p>
            <a:pPr algn="just"/>
            <a:r>
              <a:rPr lang="vi-VN" sz="2400" b="1" dirty="0">
                <a:solidFill>
                  <a:srgbClr val="0D30DD"/>
                </a:solidFill>
                <a:latin typeface="Cambria" pitchFamily="18" charset="0"/>
              </a:rPr>
              <a:t>và tầng đất</a:t>
            </a:r>
            <a:endParaRPr lang="en-US" sz="2400" b="1" dirty="0">
              <a:solidFill>
                <a:srgbClr val="0D30DD"/>
              </a:solidFill>
              <a:latin typeface="Cambria" pitchFamily="18" charset="0"/>
            </a:endParaRPr>
          </a:p>
        </p:txBody>
      </p:sp>
      <p:sp>
        <p:nvSpPr>
          <p:cNvPr id="25" name="Rectangle 24"/>
          <p:cNvSpPr/>
          <p:nvPr/>
        </p:nvSpPr>
        <p:spPr>
          <a:xfrm>
            <a:off x="152401" y="120515"/>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4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26" name="Text Box 9"/>
          <p:cNvSpPr txBox="1">
            <a:spLocks noChangeArrowheads="1"/>
          </p:cNvSpPr>
          <p:nvPr/>
        </p:nvSpPr>
        <p:spPr bwMode="auto">
          <a:xfrm>
            <a:off x="289263" y="1219200"/>
            <a:ext cx="39017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spcBef>
                <a:spcPct val="50000"/>
              </a:spcBef>
            </a:pPr>
            <a:r>
              <a:rPr lang="en-US" sz="2400" b="1" dirty="0">
                <a:solidFill>
                  <a:srgbClr val="CC0000"/>
                </a:solidFill>
                <a:latin typeface="Times New Roman" pitchFamily="18" charset="0"/>
                <a:cs typeface="Times New Roman" pitchFamily="18" charset="0"/>
              </a:rPr>
              <a:t>1. </a:t>
            </a:r>
            <a:r>
              <a:rPr lang="vi-VN" sz="2400" b="1" dirty="0">
                <a:solidFill>
                  <a:srgbClr val="CC0000"/>
                </a:solidFill>
                <a:latin typeface="Times New Roman" pitchFamily="18" charset="0"/>
                <a:cs typeface="Times New Roman" pitchFamily="18" charset="0"/>
              </a:rPr>
              <a:t>Lớp đất</a:t>
            </a:r>
            <a:endParaRPr lang="en-US" sz="2400" b="1" dirty="0">
              <a:solidFill>
                <a:srgbClr val="CC0000"/>
              </a:solidFill>
              <a:latin typeface="Times New Roman" pitchFamily="18" charset="0"/>
              <a:cs typeface="Times New Roman" pitchFamily="18" charset="0"/>
            </a:endParaRPr>
          </a:p>
        </p:txBody>
      </p:sp>
    </p:spTree>
    <p:extLst>
      <p:ext uri="{BB962C8B-B14F-4D97-AF65-F5344CB8AC3E}">
        <p14:creationId xmlns:p14="http://schemas.microsoft.com/office/powerpoint/2010/main" val="121930041"/>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36"/>
                                        </p:tgtEl>
                                        <p:attrNameLst>
                                          <p:attrName>style.visibility</p:attrName>
                                        </p:attrNameLst>
                                      </p:cBhvr>
                                      <p:to>
                                        <p:strVal val="visible"/>
                                      </p:to>
                                    </p:set>
                                    <p:animEffect transition="in" filter="fade">
                                      <p:cBhvr>
                                        <p:cTn id="7" dur="500"/>
                                        <p:tgtEl>
                                          <p:spTgt spid="1036"/>
                                        </p:tgtEl>
                                      </p:cBhvr>
                                    </p:animEffect>
                                  </p:childTnLst>
                                </p:cTn>
                              </p:par>
                              <p:par>
                                <p:cTn id="8" presetID="10" presetClass="entr" presetSubtype="0" fill="hold" nodeType="withEffect">
                                  <p:stCondLst>
                                    <p:cond delay="0"/>
                                  </p:stCondLst>
                                  <p:childTnLst>
                                    <p:set>
                                      <p:cBhvr>
                                        <p:cTn id="9" dur="1" fill="hold">
                                          <p:stCondLst>
                                            <p:cond delay="0"/>
                                          </p:stCondLst>
                                        </p:cTn>
                                        <p:tgtEl>
                                          <p:spTgt spid="1034"/>
                                        </p:tgtEl>
                                        <p:attrNameLst>
                                          <p:attrName>style.visibility</p:attrName>
                                        </p:attrNameLst>
                                      </p:cBhvr>
                                      <p:to>
                                        <p:strVal val="visible"/>
                                      </p:to>
                                    </p:set>
                                    <p:animEffect transition="in" filter="fade">
                                      <p:cBhvr>
                                        <p:cTn id="10" dur="500"/>
                                        <p:tgtEl>
                                          <p:spTgt spid="1034"/>
                                        </p:tgtEl>
                                      </p:cBhvr>
                                    </p:animEffect>
                                  </p:childTnLst>
                                </p:cTn>
                              </p:par>
                              <p:par>
                                <p:cTn id="11" presetID="32" presetClass="emph" presetSubtype="0" repeatCount="indefinite" fill="hold" nodeType="withEffect">
                                  <p:stCondLst>
                                    <p:cond delay="0"/>
                                  </p:stCondLst>
                                  <p:childTnLst>
                                    <p:animRot by="120000">
                                      <p:cBhvr>
                                        <p:cTn id="12" dur="100" fill="hold">
                                          <p:stCondLst>
                                            <p:cond delay="0"/>
                                          </p:stCondLst>
                                        </p:cTn>
                                        <p:tgtEl>
                                          <p:spTgt spid="1036"/>
                                        </p:tgtEl>
                                        <p:attrNameLst>
                                          <p:attrName>r</p:attrName>
                                        </p:attrNameLst>
                                      </p:cBhvr>
                                    </p:animRot>
                                    <p:animRot by="-240000">
                                      <p:cBhvr>
                                        <p:cTn id="13" dur="200" fill="hold">
                                          <p:stCondLst>
                                            <p:cond delay="200"/>
                                          </p:stCondLst>
                                        </p:cTn>
                                        <p:tgtEl>
                                          <p:spTgt spid="1036"/>
                                        </p:tgtEl>
                                        <p:attrNameLst>
                                          <p:attrName>r</p:attrName>
                                        </p:attrNameLst>
                                      </p:cBhvr>
                                    </p:animRot>
                                    <p:animRot by="240000">
                                      <p:cBhvr>
                                        <p:cTn id="14" dur="200" fill="hold">
                                          <p:stCondLst>
                                            <p:cond delay="400"/>
                                          </p:stCondLst>
                                        </p:cTn>
                                        <p:tgtEl>
                                          <p:spTgt spid="1036"/>
                                        </p:tgtEl>
                                        <p:attrNameLst>
                                          <p:attrName>r</p:attrName>
                                        </p:attrNameLst>
                                      </p:cBhvr>
                                    </p:animRot>
                                    <p:animRot by="-240000">
                                      <p:cBhvr>
                                        <p:cTn id="15" dur="200" fill="hold">
                                          <p:stCondLst>
                                            <p:cond delay="600"/>
                                          </p:stCondLst>
                                        </p:cTn>
                                        <p:tgtEl>
                                          <p:spTgt spid="1036"/>
                                        </p:tgtEl>
                                        <p:attrNameLst>
                                          <p:attrName>r</p:attrName>
                                        </p:attrNameLst>
                                      </p:cBhvr>
                                    </p:animRot>
                                    <p:animRot by="120000">
                                      <p:cBhvr>
                                        <p:cTn id="16" dur="200" fill="hold">
                                          <p:stCondLst>
                                            <p:cond delay="800"/>
                                          </p:stCondLst>
                                        </p:cTn>
                                        <p:tgtEl>
                                          <p:spTgt spid="1036"/>
                                        </p:tgtEl>
                                        <p:attrNameLst>
                                          <p:attrName>r</p:attrName>
                                        </p:attrNameLst>
                                      </p:cBhvr>
                                    </p:animRot>
                                  </p:childTnLst>
                                </p:cTn>
                              </p:par>
                            </p:childTnLst>
                          </p:cTn>
                        </p:par>
                      </p:childTnLst>
                    </p:cTn>
                  </p:par>
                  <p:par>
                    <p:cTn id="17" fill="hold">
                      <p:stCondLst>
                        <p:cond delay="indefinite"/>
                      </p:stCondLst>
                      <p:childTnLst>
                        <p:par>
                          <p:cTn id="18" fill="hold">
                            <p:stCondLst>
                              <p:cond delay="0"/>
                            </p:stCondLst>
                            <p:childTnLst>
                              <p:par>
                                <p:cTn id="19" presetID="14" presetClass="entr" presetSubtype="10" fill="hold" grpId="0" nodeType="clickEffect">
                                  <p:stCondLst>
                                    <p:cond delay="0"/>
                                  </p:stCondLst>
                                  <p:childTnLst>
                                    <p:set>
                                      <p:cBhvr>
                                        <p:cTn id="20" dur="1" fill="hold">
                                          <p:stCondLst>
                                            <p:cond delay="0"/>
                                          </p:stCondLst>
                                        </p:cTn>
                                        <p:tgtEl>
                                          <p:spTgt spid="24"/>
                                        </p:tgtEl>
                                        <p:attrNameLst>
                                          <p:attrName>style.visibility</p:attrName>
                                        </p:attrNameLst>
                                      </p:cBhvr>
                                      <p:to>
                                        <p:strVal val="visible"/>
                                      </p:to>
                                    </p:set>
                                    <p:animEffect transition="in" filter="randombar(horizontal)">
                                      <p:cBhvr>
                                        <p:cTn id="21" dur="500"/>
                                        <p:tgtEl>
                                          <p:spTgt spid="24"/>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17"/>
                                        </p:tgtEl>
                                        <p:attrNameLst>
                                          <p:attrName>style.visibility</p:attrName>
                                        </p:attrNameLst>
                                      </p:cBhvr>
                                      <p:to>
                                        <p:strVal val="visible"/>
                                      </p:to>
                                    </p:set>
                                    <p:animEffect transition="in" filter="randombar(horizontal)">
                                      <p:cBhvr>
                                        <p:cTn id="24" dur="500"/>
                                        <p:tgtEl>
                                          <p:spTgt spid="17"/>
                                        </p:tgtEl>
                                      </p:cBhvr>
                                    </p:animEffect>
                                  </p:childTnLst>
                                </p:cTn>
                              </p:par>
                            </p:childTnLst>
                          </p:cTn>
                        </p:par>
                      </p:childTnLst>
                    </p:cTn>
                  </p:par>
                  <p:par>
                    <p:cTn id="25" fill="hold">
                      <p:stCondLst>
                        <p:cond delay="indefinite"/>
                      </p:stCondLst>
                      <p:childTnLst>
                        <p:par>
                          <p:cTn id="26" fill="hold">
                            <p:stCondLst>
                              <p:cond delay="0"/>
                            </p:stCondLst>
                            <p:childTnLst>
                              <p:par>
                                <p:cTn id="27" presetID="14" presetClass="entr" presetSubtype="10" fill="hold" nodeType="clickEffect">
                                  <p:stCondLst>
                                    <p:cond delay="0"/>
                                  </p:stCondLst>
                                  <p:childTnLst>
                                    <p:set>
                                      <p:cBhvr>
                                        <p:cTn id="28"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29" dur="500"/>
                                        <p:tgtEl>
                                          <p:spTgt spid="17">
                                            <p:txEl>
                                              <p:pRg st="0" end="0"/>
                                            </p:txEl>
                                          </p:spTgt>
                                        </p:tgtEl>
                                      </p:cBhvr>
                                    </p:animEffect>
                                  </p:childTnLst>
                                </p:cTn>
                              </p:par>
                            </p:childTnLst>
                          </p:cTn>
                        </p:par>
                      </p:childTnLst>
                    </p:cTn>
                  </p:par>
                  <p:par>
                    <p:cTn id="30" fill="hold">
                      <p:stCondLst>
                        <p:cond delay="indefinite"/>
                      </p:stCondLst>
                      <p:childTnLst>
                        <p:par>
                          <p:cTn id="31" fill="hold">
                            <p:stCondLst>
                              <p:cond delay="0"/>
                            </p:stCondLst>
                            <p:childTnLst>
                              <p:par>
                                <p:cTn id="32" presetID="14" presetClass="entr" presetSubtype="10" fill="hold" nodeType="clickEffect">
                                  <p:stCondLst>
                                    <p:cond delay="0"/>
                                  </p:stCondLst>
                                  <p:childTnLst>
                                    <p:set>
                                      <p:cBhvr>
                                        <p:cTn id="33"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34" dur="500"/>
                                        <p:tgtEl>
                                          <p:spTgt spid="1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7"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4"/>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5659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2700" b="1" dirty="0">
                <a:effectLst>
                  <a:outerShdw blurRad="38100" dist="38100" dir="2700000" algn="tl">
                    <a:srgbClr val="000000">
                      <a:alpha val="43137"/>
                    </a:srgbClr>
                  </a:outerShdw>
                </a:effectLst>
                <a:latin typeface="Cambria" pitchFamily="18" charset="0"/>
              </a:rPr>
              <a:t>I</a:t>
            </a: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31" name="Title 1"/>
          <p:cNvSpPr txBox="1">
            <a:spLocks/>
          </p:cNvSpPr>
          <p:nvPr/>
        </p:nvSpPr>
        <p:spPr>
          <a:xfrm>
            <a:off x="2438400"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Lớp đất, các thành phần chính của đất </a:t>
            </a:r>
            <a:endParaRPr lang="en-US" sz="2400" b="1" dirty="0">
              <a:solidFill>
                <a:srgbClr val="0D30DD"/>
              </a:solidFill>
              <a:latin typeface="Cambria" pitchFamily="18" charset="0"/>
            </a:endParaRPr>
          </a:p>
          <a:p>
            <a:pPr algn="just"/>
            <a:r>
              <a:rPr lang="vi-VN" sz="2400" b="1" dirty="0">
                <a:solidFill>
                  <a:srgbClr val="0D30DD"/>
                </a:solidFill>
                <a:latin typeface="Cambria" pitchFamily="18" charset="0"/>
              </a:rPr>
              <a:t>và tầng đất</a:t>
            </a:r>
            <a:endParaRPr lang="en-US" sz="2400" b="1" dirty="0">
              <a:solidFill>
                <a:srgbClr val="0D30DD"/>
              </a:solidFill>
              <a:latin typeface="Cambria" pitchFamily="18" charset="0"/>
            </a:endParaRPr>
          </a:p>
        </p:txBody>
      </p:sp>
      <p:sp>
        <p:nvSpPr>
          <p:cNvPr id="120" name="AutoShape 3"/>
          <p:cNvSpPr>
            <a:spLocks noChangeArrowheads="1"/>
          </p:cNvSpPr>
          <p:nvPr/>
        </p:nvSpPr>
        <p:spPr bwMode="auto">
          <a:xfrm>
            <a:off x="6172200" y="2394199"/>
            <a:ext cx="2622174" cy="4082802"/>
          </a:xfrm>
          <a:prstGeom prst="roundRect">
            <a:avLst>
              <a:gd name="adj" fmla="val 16667"/>
            </a:avLst>
          </a:prstGeom>
          <a:gradFill rotWithShape="1">
            <a:gsLst>
              <a:gs pos="0">
                <a:srgbClr val="99CCFF"/>
              </a:gs>
              <a:gs pos="100000">
                <a:srgbClr val="99CCFF">
                  <a:gamma/>
                  <a:tint val="27451"/>
                  <a:invGamma/>
                </a:srgbClr>
              </a:gs>
            </a:gsLst>
            <a:lin ang="5400000" scaled="1"/>
          </a:gradFill>
          <a:ln w="38100">
            <a:solidFill>
              <a:srgbClr val="3366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0" fontAlgn="base" hangingPunct="0">
              <a:spcBef>
                <a:spcPct val="0"/>
              </a:spcBef>
              <a:spcAft>
                <a:spcPct val="0"/>
              </a:spcAft>
            </a:pPr>
            <a:endParaRPr lang="en-US" dirty="0">
              <a:solidFill>
                <a:srgbClr val="666699"/>
              </a:solidFill>
              <a:latin typeface="Verdana" pitchFamily="34" charset="0"/>
            </a:endParaRPr>
          </a:p>
        </p:txBody>
      </p:sp>
      <p:sp>
        <p:nvSpPr>
          <p:cNvPr id="121" name="AutoShape 5"/>
          <p:cNvSpPr>
            <a:spLocks noChangeArrowheads="1"/>
          </p:cNvSpPr>
          <p:nvPr/>
        </p:nvSpPr>
        <p:spPr bwMode="auto">
          <a:xfrm>
            <a:off x="284553" y="2394199"/>
            <a:ext cx="2458199" cy="4082802"/>
          </a:xfrm>
          <a:prstGeom prst="roundRect">
            <a:avLst>
              <a:gd name="adj" fmla="val 16667"/>
            </a:avLst>
          </a:prstGeom>
          <a:gradFill rotWithShape="1">
            <a:gsLst>
              <a:gs pos="0">
                <a:srgbClr val="99CCFF"/>
              </a:gs>
              <a:gs pos="100000">
                <a:srgbClr val="99CCFF">
                  <a:gamma/>
                  <a:tint val="27451"/>
                  <a:invGamma/>
                </a:srgbClr>
              </a:gs>
            </a:gsLst>
            <a:lin ang="5400000" scaled="1"/>
          </a:gradFill>
          <a:ln w="38100">
            <a:solidFill>
              <a:srgbClr val="3366FF"/>
            </a:solidFill>
            <a:round/>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eaLnBrk="0" fontAlgn="base" hangingPunct="0">
              <a:spcBef>
                <a:spcPct val="0"/>
              </a:spcBef>
              <a:spcAft>
                <a:spcPct val="0"/>
              </a:spcAft>
            </a:pPr>
            <a:endParaRPr lang="en-US">
              <a:solidFill>
                <a:srgbClr val="666699"/>
              </a:solidFill>
              <a:latin typeface="Verdana" pitchFamily="34" charset="0"/>
            </a:endParaRPr>
          </a:p>
        </p:txBody>
      </p:sp>
      <p:sp>
        <p:nvSpPr>
          <p:cNvPr id="122" name="Text Box 6"/>
          <p:cNvSpPr txBox="1">
            <a:spLocks noChangeArrowheads="1"/>
          </p:cNvSpPr>
          <p:nvPr/>
        </p:nvSpPr>
        <p:spPr bwMode="auto">
          <a:xfrm>
            <a:off x="304800" y="2362200"/>
            <a:ext cx="2311799" cy="372409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a:r>
              <a:rPr lang="en-US" sz="1900" b="1" dirty="0">
                <a:solidFill>
                  <a:srgbClr val="FF0000"/>
                </a:solidFill>
                <a:latin typeface="Cambria" panose="02040503050406030204" pitchFamily="18" charset="0"/>
                <a:ea typeface="Cambria" panose="02040503050406030204" pitchFamily="18" charset="0"/>
              </a:rPr>
              <a:t>* </a:t>
            </a:r>
            <a:r>
              <a:rPr lang="en-US" sz="1900" b="1" dirty="0" err="1">
                <a:solidFill>
                  <a:srgbClr val="FF0000"/>
                </a:solidFill>
                <a:latin typeface="Cambria" panose="02040503050406030204" pitchFamily="18" charset="0"/>
                <a:ea typeface="Cambria" panose="02040503050406030204" pitchFamily="18" charset="0"/>
              </a:rPr>
              <a:t>Nhóm</a:t>
            </a:r>
            <a:r>
              <a:rPr lang="en-US" sz="1900" b="1" dirty="0">
                <a:solidFill>
                  <a:srgbClr val="FF0000"/>
                </a:solidFill>
                <a:latin typeface="Cambria" panose="02040503050406030204" pitchFamily="18" charset="0"/>
                <a:ea typeface="Cambria" panose="02040503050406030204" pitchFamily="18" charset="0"/>
              </a:rPr>
              <a:t> 1, 2, 3, 4:</a:t>
            </a:r>
          </a:p>
          <a:p>
            <a:pPr algn="just"/>
            <a:r>
              <a:rPr lang="en-US" sz="1900" b="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Quan</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sát</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hình</a:t>
            </a:r>
            <a:r>
              <a:rPr lang="en-US" sz="1900" i="1" dirty="0">
                <a:solidFill>
                  <a:srgbClr val="FF0000"/>
                </a:solidFill>
                <a:latin typeface="Cambria" panose="02040503050406030204" pitchFamily="18" charset="0"/>
                <a:ea typeface="Cambria" panose="02040503050406030204" pitchFamily="18" charset="0"/>
              </a:rPr>
              <a:t> 19.1 </a:t>
            </a:r>
            <a:r>
              <a:rPr lang="en-US" sz="1900" i="1" dirty="0" err="1">
                <a:solidFill>
                  <a:srgbClr val="FF0000"/>
                </a:solidFill>
                <a:latin typeface="Cambria" panose="02040503050406030204" pitchFamily="18" charset="0"/>
                <a:ea typeface="Cambria" panose="02040503050406030204" pitchFamily="18" charset="0"/>
              </a:rPr>
              <a:t>và</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thông</a:t>
            </a:r>
            <a:r>
              <a:rPr lang="en-US" sz="1900" i="1" dirty="0">
                <a:solidFill>
                  <a:srgbClr val="FF0000"/>
                </a:solidFill>
                <a:latin typeface="Cambria" panose="02040503050406030204" pitchFamily="18" charset="0"/>
                <a:ea typeface="Cambria" panose="02040503050406030204" pitchFamily="18" charset="0"/>
              </a:rPr>
              <a:t> tin </a:t>
            </a:r>
            <a:r>
              <a:rPr lang="en-US" sz="1900" i="1" dirty="0" err="1">
                <a:solidFill>
                  <a:srgbClr val="FF0000"/>
                </a:solidFill>
                <a:latin typeface="Cambria" panose="02040503050406030204" pitchFamily="18" charset="0"/>
                <a:ea typeface="Cambria" panose="02040503050406030204" pitchFamily="18" charset="0"/>
              </a:rPr>
              <a:t>trong</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bài</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hãy</a:t>
            </a:r>
            <a:r>
              <a:rPr lang="en-US" sz="1900" i="1" dirty="0">
                <a:solidFill>
                  <a:srgbClr val="FF0000"/>
                </a:solidFill>
                <a:latin typeface="Cambria" panose="02040503050406030204" pitchFamily="18" charset="0"/>
                <a:ea typeface="Cambria" panose="02040503050406030204" pitchFamily="18" charset="0"/>
              </a:rPr>
              <a:t>: </a:t>
            </a:r>
          </a:p>
          <a:p>
            <a:pPr algn="just"/>
            <a:r>
              <a:rPr lang="en-US" sz="2000" i="1" dirty="0">
                <a:solidFill>
                  <a:srgbClr val="002060"/>
                </a:solidFill>
                <a:latin typeface="Cambria" panose="02040503050406030204" pitchFamily="18" charset="0"/>
                <a:ea typeface="Cambria" panose="02040503050406030204" pitchFamily="18" charset="0"/>
              </a:rPr>
              <a:t>1. </a:t>
            </a:r>
            <a:r>
              <a:rPr lang="vi-VN" sz="2000" i="1" dirty="0">
                <a:solidFill>
                  <a:srgbClr val="002060"/>
                </a:solidFill>
                <a:latin typeface="Cambria" panose="02040503050406030204" pitchFamily="18" charset="0"/>
                <a:ea typeface="Cambria" panose="02040503050406030204" pitchFamily="18" charset="0"/>
              </a:rPr>
              <a:t>Xác định tỉ lệ các thành phần chính trong đất? Thành phần nào chiếm tỉ lệ lớn nhất? </a:t>
            </a:r>
            <a:endParaRPr lang="en-US" sz="2000" i="1" dirty="0">
              <a:solidFill>
                <a:srgbClr val="002060"/>
              </a:solidFill>
              <a:latin typeface="Cambria" panose="02040503050406030204" pitchFamily="18" charset="0"/>
              <a:ea typeface="Cambria" panose="02040503050406030204" pitchFamily="18" charset="0"/>
            </a:endParaRPr>
          </a:p>
          <a:p>
            <a:pPr algn="just"/>
            <a:r>
              <a:rPr lang="en-US" sz="2000" i="1" dirty="0">
                <a:solidFill>
                  <a:srgbClr val="002060"/>
                </a:solidFill>
                <a:latin typeface="Cambria" panose="02040503050406030204" pitchFamily="18" charset="0"/>
                <a:ea typeface="Cambria" panose="02040503050406030204" pitchFamily="18" charset="0"/>
              </a:rPr>
              <a:t>2. Cho </a:t>
            </a:r>
            <a:r>
              <a:rPr lang="en-US" sz="2000" i="1" dirty="0" err="1">
                <a:solidFill>
                  <a:srgbClr val="002060"/>
                </a:solidFill>
                <a:latin typeface="Cambria" panose="02040503050406030204" pitchFamily="18" charset="0"/>
                <a:ea typeface="Cambria" panose="02040503050406030204" pitchFamily="18" charset="0"/>
              </a:rPr>
              <a:t>biết</a:t>
            </a:r>
            <a:r>
              <a:rPr lang="en-US" sz="2000" i="1" dirty="0">
                <a:solidFill>
                  <a:srgbClr val="002060"/>
                </a:solidFill>
                <a:latin typeface="Cambria" panose="02040503050406030204" pitchFamily="18" charset="0"/>
                <a:ea typeface="Cambria" panose="02040503050406030204" pitchFamily="18" charset="0"/>
              </a:rPr>
              <a:t> t</a:t>
            </a:r>
            <a:r>
              <a:rPr lang="vi-VN" sz="2000" i="1" dirty="0">
                <a:solidFill>
                  <a:srgbClr val="002060"/>
                </a:solidFill>
                <a:latin typeface="Cambria" panose="02040503050406030204" pitchFamily="18" charset="0"/>
                <a:ea typeface="Cambria" panose="02040503050406030204" pitchFamily="18" charset="0"/>
              </a:rPr>
              <a:t>hành phần nào quan trọng nhất? Vì sao? </a:t>
            </a:r>
          </a:p>
        </p:txBody>
      </p:sp>
      <p:sp>
        <p:nvSpPr>
          <p:cNvPr id="123" name="Freeform 8"/>
          <p:cNvSpPr>
            <a:spLocks/>
          </p:cNvSpPr>
          <p:nvPr/>
        </p:nvSpPr>
        <p:spPr bwMode="gray">
          <a:xfrm>
            <a:off x="2846388" y="2146861"/>
            <a:ext cx="685800" cy="880820"/>
          </a:xfrm>
          <a:custGeom>
            <a:avLst/>
            <a:gdLst>
              <a:gd name="T0" fmla="*/ 580 w 580"/>
              <a:gd name="T1" fmla="*/ 0 h 798"/>
              <a:gd name="T2" fmla="*/ 578 w 580"/>
              <a:gd name="T3" fmla="*/ 90 h 798"/>
              <a:gd name="T4" fmla="*/ 568 w 580"/>
              <a:gd name="T5" fmla="*/ 174 h 798"/>
              <a:gd name="T6" fmla="*/ 552 w 580"/>
              <a:gd name="T7" fmla="*/ 252 h 798"/>
              <a:gd name="T8" fmla="*/ 526 w 580"/>
              <a:gd name="T9" fmla="*/ 324 h 798"/>
              <a:gd name="T10" fmla="*/ 494 w 580"/>
              <a:gd name="T11" fmla="*/ 390 h 798"/>
              <a:gd name="T12" fmla="*/ 452 w 580"/>
              <a:gd name="T13" fmla="*/ 450 h 798"/>
              <a:gd name="T14" fmla="*/ 402 w 580"/>
              <a:gd name="T15" fmla="*/ 508 h 798"/>
              <a:gd name="T16" fmla="*/ 342 w 580"/>
              <a:gd name="T17" fmla="*/ 560 h 798"/>
              <a:gd name="T18" fmla="*/ 270 w 580"/>
              <a:gd name="T19" fmla="*/ 610 h 798"/>
              <a:gd name="T20" fmla="*/ 188 w 580"/>
              <a:gd name="T21" fmla="*/ 656 h 798"/>
              <a:gd name="T22" fmla="*/ 188 w 580"/>
              <a:gd name="T23" fmla="*/ 798 h 798"/>
              <a:gd name="T24" fmla="*/ 0 w 580"/>
              <a:gd name="T25" fmla="*/ 514 h 798"/>
              <a:gd name="T26" fmla="*/ 188 w 580"/>
              <a:gd name="T27" fmla="*/ 230 h 798"/>
              <a:gd name="T28" fmla="*/ 188 w 580"/>
              <a:gd name="T29" fmla="*/ 372 h 798"/>
              <a:gd name="T30" fmla="*/ 224 w 580"/>
              <a:gd name="T31" fmla="*/ 368 h 798"/>
              <a:gd name="T32" fmla="*/ 264 w 580"/>
              <a:gd name="T33" fmla="*/ 356 h 798"/>
              <a:gd name="T34" fmla="*/ 306 w 580"/>
              <a:gd name="T35" fmla="*/ 336 h 798"/>
              <a:gd name="T36" fmla="*/ 348 w 580"/>
              <a:gd name="T37" fmla="*/ 310 h 798"/>
              <a:gd name="T38" fmla="*/ 392 w 580"/>
              <a:gd name="T39" fmla="*/ 280 h 798"/>
              <a:gd name="T40" fmla="*/ 432 w 580"/>
              <a:gd name="T41" fmla="*/ 246 h 798"/>
              <a:gd name="T42" fmla="*/ 472 w 580"/>
              <a:gd name="T43" fmla="*/ 208 h 798"/>
              <a:gd name="T44" fmla="*/ 506 w 580"/>
              <a:gd name="T45" fmla="*/ 166 h 798"/>
              <a:gd name="T46" fmla="*/ 536 w 580"/>
              <a:gd name="T47" fmla="*/ 124 h 798"/>
              <a:gd name="T48" fmla="*/ 558 w 580"/>
              <a:gd name="T49" fmla="*/ 82 h 798"/>
              <a:gd name="T50" fmla="*/ 574 w 580"/>
              <a:gd name="T51" fmla="*/ 40 h 798"/>
              <a:gd name="T52" fmla="*/ 578 w 580"/>
              <a:gd name="T53" fmla="*/ 0 h 798"/>
              <a:gd name="T54" fmla="*/ 580 w 580"/>
              <a:gd name="T55" fmla="*/ 0 h 7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580" h="798">
                <a:moveTo>
                  <a:pt x="580" y="0"/>
                </a:moveTo>
                <a:lnTo>
                  <a:pt x="578" y="90"/>
                </a:lnTo>
                <a:lnTo>
                  <a:pt x="568" y="174"/>
                </a:lnTo>
                <a:lnTo>
                  <a:pt x="552" y="252"/>
                </a:lnTo>
                <a:lnTo>
                  <a:pt x="526" y="324"/>
                </a:lnTo>
                <a:lnTo>
                  <a:pt x="494" y="390"/>
                </a:lnTo>
                <a:lnTo>
                  <a:pt x="452" y="450"/>
                </a:lnTo>
                <a:lnTo>
                  <a:pt x="402" y="508"/>
                </a:lnTo>
                <a:lnTo>
                  <a:pt x="342" y="560"/>
                </a:lnTo>
                <a:lnTo>
                  <a:pt x="270" y="610"/>
                </a:lnTo>
                <a:lnTo>
                  <a:pt x="188" y="656"/>
                </a:lnTo>
                <a:lnTo>
                  <a:pt x="188" y="798"/>
                </a:lnTo>
                <a:lnTo>
                  <a:pt x="0" y="514"/>
                </a:lnTo>
                <a:lnTo>
                  <a:pt x="188" y="230"/>
                </a:lnTo>
                <a:lnTo>
                  <a:pt x="188" y="372"/>
                </a:lnTo>
                <a:lnTo>
                  <a:pt x="224" y="368"/>
                </a:lnTo>
                <a:lnTo>
                  <a:pt x="264" y="356"/>
                </a:lnTo>
                <a:lnTo>
                  <a:pt x="306" y="336"/>
                </a:lnTo>
                <a:lnTo>
                  <a:pt x="348" y="310"/>
                </a:lnTo>
                <a:lnTo>
                  <a:pt x="392" y="280"/>
                </a:lnTo>
                <a:lnTo>
                  <a:pt x="432" y="246"/>
                </a:lnTo>
                <a:lnTo>
                  <a:pt x="472" y="208"/>
                </a:lnTo>
                <a:lnTo>
                  <a:pt x="506" y="166"/>
                </a:lnTo>
                <a:lnTo>
                  <a:pt x="536" y="124"/>
                </a:lnTo>
                <a:lnTo>
                  <a:pt x="558" y="82"/>
                </a:lnTo>
                <a:lnTo>
                  <a:pt x="574" y="40"/>
                </a:lnTo>
                <a:lnTo>
                  <a:pt x="578" y="0"/>
                </a:lnTo>
                <a:lnTo>
                  <a:pt x="580" y="0"/>
                </a:lnTo>
                <a:close/>
              </a:path>
            </a:pathLst>
          </a:custGeom>
          <a:solidFill>
            <a:schemeClr val="accent5">
              <a:lumMod val="20000"/>
              <a:lumOff val="80000"/>
            </a:schemeClr>
          </a:solidFill>
          <a:ln>
            <a:solidFill>
              <a:schemeClr val="accent1"/>
            </a:solidFill>
          </a:ln>
        </p:spPr>
        <p:txBody>
          <a:bodyP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sp>
        <p:nvSpPr>
          <p:cNvPr id="124" name="AutoShape 9"/>
          <p:cNvSpPr>
            <a:spLocks noChangeAspect="1" noChangeArrowheads="1" noTextEdit="1"/>
          </p:cNvSpPr>
          <p:nvPr/>
        </p:nvSpPr>
        <p:spPr bwMode="gray">
          <a:xfrm flipH="1">
            <a:off x="4868863" y="3176588"/>
            <a:ext cx="909637" cy="1244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p>
            <a:pPr fontAlgn="base">
              <a:spcBef>
                <a:spcPct val="0"/>
              </a:spcBef>
              <a:spcAft>
                <a:spcPct val="0"/>
              </a:spcAft>
            </a:pPr>
            <a:endParaRPr lang="en-US">
              <a:solidFill>
                <a:srgbClr val="666699"/>
              </a:solidFill>
              <a:latin typeface="Arial" charset="0"/>
            </a:endParaRPr>
          </a:p>
        </p:txBody>
      </p:sp>
      <p:sp>
        <p:nvSpPr>
          <p:cNvPr id="125" name="Freeform 10"/>
          <p:cNvSpPr>
            <a:spLocks/>
          </p:cNvSpPr>
          <p:nvPr/>
        </p:nvSpPr>
        <p:spPr bwMode="gray">
          <a:xfrm flipH="1">
            <a:off x="5422106" y="2180357"/>
            <a:ext cx="750093" cy="867644"/>
          </a:xfrm>
          <a:custGeom>
            <a:avLst/>
            <a:gdLst>
              <a:gd name="T0" fmla="*/ 580 w 580"/>
              <a:gd name="T1" fmla="*/ 0 h 798"/>
              <a:gd name="T2" fmla="*/ 578 w 580"/>
              <a:gd name="T3" fmla="*/ 90 h 798"/>
              <a:gd name="T4" fmla="*/ 568 w 580"/>
              <a:gd name="T5" fmla="*/ 174 h 798"/>
              <a:gd name="T6" fmla="*/ 552 w 580"/>
              <a:gd name="T7" fmla="*/ 252 h 798"/>
              <a:gd name="T8" fmla="*/ 526 w 580"/>
              <a:gd name="T9" fmla="*/ 324 h 798"/>
              <a:gd name="T10" fmla="*/ 494 w 580"/>
              <a:gd name="T11" fmla="*/ 390 h 798"/>
              <a:gd name="T12" fmla="*/ 452 w 580"/>
              <a:gd name="T13" fmla="*/ 450 h 798"/>
              <a:gd name="T14" fmla="*/ 402 w 580"/>
              <a:gd name="T15" fmla="*/ 508 h 798"/>
              <a:gd name="T16" fmla="*/ 342 w 580"/>
              <a:gd name="T17" fmla="*/ 560 h 798"/>
              <a:gd name="T18" fmla="*/ 270 w 580"/>
              <a:gd name="T19" fmla="*/ 610 h 798"/>
              <a:gd name="T20" fmla="*/ 188 w 580"/>
              <a:gd name="T21" fmla="*/ 656 h 798"/>
              <a:gd name="T22" fmla="*/ 188 w 580"/>
              <a:gd name="T23" fmla="*/ 798 h 798"/>
              <a:gd name="T24" fmla="*/ 0 w 580"/>
              <a:gd name="T25" fmla="*/ 514 h 798"/>
              <a:gd name="T26" fmla="*/ 188 w 580"/>
              <a:gd name="T27" fmla="*/ 230 h 798"/>
              <a:gd name="T28" fmla="*/ 188 w 580"/>
              <a:gd name="T29" fmla="*/ 372 h 798"/>
              <a:gd name="T30" fmla="*/ 224 w 580"/>
              <a:gd name="T31" fmla="*/ 368 h 798"/>
              <a:gd name="T32" fmla="*/ 264 w 580"/>
              <a:gd name="T33" fmla="*/ 356 h 798"/>
              <a:gd name="T34" fmla="*/ 306 w 580"/>
              <a:gd name="T35" fmla="*/ 336 h 798"/>
              <a:gd name="T36" fmla="*/ 348 w 580"/>
              <a:gd name="T37" fmla="*/ 310 h 798"/>
              <a:gd name="T38" fmla="*/ 392 w 580"/>
              <a:gd name="T39" fmla="*/ 280 h 798"/>
              <a:gd name="T40" fmla="*/ 432 w 580"/>
              <a:gd name="T41" fmla="*/ 246 h 798"/>
              <a:gd name="T42" fmla="*/ 472 w 580"/>
              <a:gd name="T43" fmla="*/ 208 h 798"/>
              <a:gd name="T44" fmla="*/ 506 w 580"/>
              <a:gd name="T45" fmla="*/ 166 h 798"/>
              <a:gd name="T46" fmla="*/ 536 w 580"/>
              <a:gd name="T47" fmla="*/ 124 h 798"/>
              <a:gd name="T48" fmla="*/ 558 w 580"/>
              <a:gd name="T49" fmla="*/ 82 h 798"/>
              <a:gd name="T50" fmla="*/ 574 w 580"/>
              <a:gd name="T51" fmla="*/ 40 h 798"/>
              <a:gd name="T52" fmla="*/ 578 w 580"/>
              <a:gd name="T53" fmla="*/ 0 h 798"/>
              <a:gd name="T54" fmla="*/ 580 w 580"/>
              <a:gd name="T55" fmla="*/ 0 h 798"/>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 ang="0">
                <a:pos x="T34" y="T35"/>
              </a:cxn>
              <a:cxn ang="0">
                <a:pos x="T36" y="T37"/>
              </a:cxn>
              <a:cxn ang="0">
                <a:pos x="T38" y="T39"/>
              </a:cxn>
              <a:cxn ang="0">
                <a:pos x="T40" y="T41"/>
              </a:cxn>
              <a:cxn ang="0">
                <a:pos x="T42" y="T43"/>
              </a:cxn>
              <a:cxn ang="0">
                <a:pos x="T44" y="T45"/>
              </a:cxn>
              <a:cxn ang="0">
                <a:pos x="T46" y="T47"/>
              </a:cxn>
              <a:cxn ang="0">
                <a:pos x="T48" y="T49"/>
              </a:cxn>
              <a:cxn ang="0">
                <a:pos x="T50" y="T51"/>
              </a:cxn>
              <a:cxn ang="0">
                <a:pos x="T52" y="T53"/>
              </a:cxn>
              <a:cxn ang="0">
                <a:pos x="T54" y="T55"/>
              </a:cxn>
            </a:cxnLst>
            <a:rect l="0" t="0" r="r" b="b"/>
            <a:pathLst>
              <a:path w="580" h="798">
                <a:moveTo>
                  <a:pt x="580" y="0"/>
                </a:moveTo>
                <a:lnTo>
                  <a:pt x="578" y="90"/>
                </a:lnTo>
                <a:lnTo>
                  <a:pt x="568" y="174"/>
                </a:lnTo>
                <a:lnTo>
                  <a:pt x="552" y="252"/>
                </a:lnTo>
                <a:lnTo>
                  <a:pt x="526" y="324"/>
                </a:lnTo>
                <a:lnTo>
                  <a:pt x="494" y="390"/>
                </a:lnTo>
                <a:lnTo>
                  <a:pt x="452" y="450"/>
                </a:lnTo>
                <a:lnTo>
                  <a:pt x="402" y="508"/>
                </a:lnTo>
                <a:lnTo>
                  <a:pt x="342" y="560"/>
                </a:lnTo>
                <a:lnTo>
                  <a:pt x="270" y="610"/>
                </a:lnTo>
                <a:lnTo>
                  <a:pt x="188" y="656"/>
                </a:lnTo>
                <a:lnTo>
                  <a:pt x="188" y="798"/>
                </a:lnTo>
                <a:lnTo>
                  <a:pt x="0" y="514"/>
                </a:lnTo>
                <a:lnTo>
                  <a:pt x="188" y="230"/>
                </a:lnTo>
                <a:lnTo>
                  <a:pt x="188" y="372"/>
                </a:lnTo>
                <a:lnTo>
                  <a:pt x="224" y="368"/>
                </a:lnTo>
                <a:lnTo>
                  <a:pt x="264" y="356"/>
                </a:lnTo>
                <a:lnTo>
                  <a:pt x="306" y="336"/>
                </a:lnTo>
                <a:lnTo>
                  <a:pt x="348" y="310"/>
                </a:lnTo>
                <a:lnTo>
                  <a:pt x="392" y="280"/>
                </a:lnTo>
                <a:lnTo>
                  <a:pt x="432" y="246"/>
                </a:lnTo>
                <a:lnTo>
                  <a:pt x="472" y="208"/>
                </a:lnTo>
                <a:lnTo>
                  <a:pt x="506" y="166"/>
                </a:lnTo>
                <a:lnTo>
                  <a:pt x="536" y="124"/>
                </a:lnTo>
                <a:lnTo>
                  <a:pt x="558" y="82"/>
                </a:lnTo>
                <a:lnTo>
                  <a:pt x="574" y="40"/>
                </a:lnTo>
                <a:lnTo>
                  <a:pt x="578" y="0"/>
                </a:lnTo>
                <a:lnTo>
                  <a:pt x="580" y="0"/>
                </a:lnTo>
                <a:close/>
              </a:path>
            </a:pathLst>
          </a:custGeom>
          <a:solidFill>
            <a:schemeClr val="accent5">
              <a:lumMod val="20000"/>
              <a:lumOff val="80000"/>
            </a:schemeClr>
          </a:solidFill>
          <a:ln w="0">
            <a:solidFill>
              <a:srgbClr val="00A06C"/>
            </a:solidFill>
            <a:prstDash val="solid"/>
            <a:round/>
            <a:headEnd/>
            <a:tailEnd/>
          </a:ln>
        </p:spPr>
        <p:txBody>
          <a:bodyP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grpSp>
        <p:nvGrpSpPr>
          <p:cNvPr id="126" name="Group 11"/>
          <p:cNvGrpSpPr>
            <a:grpSpLocks/>
          </p:cNvGrpSpPr>
          <p:nvPr/>
        </p:nvGrpSpPr>
        <p:grpSpPr bwMode="auto">
          <a:xfrm>
            <a:off x="3048000" y="1219200"/>
            <a:ext cx="2998788" cy="1040977"/>
            <a:chOff x="1997" y="1314"/>
            <a:chExt cx="1889" cy="1009"/>
          </a:xfrm>
        </p:grpSpPr>
        <p:grpSp>
          <p:nvGrpSpPr>
            <p:cNvPr id="127" name="Group 12"/>
            <p:cNvGrpSpPr>
              <a:grpSpLocks/>
            </p:cNvGrpSpPr>
            <p:nvPr/>
          </p:nvGrpSpPr>
          <p:grpSpPr bwMode="auto">
            <a:xfrm>
              <a:off x="1997" y="1404"/>
              <a:ext cx="1889" cy="919"/>
              <a:chOff x="1973" y="1027"/>
              <a:chExt cx="1926" cy="937"/>
            </a:xfrm>
          </p:grpSpPr>
          <p:sp>
            <p:nvSpPr>
              <p:cNvPr id="132" name="Oval 13"/>
              <p:cNvSpPr>
                <a:spLocks noChangeArrowheads="1"/>
              </p:cNvSpPr>
              <p:nvPr/>
            </p:nvSpPr>
            <p:spPr bwMode="gray">
              <a:xfrm>
                <a:off x="1994" y="1057"/>
                <a:ext cx="1905" cy="907"/>
              </a:xfrm>
              <a:prstGeom prst="ellipse">
                <a:avLst/>
              </a:prstGeom>
              <a:gradFill rotWithShape="1">
                <a:gsLst>
                  <a:gs pos="0">
                    <a:srgbClr val="28BFEE"/>
                  </a:gs>
                  <a:gs pos="100000">
                    <a:srgbClr val="28BFEE">
                      <a:gamma/>
                      <a:shade val="48627"/>
                      <a:invGamma/>
                    </a:srgbClr>
                  </a:gs>
                </a:gsLst>
                <a:lin ang="27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sp>
            <p:nvSpPr>
              <p:cNvPr id="133" name="Oval 14"/>
              <p:cNvSpPr>
                <a:spLocks noChangeArrowheads="1"/>
              </p:cNvSpPr>
              <p:nvPr/>
            </p:nvSpPr>
            <p:spPr bwMode="gray">
              <a:xfrm>
                <a:off x="1973" y="1027"/>
                <a:ext cx="1905" cy="907"/>
              </a:xfrm>
              <a:prstGeom prst="ellipse">
                <a:avLst/>
              </a:prstGeom>
              <a:gradFill rotWithShape="1">
                <a:gsLst>
                  <a:gs pos="0">
                    <a:srgbClr val="28BFEE">
                      <a:gamma/>
                      <a:tint val="44314"/>
                      <a:invGamma/>
                    </a:srgbClr>
                  </a:gs>
                  <a:gs pos="100000">
                    <a:srgbClr val="28BFEE"/>
                  </a:gs>
                </a:gsLst>
                <a:lin ang="2700000" scaled="1"/>
              </a:gradFill>
              <a:ln>
                <a:noFill/>
              </a:ln>
              <a:effectLst/>
              <a:extLst>
                <a:ext uri="{91240B29-F687-4F45-9708-019B960494DF}">
                  <a14:hiddenLine xmlns:a14="http://schemas.microsoft.com/office/drawing/2010/main" w="9525">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nchor="ct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grpSp>
        <p:sp>
          <p:nvSpPr>
            <p:cNvPr id="128" name="Oval 15"/>
            <p:cNvSpPr>
              <a:spLocks noChangeArrowheads="1"/>
            </p:cNvSpPr>
            <p:nvPr/>
          </p:nvSpPr>
          <p:spPr bwMode="gray">
            <a:xfrm>
              <a:off x="2086" y="1314"/>
              <a:ext cx="1691" cy="845"/>
            </a:xfrm>
            <a:prstGeom prst="ellipse">
              <a:avLst/>
            </a:prstGeom>
            <a:gradFill rotWithShape="1">
              <a:gsLst>
                <a:gs pos="0">
                  <a:srgbClr val="49CACD">
                    <a:gamma/>
                    <a:shade val="46275"/>
                    <a:invGamma/>
                  </a:srgbClr>
                </a:gs>
                <a:gs pos="100000">
                  <a:srgbClr val="49CACD"/>
                </a:gs>
              </a:gsLst>
              <a:lin ang="2700000" scaled="1"/>
            </a:gradFill>
            <a:ln>
              <a:noFill/>
            </a:ln>
            <a:effectLst/>
            <a:extLst>
              <a:ext uri="{91240B29-F687-4F45-9708-019B960494DF}">
                <a14:hiddenLine xmlns:a14="http://schemas.microsoft.com/office/drawing/2010/main" w="9525" algn="ctr">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eaVert" wrap="none" anchor="ct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sp>
          <p:nvSpPr>
            <p:cNvPr id="129" name="Oval 16"/>
            <p:cNvSpPr>
              <a:spLocks noChangeArrowheads="1"/>
            </p:cNvSpPr>
            <p:nvPr/>
          </p:nvSpPr>
          <p:spPr bwMode="gray">
            <a:xfrm>
              <a:off x="2108" y="1319"/>
              <a:ext cx="1650" cy="824"/>
            </a:xfrm>
            <a:prstGeom prst="ellipse">
              <a:avLst/>
            </a:prstGeom>
            <a:gradFill rotWithShape="1">
              <a:gsLst>
                <a:gs pos="0">
                  <a:srgbClr val="49CACD">
                    <a:alpha val="0"/>
                  </a:srgbClr>
                </a:gs>
                <a:gs pos="100000">
                  <a:srgbClr val="49CACD">
                    <a:gamma/>
                    <a:tint val="34902"/>
                    <a:invGamma/>
                  </a:srgbClr>
                </a:gs>
              </a:gsLst>
              <a:lin ang="2700000" scaled="1"/>
            </a:gradFill>
            <a:ln>
              <a:noFill/>
            </a:ln>
            <a:effectLst/>
            <a:extLst>
              <a:ext uri="{91240B29-F687-4F45-9708-019B960494DF}">
                <a14:hiddenLine xmlns:a14="http://schemas.microsoft.com/office/drawing/2010/main" w="9525" algn="ctr">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eaVert" wrap="none" anchor="ct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sp>
          <p:nvSpPr>
            <p:cNvPr id="130" name="Oval 17"/>
            <p:cNvSpPr>
              <a:spLocks noChangeArrowheads="1"/>
            </p:cNvSpPr>
            <p:nvPr/>
          </p:nvSpPr>
          <p:spPr bwMode="gray">
            <a:xfrm>
              <a:off x="2125" y="1327"/>
              <a:ext cx="1570" cy="770"/>
            </a:xfrm>
            <a:prstGeom prst="ellipse">
              <a:avLst/>
            </a:prstGeom>
            <a:gradFill rotWithShape="1">
              <a:gsLst>
                <a:gs pos="0">
                  <a:srgbClr val="49CACD">
                    <a:gamma/>
                    <a:shade val="79216"/>
                    <a:invGamma/>
                  </a:srgbClr>
                </a:gs>
                <a:gs pos="100000">
                  <a:srgbClr val="49CACD">
                    <a:alpha val="48000"/>
                  </a:srgbClr>
                </a:gs>
              </a:gsLst>
              <a:lin ang="2700000" scaled="1"/>
            </a:gradFill>
            <a:ln>
              <a:noFill/>
            </a:ln>
            <a:effectLst/>
            <a:extLst>
              <a:ext uri="{91240B29-F687-4F45-9708-019B960494DF}">
                <a14:hiddenLine xmlns:a14="http://schemas.microsoft.com/office/drawing/2010/main" w="9525" algn="ctr">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eaVert" wrap="none" anchor="ct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sp>
          <p:nvSpPr>
            <p:cNvPr id="131" name="Oval 18"/>
            <p:cNvSpPr>
              <a:spLocks noChangeArrowheads="1"/>
            </p:cNvSpPr>
            <p:nvPr/>
          </p:nvSpPr>
          <p:spPr bwMode="gray">
            <a:xfrm>
              <a:off x="2208" y="1344"/>
              <a:ext cx="1382" cy="624"/>
            </a:xfrm>
            <a:prstGeom prst="ellipse">
              <a:avLst/>
            </a:prstGeom>
            <a:gradFill rotWithShape="1">
              <a:gsLst>
                <a:gs pos="0">
                  <a:srgbClr val="49CACD">
                    <a:gamma/>
                    <a:tint val="0"/>
                    <a:invGamma/>
                  </a:srgbClr>
                </a:gs>
                <a:gs pos="100000">
                  <a:srgbClr val="49CACD">
                    <a:alpha val="38000"/>
                  </a:srgbClr>
                </a:gs>
              </a:gsLst>
              <a:lin ang="2700000" scaled="1"/>
            </a:gradFill>
            <a:ln>
              <a:noFill/>
            </a:ln>
            <a:effectLst/>
            <a:extLst>
              <a:ext uri="{91240B29-F687-4F45-9708-019B960494DF}">
                <a14:hiddenLine xmlns:a14="http://schemas.microsoft.com/office/drawing/2010/main" w="9525" algn="ctr">
                  <a:solidFill>
                    <a:schemeClr val="tx1"/>
                  </a:solidFill>
                  <a:round/>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eaVert" wrap="none" anchor="ctr"/>
            <a:lstStyle/>
            <a:p>
              <a:pPr marL="0" marR="0" lvl="0" indent="0" defTabSz="914400" eaLnBrk="1" fontAlgn="base" latinLnBrk="0" hangingPunct="1">
                <a:lnSpc>
                  <a:spcPct val="100000"/>
                </a:lnSpc>
                <a:spcBef>
                  <a:spcPct val="0"/>
                </a:spcBef>
                <a:spcAft>
                  <a:spcPct val="0"/>
                </a:spcAft>
                <a:buClrTx/>
                <a:buSzTx/>
                <a:buFontTx/>
                <a:buNone/>
                <a:tabLst/>
                <a:defRPr/>
              </a:pPr>
              <a:endParaRPr kumimoji="0" lang="en-US" sz="1800" b="0" i="0" u="none" strike="noStrike" kern="0" cap="none" spc="0" normalizeH="0" baseline="0" noProof="0">
                <a:ln>
                  <a:noFill/>
                </a:ln>
                <a:solidFill>
                  <a:srgbClr val="666699"/>
                </a:solidFill>
                <a:effectLst/>
                <a:uLnTx/>
                <a:uFillTx/>
                <a:latin typeface="Arial" charset="0"/>
              </a:endParaRPr>
            </a:p>
          </p:txBody>
        </p:sp>
      </p:grpSp>
      <p:sp>
        <p:nvSpPr>
          <p:cNvPr id="134" name="Text Box 19"/>
          <p:cNvSpPr txBox="1">
            <a:spLocks noChangeArrowheads="1"/>
          </p:cNvSpPr>
          <p:nvPr/>
        </p:nvSpPr>
        <p:spPr bwMode="auto">
          <a:xfrm>
            <a:off x="3244566" y="1349514"/>
            <a:ext cx="2622834" cy="70788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lgn="ctr">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a:spAutoFit/>
          </a:bodyPr>
          <a:lstStyle/>
          <a:p>
            <a:pPr algn="ctr" eaLnBrk="0" fontAlgn="base" hangingPunct="0">
              <a:spcBef>
                <a:spcPct val="0"/>
              </a:spcBef>
              <a:spcAft>
                <a:spcPct val="0"/>
              </a:spcAft>
            </a:pPr>
            <a:r>
              <a:rPr lang="en-US" sz="2000" b="1" dirty="0">
                <a:solidFill>
                  <a:srgbClr val="FF0000"/>
                </a:solidFill>
                <a:latin typeface="Times New Roman" panose="02020603050405020304" pitchFamily="18" charset="0"/>
                <a:cs typeface="Times New Roman" panose="02020603050405020304" pitchFamily="18" charset="0"/>
              </a:rPr>
              <a:t>THẢO LUẬN NHÓM</a:t>
            </a:r>
          </a:p>
          <a:p>
            <a:pPr algn="ctr" eaLnBrk="0" fontAlgn="base" hangingPunct="0">
              <a:spcBef>
                <a:spcPct val="0"/>
              </a:spcBef>
              <a:spcAft>
                <a:spcPct val="0"/>
              </a:spcAft>
            </a:pPr>
            <a:r>
              <a:rPr lang="en-US" sz="2000" b="1" dirty="0" err="1">
                <a:solidFill>
                  <a:srgbClr val="002060"/>
                </a:solidFill>
                <a:latin typeface="Times New Roman" panose="02020603050405020304" pitchFamily="18" charset="0"/>
                <a:cs typeface="Times New Roman" panose="02020603050405020304" pitchFamily="18" charset="0"/>
              </a:rPr>
              <a:t>Thời</a:t>
            </a:r>
            <a:r>
              <a:rPr lang="en-US" sz="2000" b="1" dirty="0">
                <a:solidFill>
                  <a:srgbClr val="002060"/>
                </a:solidFill>
                <a:latin typeface="Times New Roman" panose="02020603050405020304" pitchFamily="18" charset="0"/>
                <a:cs typeface="Times New Roman" panose="02020603050405020304" pitchFamily="18" charset="0"/>
              </a:rPr>
              <a:t> </a:t>
            </a:r>
            <a:r>
              <a:rPr lang="en-US" sz="2000" b="1" dirty="0" err="1">
                <a:solidFill>
                  <a:srgbClr val="002060"/>
                </a:solidFill>
                <a:latin typeface="Times New Roman" panose="02020603050405020304" pitchFamily="18" charset="0"/>
                <a:cs typeface="Times New Roman" panose="02020603050405020304" pitchFamily="18" charset="0"/>
              </a:rPr>
              <a:t>gian</a:t>
            </a:r>
            <a:r>
              <a:rPr lang="en-US" sz="2000" b="1" dirty="0">
                <a:solidFill>
                  <a:srgbClr val="002060"/>
                </a:solidFill>
                <a:latin typeface="Times New Roman" panose="02020603050405020304" pitchFamily="18" charset="0"/>
                <a:cs typeface="Times New Roman" panose="02020603050405020304" pitchFamily="18" charset="0"/>
              </a:rPr>
              <a:t>: 5 </a:t>
            </a:r>
            <a:r>
              <a:rPr lang="en-US" sz="2000" b="1" dirty="0" err="1">
                <a:solidFill>
                  <a:srgbClr val="002060"/>
                </a:solidFill>
                <a:latin typeface="Times New Roman" panose="02020603050405020304" pitchFamily="18" charset="0"/>
                <a:cs typeface="Times New Roman" panose="02020603050405020304" pitchFamily="18" charset="0"/>
              </a:rPr>
              <a:t>phút</a:t>
            </a:r>
            <a:endParaRPr lang="en-US" sz="2000" dirty="0">
              <a:solidFill>
                <a:srgbClr val="002060"/>
              </a:solidFill>
              <a:latin typeface="Times New Roman" panose="02020603050405020304" pitchFamily="18" charset="0"/>
              <a:cs typeface="Times New Roman" panose="02020603050405020304" pitchFamily="18" charset="0"/>
            </a:endParaRPr>
          </a:p>
        </p:txBody>
      </p:sp>
      <p:sp>
        <p:nvSpPr>
          <p:cNvPr id="135" name="Rectangle 134"/>
          <p:cNvSpPr/>
          <p:nvPr/>
        </p:nvSpPr>
        <p:spPr>
          <a:xfrm>
            <a:off x="6217026" y="2382083"/>
            <a:ext cx="2577348" cy="4170372"/>
          </a:xfrm>
          <a:prstGeom prst="rect">
            <a:avLst/>
          </a:prstGeom>
        </p:spPr>
        <p:txBody>
          <a:bodyPr wrap="square">
            <a:spAutoFit/>
          </a:bodyPr>
          <a:lstStyle/>
          <a:p>
            <a:pPr algn="ctr"/>
            <a:r>
              <a:rPr lang="en-US" b="1" dirty="0">
                <a:solidFill>
                  <a:srgbClr val="FF0000"/>
                </a:solidFill>
                <a:latin typeface="Cambria" panose="02040503050406030204" pitchFamily="18" charset="0"/>
                <a:ea typeface="Cambria" panose="02040503050406030204" pitchFamily="18" charset="0"/>
              </a:rPr>
              <a:t>* </a:t>
            </a:r>
            <a:r>
              <a:rPr lang="en-US" b="1" dirty="0" err="1">
                <a:solidFill>
                  <a:srgbClr val="FF0000"/>
                </a:solidFill>
                <a:latin typeface="Cambria" panose="02040503050406030204" pitchFamily="18" charset="0"/>
                <a:ea typeface="Cambria" panose="02040503050406030204" pitchFamily="18" charset="0"/>
              </a:rPr>
              <a:t>Nhóm</a:t>
            </a:r>
            <a:r>
              <a:rPr lang="en-US" b="1" dirty="0">
                <a:solidFill>
                  <a:srgbClr val="FF0000"/>
                </a:solidFill>
                <a:latin typeface="Cambria" panose="02040503050406030204" pitchFamily="18" charset="0"/>
                <a:ea typeface="Cambria" panose="02040503050406030204" pitchFamily="18" charset="0"/>
              </a:rPr>
              <a:t> 5, 6, 7, 8:</a:t>
            </a:r>
          </a:p>
          <a:p>
            <a:pPr algn="just"/>
            <a:r>
              <a:rPr lang="en-US" b="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Dựa</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vào</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hình</a:t>
            </a:r>
            <a:r>
              <a:rPr lang="en-US" sz="1900" i="1" dirty="0">
                <a:solidFill>
                  <a:srgbClr val="FF0000"/>
                </a:solidFill>
                <a:latin typeface="Cambria" panose="02040503050406030204" pitchFamily="18" charset="0"/>
                <a:ea typeface="Cambria" panose="02040503050406030204" pitchFamily="18" charset="0"/>
              </a:rPr>
              <a:t> 19.2 </a:t>
            </a:r>
            <a:r>
              <a:rPr lang="en-US" sz="1900" i="1" dirty="0" err="1">
                <a:solidFill>
                  <a:srgbClr val="FF0000"/>
                </a:solidFill>
                <a:latin typeface="Cambria" panose="02040503050406030204" pitchFamily="18" charset="0"/>
                <a:ea typeface="Cambria" panose="02040503050406030204" pitchFamily="18" charset="0"/>
              </a:rPr>
              <a:t>và</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thông</a:t>
            </a:r>
            <a:r>
              <a:rPr lang="en-US" sz="1900" i="1" dirty="0">
                <a:solidFill>
                  <a:srgbClr val="FF0000"/>
                </a:solidFill>
                <a:latin typeface="Cambria" panose="02040503050406030204" pitchFamily="18" charset="0"/>
                <a:ea typeface="Cambria" panose="02040503050406030204" pitchFamily="18" charset="0"/>
              </a:rPr>
              <a:t> tin </a:t>
            </a:r>
            <a:r>
              <a:rPr lang="en-US" sz="1900" i="1" dirty="0" err="1">
                <a:solidFill>
                  <a:srgbClr val="FF0000"/>
                </a:solidFill>
                <a:latin typeface="Cambria" panose="02040503050406030204" pitchFamily="18" charset="0"/>
                <a:ea typeface="Cambria" panose="02040503050406030204" pitchFamily="18" charset="0"/>
              </a:rPr>
              <a:t>trong</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bài</a:t>
            </a:r>
            <a:r>
              <a:rPr lang="en-US" sz="1900" i="1" dirty="0">
                <a:solidFill>
                  <a:srgbClr val="FF0000"/>
                </a:solidFill>
                <a:latin typeface="Cambria" panose="02040503050406030204" pitchFamily="18" charset="0"/>
                <a:ea typeface="Cambria" panose="02040503050406030204" pitchFamily="18" charset="0"/>
              </a:rPr>
              <a:t>, </a:t>
            </a:r>
            <a:r>
              <a:rPr lang="en-US" sz="1900" i="1" dirty="0" err="1">
                <a:solidFill>
                  <a:srgbClr val="FF0000"/>
                </a:solidFill>
                <a:latin typeface="Cambria" panose="02040503050406030204" pitchFamily="18" charset="0"/>
                <a:ea typeface="Cambria" panose="02040503050406030204" pitchFamily="18" charset="0"/>
              </a:rPr>
              <a:t>hãy</a:t>
            </a:r>
            <a:r>
              <a:rPr lang="en-US" sz="1900" i="1" dirty="0">
                <a:solidFill>
                  <a:srgbClr val="FF0000"/>
                </a:solidFill>
                <a:latin typeface="Cambria" panose="02040503050406030204" pitchFamily="18" charset="0"/>
                <a:ea typeface="Cambria" panose="02040503050406030204" pitchFamily="18" charset="0"/>
              </a:rPr>
              <a:t>: </a:t>
            </a:r>
            <a:endParaRPr lang="en-US" sz="1900" b="1" dirty="0">
              <a:solidFill>
                <a:srgbClr val="FF0000"/>
              </a:solidFill>
              <a:latin typeface="Cambria" panose="02040503050406030204" pitchFamily="18" charset="0"/>
              <a:ea typeface="Cambria" panose="02040503050406030204" pitchFamily="18" charset="0"/>
            </a:endParaRPr>
          </a:p>
          <a:p>
            <a:pPr algn="just"/>
            <a:r>
              <a:rPr lang="en-US" sz="1900" i="1" dirty="0">
                <a:solidFill>
                  <a:srgbClr val="002060"/>
                </a:solidFill>
                <a:latin typeface="Cambria" panose="02040503050406030204" pitchFamily="18" charset="0"/>
                <a:ea typeface="Cambria" panose="02040503050406030204" pitchFamily="18" charset="0"/>
              </a:rPr>
              <a:t>1. </a:t>
            </a:r>
            <a:r>
              <a:rPr lang="vi-VN" sz="1900" i="1" dirty="0">
                <a:solidFill>
                  <a:srgbClr val="002060"/>
                </a:solidFill>
                <a:latin typeface="Cambria" panose="02040503050406030204" pitchFamily="18" charset="0"/>
                <a:ea typeface="Cambria" panose="02040503050406030204" pitchFamily="18" charset="0"/>
              </a:rPr>
              <a:t>Kể tên các tầng đất theo thứ tự từ trên xuống dưới? </a:t>
            </a:r>
          </a:p>
          <a:p>
            <a:pPr algn="just"/>
            <a:r>
              <a:rPr lang="en-US" sz="1900" i="1" dirty="0">
                <a:solidFill>
                  <a:srgbClr val="002060"/>
                </a:solidFill>
                <a:latin typeface="Cambria" panose="02040503050406030204" pitchFamily="18" charset="0"/>
                <a:ea typeface="Cambria" panose="02040503050406030204" pitchFamily="18" charset="0"/>
              </a:rPr>
              <a:t>2. Cho </a:t>
            </a:r>
            <a:r>
              <a:rPr lang="en-US" sz="1900" i="1" dirty="0" err="1">
                <a:solidFill>
                  <a:srgbClr val="002060"/>
                </a:solidFill>
                <a:latin typeface="Cambria" panose="02040503050406030204" pitchFamily="18" charset="0"/>
                <a:ea typeface="Cambria" panose="02040503050406030204" pitchFamily="18" charset="0"/>
              </a:rPr>
              <a:t>biết</a:t>
            </a:r>
            <a:r>
              <a:rPr lang="en-US" sz="1900" i="1" dirty="0">
                <a:solidFill>
                  <a:srgbClr val="002060"/>
                </a:solidFill>
                <a:latin typeface="Cambria" panose="02040503050406030204" pitchFamily="18" charset="0"/>
                <a:ea typeface="Cambria" panose="02040503050406030204" pitchFamily="18" charset="0"/>
              </a:rPr>
              <a:t> t</a:t>
            </a:r>
            <a:r>
              <a:rPr lang="vi-VN" sz="1900" i="1" dirty="0">
                <a:solidFill>
                  <a:srgbClr val="002060"/>
                </a:solidFill>
                <a:latin typeface="Cambria" panose="02040503050406030204" pitchFamily="18" charset="0"/>
                <a:ea typeface="Cambria" panose="02040503050406030204" pitchFamily="18" charset="0"/>
              </a:rPr>
              <a:t>ầng nào chứa chất mùn và có nhiều dinh dưỡng? Tầng nào chứa sản phẩm phong hóa bị biến đổi để hình thành đất?</a:t>
            </a:r>
          </a:p>
        </p:txBody>
      </p:sp>
      <p:pic>
        <p:nvPicPr>
          <p:cNvPr id="2" name="Picture 2" descr="Thảo Luận Nhóm Theo Chuyên đề – Sunbook Blo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07258" y="1227977"/>
            <a:ext cx="1833481" cy="1031333"/>
          </a:xfrm>
          <a:prstGeom prst="rect">
            <a:avLst/>
          </a:prstGeom>
          <a:noFill/>
          <a:extLst>
            <a:ext uri="{909E8E84-426E-40DD-AFC4-6F175D3DCCD1}">
              <a14:hiddenFill xmlns:a14="http://schemas.microsoft.com/office/drawing/2010/main">
                <a:solidFill>
                  <a:srgbClr val="FFFFFF"/>
                </a:solidFill>
              </a14:hiddenFill>
            </a:ext>
          </a:extLst>
        </p:spPr>
      </p:pic>
      <p:pic>
        <p:nvPicPr>
          <p:cNvPr id="138" name="Picture 2" descr="Thảo Luận Nhóm Theo Chuyên đề – Sunbook Blo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566546" y="1219200"/>
            <a:ext cx="1833481" cy="1031333"/>
          </a:xfrm>
          <a:prstGeom prst="rect">
            <a:avLst/>
          </a:prstGeom>
          <a:noFill/>
          <a:extLst>
            <a:ext uri="{909E8E84-426E-40DD-AFC4-6F175D3DCCD1}">
              <a14:hiddenFill xmlns:a14="http://schemas.microsoft.com/office/drawing/2010/main">
                <a:solidFill>
                  <a:srgbClr val="FFFFFF"/>
                </a:solidFill>
              </a14:hiddenFill>
            </a:ext>
          </a:extLst>
        </p:spPr>
      </p:pic>
      <p:pic>
        <p:nvPicPr>
          <p:cNvPr id="35" name="Picture 34"/>
          <p:cNvPicPr/>
          <p:nvPr/>
        </p:nvPicPr>
        <p:blipFill>
          <a:blip r:embed="rId6">
            <a:extLst>
              <a:ext uri="{BEBA8EAE-BF5A-486C-A8C5-ECC9F3942E4B}">
                <a14:imgProps xmlns:a14="http://schemas.microsoft.com/office/drawing/2010/main">
                  <a14:imgLayer r:embed="rId7">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2971800" y="4572000"/>
            <a:ext cx="2959046" cy="2014855"/>
          </a:xfrm>
          <a:prstGeom prst="rect">
            <a:avLst/>
          </a:prstGeom>
          <a:noFill/>
          <a:ln>
            <a:solidFill>
              <a:srgbClr val="00FF00"/>
            </a:solidFill>
          </a:ln>
        </p:spPr>
      </p:pic>
      <p:pic>
        <p:nvPicPr>
          <p:cNvPr id="36" name="Picture 35"/>
          <p:cNvPicPr/>
          <p:nvPr/>
        </p:nvPicPr>
        <p:blipFill>
          <a:blip r:embed="rId8">
            <a:extLst>
              <a:ext uri="{BEBA8EAE-BF5A-486C-A8C5-ECC9F3942E4B}">
                <a14:imgProps xmlns:a14="http://schemas.microsoft.com/office/drawing/2010/main">
                  <a14:imgLayer r:embed="rId9">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3572031" y="2438400"/>
            <a:ext cx="1850075" cy="2026683"/>
          </a:xfrm>
          <a:prstGeom prst="rect">
            <a:avLst/>
          </a:prstGeom>
          <a:noFill/>
          <a:ln>
            <a:solidFill>
              <a:srgbClr val="00FF00"/>
            </a:solidFill>
          </a:ln>
        </p:spPr>
      </p:pic>
    </p:spTree>
    <p:extLst>
      <p:ext uri="{BB962C8B-B14F-4D97-AF65-F5344CB8AC3E}">
        <p14:creationId xmlns:p14="http://schemas.microsoft.com/office/powerpoint/2010/main" val="2419997777"/>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randombar(horizontal)">
                                      <p:cBhvr>
                                        <p:cTn id="7" dur="500"/>
                                        <p:tgtEl>
                                          <p:spTgt spid="2"/>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122"/>
                                        </p:tgtEl>
                                        <p:attrNameLst>
                                          <p:attrName>style.visibility</p:attrName>
                                        </p:attrNameLst>
                                      </p:cBhvr>
                                      <p:to>
                                        <p:strVal val="visible"/>
                                      </p:to>
                                    </p:set>
                                    <p:animEffect transition="in" filter="randombar(horizontal)">
                                      <p:cBhvr>
                                        <p:cTn id="12" dur="500"/>
                                        <p:tgtEl>
                                          <p:spTgt spid="122"/>
                                        </p:tgtEl>
                                      </p:cBhvr>
                                    </p:animEffect>
                                  </p:childTnLst>
                                </p:cTn>
                              </p:par>
                              <p:par>
                                <p:cTn id="13" presetID="14" presetClass="entr" presetSubtype="10" fill="hold" grpId="0" nodeType="withEffect">
                                  <p:stCondLst>
                                    <p:cond delay="0"/>
                                  </p:stCondLst>
                                  <p:childTnLst>
                                    <p:set>
                                      <p:cBhvr>
                                        <p:cTn id="14" dur="1" fill="hold">
                                          <p:stCondLst>
                                            <p:cond delay="0"/>
                                          </p:stCondLst>
                                        </p:cTn>
                                        <p:tgtEl>
                                          <p:spTgt spid="123"/>
                                        </p:tgtEl>
                                        <p:attrNameLst>
                                          <p:attrName>style.visibility</p:attrName>
                                        </p:attrNameLst>
                                      </p:cBhvr>
                                      <p:to>
                                        <p:strVal val="visible"/>
                                      </p:to>
                                    </p:set>
                                    <p:animEffect transition="in" filter="randombar(horizontal)">
                                      <p:cBhvr>
                                        <p:cTn id="15" dur="500"/>
                                        <p:tgtEl>
                                          <p:spTgt spid="123"/>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21"/>
                                        </p:tgtEl>
                                        <p:attrNameLst>
                                          <p:attrName>style.visibility</p:attrName>
                                        </p:attrNameLst>
                                      </p:cBhvr>
                                      <p:to>
                                        <p:strVal val="visible"/>
                                      </p:to>
                                    </p:set>
                                    <p:animEffect transition="in" filter="randombar(horizontal)">
                                      <p:cBhvr>
                                        <p:cTn id="18" dur="500"/>
                                        <p:tgtEl>
                                          <p:spTgt spid="121"/>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35"/>
                                        </p:tgtEl>
                                        <p:attrNameLst>
                                          <p:attrName>style.visibility</p:attrName>
                                        </p:attrNameLst>
                                      </p:cBhvr>
                                      <p:to>
                                        <p:strVal val="visible"/>
                                      </p:to>
                                    </p:set>
                                    <p:animEffect transition="in" filter="randombar(horizontal)">
                                      <p:cBhvr>
                                        <p:cTn id="23" dur="500"/>
                                        <p:tgtEl>
                                          <p:spTgt spid="35"/>
                                        </p:tgtEl>
                                      </p:cBhvr>
                                    </p:animEffect>
                                  </p:childTnLst>
                                </p:cTn>
                              </p:par>
                              <p:par>
                                <p:cTn id="24" presetID="14" presetClass="entr" presetSubtype="10" fill="hold" nodeType="withEffect">
                                  <p:stCondLst>
                                    <p:cond delay="0"/>
                                  </p:stCondLst>
                                  <p:childTnLst>
                                    <p:set>
                                      <p:cBhvr>
                                        <p:cTn id="25" dur="1" fill="hold">
                                          <p:stCondLst>
                                            <p:cond delay="0"/>
                                          </p:stCondLst>
                                        </p:cTn>
                                        <p:tgtEl>
                                          <p:spTgt spid="36"/>
                                        </p:tgtEl>
                                        <p:attrNameLst>
                                          <p:attrName>style.visibility</p:attrName>
                                        </p:attrNameLst>
                                      </p:cBhvr>
                                      <p:to>
                                        <p:strVal val="visible"/>
                                      </p:to>
                                    </p:set>
                                    <p:animEffect transition="in" filter="randombar(horizontal)">
                                      <p:cBhvr>
                                        <p:cTn id="26" dur="500"/>
                                        <p:tgtEl>
                                          <p:spTgt spid="36"/>
                                        </p:tgtEl>
                                      </p:cBhvr>
                                    </p:animEffect>
                                  </p:childTnLst>
                                </p:cTn>
                              </p:par>
                            </p:childTnLst>
                          </p:cTn>
                        </p:par>
                      </p:childTnLst>
                    </p:cTn>
                  </p:par>
                  <p:par>
                    <p:cTn id="27" fill="hold">
                      <p:stCondLst>
                        <p:cond delay="indefinite"/>
                      </p:stCondLst>
                      <p:childTnLst>
                        <p:par>
                          <p:cTn id="28" fill="hold">
                            <p:stCondLst>
                              <p:cond delay="0"/>
                            </p:stCondLst>
                            <p:childTnLst>
                              <p:par>
                                <p:cTn id="29" presetID="14" presetClass="entr" presetSubtype="10" fill="hold" nodeType="clickEffect">
                                  <p:stCondLst>
                                    <p:cond delay="0"/>
                                  </p:stCondLst>
                                  <p:childTnLst>
                                    <p:set>
                                      <p:cBhvr>
                                        <p:cTn id="30" dur="1" fill="hold">
                                          <p:stCondLst>
                                            <p:cond delay="0"/>
                                          </p:stCondLst>
                                        </p:cTn>
                                        <p:tgtEl>
                                          <p:spTgt spid="138"/>
                                        </p:tgtEl>
                                        <p:attrNameLst>
                                          <p:attrName>style.visibility</p:attrName>
                                        </p:attrNameLst>
                                      </p:cBhvr>
                                      <p:to>
                                        <p:strVal val="visible"/>
                                      </p:to>
                                    </p:set>
                                    <p:animEffect transition="in" filter="randombar(horizontal)">
                                      <p:cBhvr>
                                        <p:cTn id="31" dur="500"/>
                                        <p:tgtEl>
                                          <p:spTgt spid="138"/>
                                        </p:tgtEl>
                                      </p:cBhvr>
                                    </p:animEffect>
                                  </p:childTnLst>
                                </p:cTn>
                              </p:par>
                            </p:childTnLst>
                          </p:cTn>
                        </p:par>
                      </p:childTnLst>
                    </p:cTn>
                  </p:par>
                  <p:par>
                    <p:cTn id="32" fill="hold">
                      <p:stCondLst>
                        <p:cond delay="indefinite"/>
                      </p:stCondLst>
                      <p:childTnLst>
                        <p:par>
                          <p:cTn id="33" fill="hold">
                            <p:stCondLst>
                              <p:cond delay="0"/>
                            </p:stCondLst>
                            <p:childTnLst>
                              <p:par>
                                <p:cTn id="34" presetID="14" presetClass="entr" presetSubtype="10" fill="hold" grpId="0" nodeType="clickEffect">
                                  <p:stCondLst>
                                    <p:cond delay="0"/>
                                  </p:stCondLst>
                                  <p:childTnLst>
                                    <p:set>
                                      <p:cBhvr>
                                        <p:cTn id="35" dur="1" fill="hold">
                                          <p:stCondLst>
                                            <p:cond delay="0"/>
                                          </p:stCondLst>
                                        </p:cTn>
                                        <p:tgtEl>
                                          <p:spTgt spid="135"/>
                                        </p:tgtEl>
                                        <p:attrNameLst>
                                          <p:attrName>style.visibility</p:attrName>
                                        </p:attrNameLst>
                                      </p:cBhvr>
                                      <p:to>
                                        <p:strVal val="visible"/>
                                      </p:to>
                                    </p:set>
                                    <p:animEffect transition="in" filter="randombar(horizontal)">
                                      <p:cBhvr>
                                        <p:cTn id="36" dur="500"/>
                                        <p:tgtEl>
                                          <p:spTgt spid="135"/>
                                        </p:tgtEl>
                                      </p:cBhvr>
                                    </p:animEffect>
                                  </p:childTnLst>
                                </p:cTn>
                              </p:par>
                              <p:par>
                                <p:cTn id="37" presetID="14" presetClass="entr" presetSubtype="10" fill="hold" grpId="0" nodeType="withEffect">
                                  <p:stCondLst>
                                    <p:cond delay="0"/>
                                  </p:stCondLst>
                                  <p:childTnLst>
                                    <p:set>
                                      <p:cBhvr>
                                        <p:cTn id="38" dur="1" fill="hold">
                                          <p:stCondLst>
                                            <p:cond delay="0"/>
                                          </p:stCondLst>
                                        </p:cTn>
                                        <p:tgtEl>
                                          <p:spTgt spid="125"/>
                                        </p:tgtEl>
                                        <p:attrNameLst>
                                          <p:attrName>style.visibility</p:attrName>
                                        </p:attrNameLst>
                                      </p:cBhvr>
                                      <p:to>
                                        <p:strVal val="visible"/>
                                      </p:to>
                                    </p:set>
                                    <p:animEffect transition="in" filter="randombar(horizontal)">
                                      <p:cBhvr>
                                        <p:cTn id="39" dur="500"/>
                                        <p:tgtEl>
                                          <p:spTgt spid="125"/>
                                        </p:tgtEl>
                                      </p:cBhvr>
                                    </p:animEffect>
                                  </p:childTnLst>
                                </p:cTn>
                              </p:par>
                              <p:par>
                                <p:cTn id="40" presetID="14" presetClass="entr" presetSubtype="10" fill="hold" grpId="0" nodeType="withEffect">
                                  <p:stCondLst>
                                    <p:cond delay="0"/>
                                  </p:stCondLst>
                                  <p:childTnLst>
                                    <p:set>
                                      <p:cBhvr>
                                        <p:cTn id="41" dur="1" fill="hold">
                                          <p:stCondLst>
                                            <p:cond delay="0"/>
                                          </p:stCondLst>
                                        </p:cTn>
                                        <p:tgtEl>
                                          <p:spTgt spid="120"/>
                                        </p:tgtEl>
                                        <p:attrNameLst>
                                          <p:attrName>style.visibility</p:attrName>
                                        </p:attrNameLst>
                                      </p:cBhvr>
                                      <p:to>
                                        <p:strVal val="visible"/>
                                      </p:to>
                                    </p:set>
                                    <p:animEffect transition="in" filter="randombar(horizontal)">
                                      <p:cBhvr>
                                        <p:cTn id="42" dur="500"/>
                                        <p:tgtEl>
                                          <p:spTgt spid="1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20" grpId="0" animBg="1"/>
      <p:bldP spid="121" grpId="0" animBg="1"/>
      <p:bldP spid="122" grpId="0"/>
      <p:bldP spid="123" grpId="0" animBg="1"/>
      <p:bldP spid="125" grpId="0" animBg="1"/>
      <p:bldP spid="135"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4"/>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5659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a:t>
            </a: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graphicFrame>
        <p:nvGraphicFramePr>
          <p:cNvPr id="2" name="Diagram 1"/>
          <p:cNvGraphicFramePr/>
          <p:nvPr>
            <p:extLst>
              <p:ext uri="{D42A27DB-BD31-4B8C-83A1-F6EECF244321}">
                <p14:modId xmlns:p14="http://schemas.microsoft.com/office/powerpoint/2010/main" val="3732916307"/>
              </p:ext>
            </p:extLst>
          </p:nvPr>
        </p:nvGraphicFramePr>
        <p:xfrm>
          <a:off x="914400" y="2209800"/>
          <a:ext cx="7924800" cy="4927600"/>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16" name="Text Box 9"/>
          <p:cNvSpPr txBox="1">
            <a:spLocks noChangeArrowheads="1"/>
          </p:cNvSpPr>
          <p:nvPr/>
        </p:nvSpPr>
        <p:spPr bwMode="auto">
          <a:xfrm>
            <a:off x="289263" y="1219200"/>
            <a:ext cx="44351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pPr>
            <a:r>
              <a:rPr lang="en-US" sz="2400" b="1" dirty="0">
                <a:solidFill>
                  <a:srgbClr val="CC0000"/>
                </a:solidFill>
                <a:latin typeface="Times New Roman" pitchFamily="18" charset="0"/>
                <a:cs typeface="Times New Roman" pitchFamily="18" charset="0"/>
              </a:rPr>
              <a:t>2. </a:t>
            </a:r>
            <a:r>
              <a:rPr lang="en-US" sz="2400" b="1" dirty="0" err="1">
                <a:solidFill>
                  <a:srgbClr val="CC0000"/>
                </a:solidFill>
                <a:latin typeface="Times New Roman" pitchFamily="18" charset="0"/>
                <a:cs typeface="Times New Roman" pitchFamily="18" charset="0"/>
              </a:rPr>
              <a:t>Các</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thành</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phần</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chính</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của</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đất</a:t>
            </a:r>
            <a:endParaRPr lang="en-US" sz="2400" b="1" dirty="0">
              <a:solidFill>
                <a:srgbClr val="CC0000"/>
              </a:solidFill>
              <a:latin typeface="Times New Roman" pitchFamily="18" charset="0"/>
              <a:cs typeface="Times New Roman" pitchFamily="18" charset="0"/>
            </a:endParaRPr>
          </a:p>
        </p:txBody>
      </p:sp>
      <p:sp>
        <p:nvSpPr>
          <p:cNvPr id="17" name="Title 1"/>
          <p:cNvSpPr txBox="1">
            <a:spLocks/>
          </p:cNvSpPr>
          <p:nvPr/>
        </p:nvSpPr>
        <p:spPr>
          <a:xfrm>
            <a:off x="2438400"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Lớp đất, các thành phần chính của đất </a:t>
            </a:r>
            <a:endParaRPr lang="en-US" sz="2400" b="1" dirty="0">
              <a:solidFill>
                <a:srgbClr val="0D30DD"/>
              </a:solidFill>
              <a:latin typeface="Cambria" pitchFamily="18" charset="0"/>
            </a:endParaRPr>
          </a:p>
          <a:p>
            <a:pPr algn="just"/>
            <a:r>
              <a:rPr lang="vi-VN" sz="2400" b="1" dirty="0">
                <a:solidFill>
                  <a:srgbClr val="0D30DD"/>
                </a:solidFill>
                <a:latin typeface="Cambria" pitchFamily="18" charset="0"/>
              </a:rPr>
              <a:t>và tầng đất</a:t>
            </a:r>
            <a:endParaRPr lang="en-US" sz="2400" b="1" dirty="0">
              <a:solidFill>
                <a:srgbClr val="0D30DD"/>
              </a:solidFill>
              <a:latin typeface="Cambria" pitchFamily="18" charset="0"/>
            </a:endParaRPr>
          </a:p>
        </p:txBody>
      </p:sp>
      <p:pic>
        <p:nvPicPr>
          <p:cNvPr id="18" name="Picture 17"/>
          <p:cNvPicPr/>
          <p:nvPr/>
        </p:nvPicPr>
        <p:blipFill>
          <a:blip r:embed="rId10">
            <a:extLst>
              <a:ext uri="{BEBA8EAE-BF5A-486C-A8C5-ECC9F3942E4B}">
                <a14:imgProps xmlns:a14="http://schemas.microsoft.com/office/drawing/2010/main">
                  <a14:imgLayer r:embed="rId11">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353599" y="1902301"/>
            <a:ext cx="2959046" cy="2014855"/>
          </a:xfrm>
          <a:prstGeom prst="rect">
            <a:avLst/>
          </a:prstGeom>
          <a:noFill/>
          <a:ln>
            <a:solidFill>
              <a:srgbClr val="00FF00"/>
            </a:solidFill>
          </a:ln>
        </p:spPr>
      </p:pic>
    </p:spTree>
    <p:extLst>
      <p:ext uri="{BB962C8B-B14F-4D97-AF65-F5344CB8AC3E}">
        <p14:creationId xmlns:p14="http://schemas.microsoft.com/office/powerpoint/2010/main" val="597615237"/>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4" presetClass="entr" presetSubtype="10" fill="hold" nodeType="click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randombar(horizontal)">
                                      <p:cBhvr>
                                        <p:cTn id="7" dur="500"/>
                                        <p:tgtEl>
                                          <p:spTgt spid="1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randombar(horizontal)">
                                      <p:cBhvr>
                                        <p:cTn id="12"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2" grpId="0">
        <p:bldAsOne/>
      </p:bldGraphic>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4"/>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5659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a:t>
            </a: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pic>
        <p:nvPicPr>
          <p:cNvPr id="17" name="Picture 10" descr="http://thumbs.dreamstime.com/z/%E6%9C%89%E7%99%BD%E8%89%B2%E6%B3%A1%E5%BD%B1%E7%9A%84thinking%E6%95%99%E6%8E%88-36777654.jpg"/>
          <p:cNvPicPr>
            <a:picLocks noChangeAspect="1" noChangeArrowheads="1"/>
          </p:cNvPicPr>
          <p:nvPr/>
        </p:nvPicPr>
        <p:blipFill rotWithShape="1">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18" name="Rounded Rectangular Callout 17"/>
          <p:cNvSpPr/>
          <p:nvPr/>
        </p:nvSpPr>
        <p:spPr>
          <a:xfrm>
            <a:off x="685800" y="2621340"/>
            <a:ext cx="6553199" cy="2331660"/>
          </a:xfrm>
          <a:prstGeom prst="wedgeRoundRectCallout">
            <a:avLst>
              <a:gd name="adj1" fmla="val 47300"/>
              <a:gd name="adj2" fmla="val 84688"/>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9" name="Picture 12" descr="http://previews.123rf.com/images/mistac/mistac1207/mistac120700017/14524015-A-cartoon-boy-with-a-good-idea-Stock-Vector-thinking.jpg"/>
          <p:cNvPicPr>
            <a:picLocks noChangeAspect="1" noChangeArrowheads="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20" name="Rectangle 19"/>
          <p:cNvSpPr/>
          <p:nvPr/>
        </p:nvSpPr>
        <p:spPr>
          <a:xfrm>
            <a:off x="838200" y="3002340"/>
            <a:ext cx="6170863" cy="1569660"/>
          </a:xfrm>
          <a:prstGeom prst="rect">
            <a:avLst/>
          </a:prstGeom>
        </p:spPr>
        <p:txBody>
          <a:bodyPr wrap="square">
            <a:spAutoFit/>
          </a:bodyPr>
          <a:lstStyle/>
          <a:p>
            <a:pPr algn="just"/>
            <a:r>
              <a:rPr lang="vi-VN" sz="2400" dirty="0">
                <a:latin typeface="Cambria" panose="02040503050406030204" pitchFamily="18" charset="0"/>
                <a:ea typeface="Cambria" panose="02040503050406030204" pitchFamily="18" charset="0"/>
              </a:rPr>
              <a:t>Lớp đất bao gồm các thành phần là chất vô cơ chiếm tỉ lệ lớn nhất, chất hữu cơ chiếm tỉ lệ nhỏ nhất nhưng là thành phần quan trọng nhất, nước và không khí.</a:t>
            </a:r>
          </a:p>
        </p:txBody>
      </p:sp>
      <p:sp>
        <p:nvSpPr>
          <p:cNvPr id="21" name="Text Box 9"/>
          <p:cNvSpPr txBox="1">
            <a:spLocks noChangeArrowheads="1"/>
          </p:cNvSpPr>
          <p:nvPr/>
        </p:nvSpPr>
        <p:spPr bwMode="auto">
          <a:xfrm>
            <a:off x="289263" y="1219200"/>
            <a:ext cx="44351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pPr>
            <a:r>
              <a:rPr lang="en-US" sz="2400" b="1" dirty="0">
                <a:solidFill>
                  <a:srgbClr val="CC0000"/>
                </a:solidFill>
                <a:latin typeface="Times New Roman" pitchFamily="18" charset="0"/>
                <a:cs typeface="Times New Roman" pitchFamily="18" charset="0"/>
              </a:rPr>
              <a:t>2. </a:t>
            </a:r>
            <a:r>
              <a:rPr lang="en-US" sz="2400" b="1" dirty="0" err="1">
                <a:solidFill>
                  <a:srgbClr val="CC0000"/>
                </a:solidFill>
                <a:latin typeface="Times New Roman" pitchFamily="18" charset="0"/>
                <a:cs typeface="Times New Roman" pitchFamily="18" charset="0"/>
              </a:rPr>
              <a:t>Các</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thành</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phần</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chính</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của</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đất</a:t>
            </a:r>
            <a:endParaRPr lang="en-US" sz="2400" b="1" dirty="0">
              <a:solidFill>
                <a:srgbClr val="CC0000"/>
              </a:solidFill>
              <a:latin typeface="Times New Roman" pitchFamily="18" charset="0"/>
              <a:cs typeface="Times New Roman" pitchFamily="18" charset="0"/>
            </a:endParaRPr>
          </a:p>
        </p:txBody>
      </p:sp>
      <p:sp>
        <p:nvSpPr>
          <p:cNvPr id="22" name="Title 1"/>
          <p:cNvSpPr txBox="1">
            <a:spLocks/>
          </p:cNvSpPr>
          <p:nvPr/>
        </p:nvSpPr>
        <p:spPr>
          <a:xfrm>
            <a:off x="2438400"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Lớp đất, các thành phần chính của đất </a:t>
            </a:r>
            <a:endParaRPr lang="en-US" sz="2400" b="1" dirty="0">
              <a:solidFill>
                <a:srgbClr val="0D30DD"/>
              </a:solidFill>
              <a:latin typeface="Cambria" pitchFamily="18" charset="0"/>
            </a:endParaRPr>
          </a:p>
          <a:p>
            <a:pPr algn="just"/>
            <a:r>
              <a:rPr lang="vi-VN" sz="2400" b="1" dirty="0">
                <a:solidFill>
                  <a:srgbClr val="0D30DD"/>
                </a:solidFill>
                <a:latin typeface="Cambria" pitchFamily="18" charset="0"/>
              </a:rPr>
              <a:t>và tầng đất</a:t>
            </a:r>
            <a:endParaRPr lang="en-US" sz="2400" b="1" dirty="0">
              <a:solidFill>
                <a:srgbClr val="0D30DD"/>
              </a:solidFill>
              <a:latin typeface="Cambria" pitchFamily="18" charset="0"/>
            </a:endParaRPr>
          </a:p>
        </p:txBody>
      </p:sp>
    </p:spTree>
    <p:extLst>
      <p:ext uri="{BB962C8B-B14F-4D97-AF65-F5344CB8AC3E}">
        <p14:creationId xmlns:p14="http://schemas.microsoft.com/office/powerpoint/2010/main" val="1271797561"/>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fade">
                                      <p:cBhvr>
                                        <p:cTn id="7" dur="500"/>
                                        <p:tgtEl>
                                          <p:spTgt spid="19"/>
                                        </p:tgtEl>
                                      </p:cBhvr>
                                    </p:animEffect>
                                  </p:childTnLst>
                                </p:cTn>
                              </p:par>
                              <p:par>
                                <p:cTn id="8" presetID="10" presetClass="entr" presetSubtype="0" fill="hold" nodeType="withEffect">
                                  <p:stCondLst>
                                    <p:cond delay="0"/>
                                  </p:stCondLst>
                                  <p:childTnLst>
                                    <p:set>
                                      <p:cBhvr>
                                        <p:cTn id="9" dur="1" fill="hold">
                                          <p:stCondLst>
                                            <p:cond delay="0"/>
                                          </p:stCondLst>
                                        </p:cTn>
                                        <p:tgtEl>
                                          <p:spTgt spid="17"/>
                                        </p:tgtEl>
                                        <p:attrNameLst>
                                          <p:attrName>style.visibility</p:attrName>
                                        </p:attrNameLst>
                                      </p:cBhvr>
                                      <p:to>
                                        <p:strVal val="visible"/>
                                      </p:to>
                                    </p:set>
                                    <p:animEffect transition="in" filter="fade">
                                      <p:cBhvr>
                                        <p:cTn id="10" dur="500"/>
                                        <p:tgtEl>
                                          <p:spTgt spid="17"/>
                                        </p:tgtEl>
                                      </p:cBhvr>
                                    </p:animEffect>
                                  </p:childTnLst>
                                </p:cTn>
                              </p:par>
                              <p:par>
                                <p:cTn id="11" presetID="32" presetClass="emph" presetSubtype="0" repeatCount="indefinite" fill="hold" nodeType="withEffect">
                                  <p:stCondLst>
                                    <p:cond delay="0"/>
                                  </p:stCondLst>
                                  <p:childTnLst>
                                    <p:animRot by="120000">
                                      <p:cBhvr>
                                        <p:cTn id="12" dur="100" fill="hold">
                                          <p:stCondLst>
                                            <p:cond delay="0"/>
                                          </p:stCondLst>
                                        </p:cTn>
                                        <p:tgtEl>
                                          <p:spTgt spid="19"/>
                                        </p:tgtEl>
                                        <p:attrNameLst>
                                          <p:attrName>r</p:attrName>
                                        </p:attrNameLst>
                                      </p:cBhvr>
                                    </p:animRot>
                                    <p:animRot by="-240000">
                                      <p:cBhvr>
                                        <p:cTn id="13" dur="200" fill="hold">
                                          <p:stCondLst>
                                            <p:cond delay="200"/>
                                          </p:stCondLst>
                                        </p:cTn>
                                        <p:tgtEl>
                                          <p:spTgt spid="19"/>
                                        </p:tgtEl>
                                        <p:attrNameLst>
                                          <p:attrName>r</p:attrName>
                                        </p:attrNameLst>
                                      </p:cBhvr>
                                    </p:animRot>
                                    <p:animRot by="240000">
                                      <p:cBhvr>
                                        <p:cTn id="14" dur="200" fill="hold">
                                          <p:stCondLst>
                                            <p:cond delay="400"/>
                                          </p:stCondLst>
                                        </p:cTn>
                                        <p:tgtEl>
                                          <p:spTgt spid="19"/>
                                        </p:tgtEl>
                                        <p:attrNameLst>
                                          <p:attrName>r</p:attrName>
                                        </p:attrNameLst>
                                      </p:cBhvr>
                                    </p:animRot>
                                    <p:animRot by="-240000">
                                      <p:cBhvr>
                                        <p:cTn id="15" dur="200" fill="hold">
                                          <p:stCondLst>
                                            <p:cond delay="600"/>
                                          </p:stCondLst>
                                        </p:cTn>
                                        <p:tgtEl>
                                          <p:spTgt spid="19"/>
                                        </p:tgtEl>
                                        <p:attrNameLst>
                                          <p:attrName>r</p:attrName>
                                        </p:attrNameLst>
                                      </p:cBhvr>
                                    </p:animRot>
                                    <p:animRot by="120000">
                                      <p:cBhvr>
                                        <p:cTn id="16" dur="200" fill="hold">
                                          <p:stCondLst>
                                            <p:cond delay="800"/>
                                          </p:stCondLst>
                                        </p:cTn>
                                        <p:tgtEl>
                                          <p:spTgt spid="19"/>
                                        </p:tgtEl>
                                        <p:attrNameLst>
                                          <p:attrName>r</p:attrName>
                                        </p:attrNameLst>
                                      </p:cBhvr>
                                    </p:animRot>
                                  </p:childTnLst>
                                </p:cTn>
                              </p:par>
                            </p:childTnLst>
                          </p:cTn>
                        </p:par>
                      </p:childTnLst>
                    </p:cTn>
                  </p:par>
                  <p:par>
                    <p:cTn id="17" fill="hold">
                      <p:stCondLst>
                        <p:cond delay="indefinite"/>
                      </p:stCondLst>
                      <p:childTnLst>
                        <p:par>
                          <p:cTn id="18" fill="hold">
                            <p:stCondLst>
                              <p:cond delay="0"/>
                            </p:stCondLst>
                            <p:childTnLst>
                              <p:par>
                                <p:cTn id="19" presetID="14" presetClass="entr" presetSubtype="10" fill="hold" grpId="0" nodeType="clickEffect">
                                  <p:stCondLst>
                                    <p:cond delay="0"/>
                                  </p:stCondLst>
                                  <p:childTnLst>
                                    <p:set>
                                      <p:cBhvr>
                                        <p:cTn id="20" dur="1" fill="hold">
                                          <p:stCondLst>
                                            <p:cond delay="0"/>
                                          </p:stCondLst>
                                        </p:cTn>
                                        <p:tgtEl>
                                          <p:spTgt spid="18"/>
                                        </p:tgtEl>
                                        <p:attrNameLst>
                                          <p:attrName>style.visibility</p:attrName>
                                        </p:attrNameLst>
                                      </p:cBhvr>
                                      <p:to>
                                        <p:strVal val="visible"/>
                                      </p:to>
                                    </p:set>
                                    <p:animEffect transition="in" filter="randombar(horizontal)">
                                      <p:cBhvr>
                                        <p:cTn id="21" dur="500"/>
                                        <p:tgtEl>
                                          <p:spTgt spid="18"/>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20"/>
                                        </p:tgtEl>
                                        <p:attrNameLst>
                                          <p:attrName>style.visibility</p:attrName>
                                        </p:attrNameLst>
                                      </p:cBhvr>
                                      <p:to>
                                        <p:strVal val="visible"/>
                                      </p:to>
                                    </p:set>
                                    <p:animEffect transition="in" filter="randombar(horizontal)">
                                      <p:cBhvr>
                                        <p:cTn id="24" dur="500"/>
                                        <p:tgtEl>
                                          <p:spTgt spid="20"/>
                                        </p:tgtEl>
                                      </p:cBhvr>
                                    </p:animEffect>
                                  </p:childTnLst>
                                </p:cTn>
                              </p:par>
                            </p:childTnLst>
                          </p:cTn>
                        </p:par>
                      </p:childTnLst>
                    </p:cTn>
                  </p:par>
                  <p:par>
                    <p:cTn id="25" fill="hold">
                      <p:stCondLst>
                        <p:cond delay="indefinite"/>
                      </p:stCondLst>
                      <p:childTnLst>
                        <p:par>
                          <p:cTn id="26" fill="hold">
                            <p:stCondLst>
                              <p:cond delay="0"/>
                            </p:stCondLst>
                            <p:childTnLst>
                              <p:par>
                                <p:cTn id="27" presetID="14" presetClass="entr" presetSubtype="10" fill="hold" nodeType="clickEffect">
                                  <p:stCondLst>
                                    <p:cond delay="0"/>
                                  </p:stCondLst>
                                  <p:childTnLst>
                                    <p:set>
                                      <p:cBhvr>
                                        <p:cTn id="28" dur="1" fill="hold">
                                          <p:stCondLst>
                                            <p:cond delay="0"/>
                                          </p:stCondLst>
                                        </p:cTn>
                                        <p:tgtEl>
                                          <p:spTgt spid="20">
                                            <p:txEl>
                                              <p:pRg st="0" end="0"/>
                                            </p:txEl>
                                          </p:spTgt>
                                        </p:tgtEl>
                                        <p:attrNameLst>
                                          <p:attrName>style.visibility</p:attrName>
                                        </p:attrNameLst>
                                      </p:cBhvr>
                                      <p:to>
                                        <p:strVal val="visible"/>
                                      </p:to>
                                    </p:set>
                                    <p:animEffect transition="in" filter="randombar(horizontal)">
                                      <p:cBhvr>
                                        <p:cTn id="29" dur="500"/>
                                        <p:tgtEl>
                                          <p:spTgt spid="20">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20"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4"/>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5659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a:t>
            </a: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graphicFrame>
        <p:nvGraphicFramePr>
          <p:cNvPr id="2" name="Diagram 1"/>
          <p:cNvGraphicFramePr/>
          <p:nvPr>
            <p:extLst>
              <p:ext uri="{D42A27DB-BD31-4B8C-83A1-F6EECF244321}">
                <p14:modId xmlns:p14="http://schemas.microsoft.com/office/powerpoint/2010/main" val="3275437344"/>
              </p:ext>
            </p:extLst>
          </p:nvPr>
        </p:nvGraphicFramePr>
        <p:xfrm>
          <a:off x="533400" y="2387600"/>
          <a:ext cx="7924800" cy="4927600"/>
        </p:xfrm>
        <a:graphic>
          <a:graphicData uri="http://schemas.openxmlformats.org/drawingml/2006/diagram">
            <dgm:relIds xmlns:dgm="http://schemas.openxmlformats.org/drawingml/2006/diagram" xmlns:r="http://schemas.openxmlformats.org/officeDocument/2006/relationships" r:dm="rId5" r:lo="rId6" r:qs="rId7" r:cs="rId8"/>
          </a:graphicData>
        </a:graphic>
      </p:graphicFrame>
      <p:sp>
        <p:nvSpPr>
          <p:cNvPr id="16" name="Text Box 9"/>
          <p:cNvSpPr txBox="1">
            <a:spLocks noChangeArrowheads="1"/>
          </p:cNvSpPr>
          <p:nvPr/>
        </p:nvSpPr>
        <p:spPr bwMode="auto">
          <a:xfrm>
            <a:off x="289263" y="1219200"/>
            <a:ext cx="4265275"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pPr>
            <a:r>
              <a:rPr lang="en-US" sz="2400" b="1" dirty="0">
                <a:solidFill>
                  <a:srgbClr val="CC0000"/>
                </a:solidFill>
                <a:latin typeface="Times New Roman" pitchFamily="18" charset="0"/>
                <a:cs typeface="Times New Roman" pitchFamily="18" charset="0"/>
              </a:rPr>
              <a:t>3. </a:t>
            </a:r>
            <a:r>
              <a:rPr lang="en-US" sz="2400" b="1" dirty="0" err="1">
                <a:solidFill>
                  <a:srgbClr val="CC0000"/>
                </a:solidFill>
                <a:latin typeface="Times New Roman" pitchFamily="18" charset="0"/>
                <a:cs typeface="Times New Roman" pitchFamily="18" charset="0"/>
              </a:rPr>
              <a:t>Tầng</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đất</a:t>
            </a:r>
            <a:endParaRPr lang="en-US" sz="2400" b="1" dirty="0">
              <a:solidFill>
                <a:srgbClr val="CC0000"/>
              </a:solidFill>
              <a:latin typeface="Times New Roman" pitchFamily="18" charset="0"/>
              <a:cs typeface="Times New Roman" pitchFamily="18" charset="0"/>
            </a:endParaRPr>
          </a:p>
        </p:txBody>
      </p:sp>
      <p:sp>
        <p:nvSpPr>
          <p:cNvPr id="17" name="Title 1"/>
          <p:cNvSpPr txBox="1">
            <a:spLocks/>
          </p:cNvSpPr>
          <p:nvPr/>
        </p:nvSpPr>
        <p:spPr>
          <a:xfrm>
            <a:off x="2438400"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Lớp đất, các thành phần chính của đất </a:t>
            </a:r>
            <a:endParaRPr lang="en-US" sz="2400" b="1" dirty="0">
              <a:solidFill>
                <a:srgbClr val="0D30DD"/>
              </a:solidFill>
              <a:latin typeface="Cambria" pitchFamily="18" charset="0"/>
            </a:endParaRPr>
          </a:p>
          <a:p>
            <a:pPr algn="just"/>
            <a:r>
              <a:rPr lang="vi-VN" sz="2400" b="1" dirty="0">
                <a:solidFill>
                  <a:srgbClr val="0D30DD"/>
                </a:solidFill>
                <a:latin typeface="Cambria" pitchFamily="18" charset="0"/>
              </a:rPr>
              <a:t>và tầng đất</a:t>
            </a:r>
            <a:endParaRPr lang="en-US" sz="2400" b="1" dirty="0">
              <a:solidFill>
                <a:srgbClr val="0D30DD"/>
              </a:solidFill>
              <a:latin typeface="Cambria" pitchFamily="18" charset="0"/>
            </a:endParaRPr>
          </a:p>
        </p:txBody>
      </p:sp>
      <p:pic>
        <p:nvPicPr>
          <p:cNvPr id="18" name="Picture 17"/>
          <p:cNvPicPr/>
          <p:nvPr/>
        </p:nvPicPr>
        <p:blipFill>
          <a:blip r:embed="rId10">
            <a:extLst>
              <a:ext uri="{BEBA8EAE-BF5A-486C-A8C5-ECC9F3942E4B}">
                <a14:imgProps xmlns:a14="http://schemas.microsoft.com/office/drawing/2010/main">
                  <a14:imgLayer r:embed="rId11">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368890" y="1935717"/>
            <a:ext cx="1850075" cy="2026683"/>
          </a:xfrm>
          <a:prstGeom prst="rect">
            <a:avLst/>
          </a:prstGeom>
          <a:noFill/>
          <a:ln>
            <a:solidFill>
              <a:srgbClr val="00FF00"/>
            </a:solidFill>
          </a:ln>
        </p:spPr>
      </p:pic>
    </p:spTree>
    <p:extLst>
      <p:ext uri="{BB962C8B-B14F-4D97-AF65-F5344CB8AC3E}">
        <p14:creationId xmlns:p14="http://schemas.microsoft.com/office/powerpoint/2010/main" val="1180549584"/>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4" presetClass="entr" presetSubtype="10" fill="hold" nodeType="withEffect">
                                  <p:stCondLst>
                                    <p:cond delay="0"/>
                                  </p:stCondLst>
                                  <p:childTnLst>
                                    <p:set>
                                      <p:cBhvr>
                                        <p:cTn id="6" dur="1" fill="hold">
                                          <p:stCondLst>
                                            <p:cond delay="0"/>
                                          </p:stCondLst>
                                        </p:cTn>
                                        <p:tgtEl>
                                          <p:spTgt spid="18"/>
                                        </p:tgtEl>
                                        <p:attrNameLst>
                                          <p:attrName>style.visibility</p:attrName>
                                        </p:attrNameLst>
                                      </p:cBhvr>
                                      <p:to>
                                        <p:strVal val="visible"/>
                                      </p:to>
                                    </p:set>
                                    <p:animEffect transition="in" filter="randombar(horizontal)">
                                      <p:cBhvr>
                                        <p:cTn id="7" dur="500"/>
                                        <p:tgtEl>
                                          <p:spTgt spid="18"/>
                                        </p:tgtEl>
                                      </p:cBhvr>
                                    </p:animEffect>
                                  </p:childTnLst>
                                </p:cTn>
                              </p:par>
                            </p:childTnLst>
                          </p:cTn>
                        </p:par>
                      </p:childTnLst>
                    </p:cTn>
                  </p:par>
                  <p:par>
                    <p:cTn id="8" fill="hold">
                      <p:stCondLst>
                        <p:cond delay="indefinite"/>
                      </p:stCondLst>
                      <p:childTnLst>
                        <p:par>
                          <p:cTn id="9" fill="hold">
                            <p:stCondLst>
                              <p:cond delay="0"/>
                            </p:stCondLst>
                            <p:childTnLst>
                              <p:par>
                                <p:cTn id="10" presetID="14" presetClass="entr" presetSubtype="10" fill="hold" grpId="0" nodeType="click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randombar(horizontal)">
                                      <p:cBhvr>
                                        <p:cTn id="12"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Graphic spid="2" grpId="0">
        <p:bldAsOne/>
      </p:bldGraphic>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2"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3">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4"/>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5659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a:t>
            </a: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pic>
        <p:nvPicPr>
          <p:cNvPr id="17" name="Picture 10" descr="http://thumbs.dreamstime.com/z/%E6%9C%89%E7%99%BD%E8%89%B2%E6%B3%A1%E5%BD%B1%E7%9A%84thinking%E6%95%99%E6%8E%88-36777654.jpg"/>
          <p:cNvPicPr>
            <a:picLocks noChangeAspect="1" noChangeArrowheads="1"/>
          </p:cNvPicPr>
          <p:nvPr/>
        </p:nvPicPr>
        <p:blipFill rotWithShape="1">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18" name="Rounded Rectangular Callout 17"/>
          <p:cNvSpPr/>
          <p:nvPr/>
        </p:nvSpPr>
        <p:spPr>
          <a:xfrm>
            <a:off x="1143000" y="2621340"/>
            <a:ext cx="6095999" cy="2331660"/>
          </a:xfrm>
          <a:prstGeom prst="wedgeRoundRectCallout">
            <a:avLst>
              <a:gd name="adj1" fmla="val 47300"/>
              <a:gd name="adj2" fmla="val 84688"/>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9" name="Picture 12" descr="http://previews.123rf.com/images/mistac/mistac1207/mistac120700017/14524015-A-cartoon-boy-with-a-good-idea-Stock-Vector-thinking.jpg"/>
          <p:cNvPicPr>
            <a:picLocks noChangeAspect="1" noChangeArrowheads="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20" name="Rectangle 19"/>
          <p:cNvSpPr/>
          <p:nvPr/>
        </p:nvSpPr>
        <p:spPr>
          <a:xfrm>
            <a:off x="1600200" y="3156972"/>
            <a:ext cx="5104063" cy="1338828"/>
          </a:xfrm>
          <a:prstGeom prst="rect">
            <a:avLst/>
          </a:prstGeom>
        </p:spPr>
        <p:txBody>
          <a:bodyPr wrap="square">
            <a:spAutoFit/>
          </a:bodyPr>
          <a:lstStyle/>
          <a:p>
            <a:pPr algn="just"/>
            <a:r>
              <a:rPr lang="vi-VN" sz="2700" dirty="0">
                <a:latin typeface="Cambria" panose="02040503050406030204" pitchFamily="18" charset="0"/>
                <a:ea typeface="Cambria" panose="02040503050406030204" pitchFamily="18" charset="0"/>
              </a:rPr>
              <a:t>Có 4 tầng đất chính: tầng hữu cơ, tầng đất mặt, tầng tích tụ và tầng đá mẹ.</a:t>
            </a:r>
          </a:p>
        </p:txBody>
      </p:sp>
      <p:sp>
        <p:nvSpPr>
          <p:cNvPr id="21" name="Text Box 9"/>
          <p:cNvSpPr txBox="1">
            <a:spLocks noChangeArrowheads="1"/>
          </p:cNvSpPr>
          <p:nvPr/>
        </p:nvSpPr>
        <p:spPr bwMode="auto">
          <a:xfrm>
            <a:off x="289263" y="1219200"/>
            <a:ext cx="44351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pPr>
            <a:r>
              <a:rPr lang="en-US" sz="2400" b="1" dirty="0">
                <a:solidFill>
                  <a:srgbClr val="CC0000"/>
                </a:solidFill>
                <a:latin typeface="Times New Roman" pitchFamily="18" charset="0"/>
                <a:cs typeface="Times New Roman" pitchFamily="18" charset="0"/>
              </a:rPr>
              <a:t>3. </a:t>
            </a:r>
            <a:r>
              <a:rPr lang="en-US" sz="2400" b="1" dirty="0" err="1">
                <a:solidFill>
                  <a:srgbClr val="CC0000"/>
                </a:solidFill>
                <a:latin typeface="Times New Roman" pitchFamily="18" charset="0"/>
                <a:cs typeface="Times New Roman" pitchFamily="18" charset="0"/>
              </a:rPr>
              <a:t>Tầng</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đất</a:t>
            </a:r>
            <a:endParaRPr lang="en-US" sz="2400" b="1" dirty="0">
              <a:solidFill>
                <a:srgbClr val="CC0000"/>
              </a:solidFill>
              <a:latin typeface="Times New Roman" pitchFamily="18" charset="0"/>
              <a:cs typeface="Times New Roman" pitchFamily="18" charset="0"/>
            </a:endParaRPr>
          </a:p>
        </p:txBody>
      </p:sp>
      <p:sp>
        <p:nvSpPr>
          <p:cNvPr id="22" name="Title 1"/>
          <p:cNvSpPr txBox="1">
            <a:spLocks/>
          </p:cNvSpPr>
          <p:nvPr/>
        </p:nvSpPr>
        <p:spPr>
          <a:xfrm>
            <a:off x="2438400"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Lớp đất, các thành phần chính của đất </a:t>
            </a:r>
            <a:endParaRPr lang="en-US" sz="2400" b="1" dirty="0">
              <a:solidFill>
                <a:srgbClr val="0D30DD"/>
              </a:solidFill>
              <a:latin typeface="Cambria" pitchFamily="18" charset="0"/>
            </a:endParaRPr>
          </a:p>
          <a:p>
            <a:pPr algn="just"/>
            <a:r>
              <a:rPr lang="vi-VN" sz="2400" b="1" dirty="0">
                <a:solidFill>
                  <a:srgbClr val="0D30DD"/>
                </a:solidFill>
                <a:latin typeface="Cambria" pitchFamily="18" charset="0"/>
              </a:rPr>
              <a:t>và tầng đất</a:t>
            </a:r>
            <a:endParaRPr lang="en-US" sz="2400" b="1" dirty="0">
              <a:solidFill>
                <a:srgbClr val="0D30DD"/>
              </a:solidFill>
              <a:latin typeface="Cambria" pitchFamily="18" charset="0"/>
            </a:endParaRPr>
          </a:p>
        </p:txBody>
      </p:sp>
    </p:spTree>
    <p:extLst>
      <p:ext uri="{BB962C8B-B14F-4D97-AF65-F5344CB8AC3E}">
        <p14:creationId xmlns:p14="http://schemas.microsoft.com/office/powerpoint/2010/main" val="1896500001"/>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9"/>
                                        </p:tgtEl>
                                        <p:attrNameLst>
                                          <p:attrName>style.visibility</p:attrName>
                                        </p:attrNameLst>
                                      </p:cBhvr>
                                      <p:to>
                                        <p:strVal val="visible"/>
                                      </p:to>
                                    </p:set>
                                    <p:animEffect transition="in" filter="fade">
                                      <p:cBhvr>
                                        <p:cTn id="7" dur="500"/>
                                        <p:tgtEl>
                                          <p:spTgt spid="19"/>
                                        </p:tgtEl>
                                      </p:cBhvr>
                                    </p:animEffect>
                                  </p:childTnLst>
                                </p:cTn>
                              </p:par>
                              <p:par>
                                <p:cTn id="8" presetID="10" presetClass="entr" presetSubtype="0" fill="hold" nodeType="withEffect">
                                  <p:stCondLst>
                                    <p:cond delay="0"/>
                                  </p:stCondLst>
                                  <p:childTnLst>
                                    <p:set>
                                      <p:cBhvr>
                                        <p:cTn id="9" dur="1" fill="hold">
                                          <p:stCondLst>
                                            <p:cond delay="0"/>
                                          </p:stCondLst>
                                        </p:cTn>
                                        <p:tgtEl>
                                          <p:spTgt spid="17"/>
                                        </p:tgtEl>
                                        <p:attrNameLst>
                                          <p:attrName>style.visibility</p:attrName>
                                        </p:attrNameLst>
                                      </p:cBhvr>
                                      <p:to>
                                        <p:strVal val="visible"/>
                                      </p:to>
                                    </p:set>
                                    <p:animEffect transition="in" filter="fade">
                                      <p:cBhvr>
                                        <p:cTn id="10" dur="500"/>
                                        <p:tgtEl>
                                          <p:spTgt spid="17"/>
                                        </p:tgtEl>
                                      </p:cBhvr>
                                    </p:animEffect>
                                  </p:childTnLst>
                                </p:cTn>
                              </p:par>
                              <p:par>
                                <p:cTn id="11" presetID="32" presetClass="emph" presetSubtype="0" repeatCount="indefinite" fill="hold" nodeType="withEffect">
                                  <p:stCondLst>
                                    <p:cond delay="0"/>
                                  </p:stCondLst>
                                  <p:childTnLst>
                                    <p:animRot by="120000">
                                      <p:cBhvr>
                                        <p:cTn id="12" dur="100" fill="hold">
                                          <p:stCondLst>
                                            <p:cond delay="0"/>
                                          </p:stCondLst>
                                        </p:cTn>
                                        <p:tgtEl>
                                          <p:spTgt spid="19"/>
                                        </p:tgtEl>
                                        <p:attrNameLst>
                                          <p:attrName>r</p:attrName>
                                        </p:attrNameLst>
                                      </p:cBhvr>
                                    </p:animRot>
                                    <p:animRot by="-240000">
                                      <p:cBhvr>
                                        <p:cTn id="13" dur="200" fill="hold">
                                          <p:stCondLst>
                                            <p:cond delay="200"/>
                                          </p:stCondLst>
                                        </p:cTn>
                                        <p:tgtEl>
                                          <p:spTgt spid="19"/>
                                        </p:tgtEl>
                                        <p:attrNameLst>
                                          <p:attrName>r</p:attrName>
                                        </p:attrNameLst>
                                      </p:cBhvr>
                                    </p:animRot>
                                    <p:animRot by="240000">
                                      <p:cBhvr>
                                        <p:cTn id="14" dur="200" fill="hold">
                                          <p:stCondLst>
                                            <p:cond delay="400"/>
                                          </p:stCondLst>
                                        </p:cTn>
                                        <p:tgtEl>
                                          <p:spTgt spid="19"/>
                                        </p:tgtEl>
                                        <p:attrNameLst>
                                          <p:attrName>r</p:attrName>
                                        </p:attrNameLst>
                                      </p:cBhvr>
                                    </p:animRot>
                                    <p:animRot by="-240000">
                                      <p:cBhvr>
                                        <p:cTn id="15" dur="200" fill="hold">
                                          <p:stCondLst>
                                            <p:cond delay="600"/>
                                          </p:stCondLst>
                                        </p:cTn>
                                        <p:tgtEl>
                                          <p:spTgt spid="19"/>
                                        </p:tgtEl>
                                        <p:attrNameLst>
                                          <p:attrName>r</p:attrName>
                                        </p:attrNameLst>
                                      </p:cBhvr>
                                    </p:animRot>
                                    <p:animRot by="120000">
                                      <p:cBhvr>
                                        <p:cTn id="16" dur="200" fill="hold">
                                          <p:stCondLst>
                                            <p:cond delay="800"/>
                                          </p:stCondLst>
                                        </p:cTn>
                                        <p:tgtEl>
                                          <p:spTgt spid="19"/>
                                        </p:tgtEl>
                                        <p:attrNameLst>
                                          <p:attrName>r</p:attrName>
                                        </p:attrNameLst>
                                      </p:cBhvr>
                                    </p:animRot>
                                  </p:childTnLst>
                                </p:cTn>
                              </p:par>
                            </p:childTnLst>
                          </p:cTn>
                        </p:par>
                      </p:childTnLst>
                    </p:cTn>
                  </p:par>
                  <p:par>
                    <p:cTn id="17" fill="hold">
                      <p:stCondLst>
                        <p:cond delay="indefinite"/>
                      </p:stCondLst>
                      <p:childTnLst>
                        <p:par>
                          <p:cTn id="18" fill="hold">
                            <p:stCondLst>
                              <p:cond delay="0"/>
                            </p:stCondLst>
                            <p:childTnLst>
                              <p:par>
                                <p:cTn id="19" presetID="14" presetClass="entr" presetSubtype="10" fill="hold" grpId="0" nodeType="clickEffect">
                                  <p:stCondLst>
                                    <p:cond delay="0"/>
                                  </p:stCondLst>
                                  <p:childTnLst>
                                    <p:set>
                                      <p:cBhvr>
                                        <p:cTn id="20" dur="1" fill="hold">
                                          <p:stCondLst>
                                            <p:cond delay="0"/>
                                          </p:stCondLst>
                                        </p:cTn>
                                        <p:tgtEl>
                                          <p:spTgt spid="18"/>
                                        </p:tgtEl>
                                        <p:attrNameLst>
                                          <p:attrName>style.visibility</p:attrName>
                                        </p:attrNameLst>
                                      </p:cBhvr>
                                      <p:to>
                                        <p:strVal val="visible"/>
                                      </p:to>
                                    </p:set>
                                    <p:animEffect transition="in" filter="randombar(horizontal)">
                                      <p:cBhvr>
                                        <p:cTn id="21" dur="500"/>
                                        <p:tgtEl>
                                          <p:spTgt spid="18"/>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20"/>
                                        </p:tgtEl>
                                        <p:attrNameLst>
                                          <p:attrName>style.visibility</p:attrName>
                                        </p:attrNameLst>
                                      </p:cBhvr>
                                      <p:to>
                                        <p:strVal val="visible"/>
                                      </p:to>
                                    </p:set>
                                    <p:animEffect transition="in" filter="randombar(horizontal)">
                                      <p:cBhvr>
                                        <p:cTn id="24" dur="500"/>
                                        <p:tgtEl>
                                          <p:spTgt spid="20"/>
                                        </p:tgtEl>
                                      </p:cBhvr>
                                    </p:animEffect>
                                  </p:childTnLst>
                                </p:cTn>
                              </p:par>
                            </p:childTnLst>
                          </p:cTn>
                        </p:par>
                      </p:childTnLst>
                    </p:cTn>
                  </p:par>
                  <p:par>
                    <p:cTn id="25" fill="hold">
                      <p:stCondLst>
                        <p:cond delay="indefinite"/>
                      </p:stCondLst>
                      <p:childTnLst>
                        <p:par>
                          <p:cTn id="26" fill="hold">
                            <p:stCondLst>
                              <p:cond delay="0"/>
                            </p:stCondLst>
                            <p:childTnLst>
                              <p:par>
                                <p:cTn id="27" presetID="14" presetClass="entr" presetSubtype="10" fill="hold" nodeType="clickEffect">
                                  <p:stCondLst>
                                    <p:cond delay="0"/>
                                  </p:stCondLst>
                                  <p:childTnLst>
                                    <p:set>
                                      <p:cBhvr>
                                        <p:cTn id="28" dur="1" fill="hold">
                                          <p:stCondLst>
                                            <p:cond delay="0"/>
                                          </p:stCondLst>
                                        </p:cTn>
                                        <p:tgtEl>
                                          <p:spTgt spid="20">
                                            <p:txEl>
                                              <p:pRg st="0" end="0"/>
                                            </p:txEl>
                                          </p:spTgt>
                                        </p:tgtEl>
                                        <p:attrNameLst>
                                          <p:attrName>style.visibility</p:attrName>
                                        </p:attrNameLst>
                                      </p:cBhvr>
                                      <p:to>
                                        <p:strVal val="visible"/>
                                      </p:to>
                                    </p:set>
                                    <p:animEffect transition="in" filter="randombar(horizontal)">
                                      <p:cBhvr>
                                        <p:cTn id="29" dur="500"/>
                                        <p:tgtEl>
                                          <p:spTgt spid="20">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animBg="1"/>
      <p:bldP spid="20" grpId="0"/>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6421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343400" y="1295400"/>
            <a:ext cx="4474760" cy="1981200"/>
          </a:xfrm>
          <a:prstGeom prst="wedgeRoundRectCallout">
            <a:avLst>
              <a:gd name="adj1" fmla="val 25045"/>
              <a:gd name="adj2" fmla="val 106466"/>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219200"/>
            <a:ext cx="3875966" cy="2285999"/>
          </a:xfrm>
          <a:prstGeom prst="cloudCallout">
            <a:avLst>
              <a:gd name="adj1" fmla="val -22264"/>
              <a:gd name="adj2" fmla="val 75357"/>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598890" y="1524000"/>
            <a:ext cx="3515910" cy="2385268"/>
          </a:xfrm>
          <a:prstGeom prst="rect">
            <a:avLst/>
          </a:prstGeom>
        </p:spPr>
        <p:txBody>
          <a:bodyPr wrap="square">
            <a:spAutoFit/>
          </a:bodyPr>
          <a:lstStyle/>
          <a:p>
            <a:pPr algn="ctr"/>
            <a:r>
              <a:rPr lang="en-US" sz="2000" i="1" dirty="0" err="1">
                <a:solidFill>
                  <a:srgbClr val="FF0000"/>
                </a:solidFill>
                <a:latin typeface="Cambria" panose="02040503050406030204" pitchFamily="18" charset="0"/>
                <a:ea typeface="Cambria" panose="02040503050406030204" pitchFamily="18" charset="0"/>
              </a:rPr>
              <a:t>Quan</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sát</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hình</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ảnh</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dưới</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đây</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và</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thông</a:t>
            </a:r>
            <a:r>
              <a:rPr lang="en-US" sz="2000" i="1" dirty="0">
                <a:solidFill>
                  <a:srgbClr val="FF0000"/>
                </a:solidFill>
                <a:latin typeface="Cambria" panose="02040503050406030204" pitchFamily="18" charset="0"/>
                <a:ea typeface="Cambria" panose="02040503050406030204" pitchFamily="18" charset="0"/>
              </a:rPr>
              <a:t> tin </a:t>
            </a:r>
            <a:r>
              <a:rPr lang="en-US" sz="2000" i="1" dirty="0" err="1">
                <a:solidFill>
                  <a:srgbClr val="FF0000"/>
                </a:solidFill>
                <a:latin typeface="Cambria" panose="02040503050406030204" pitchFamily="18" charset="0"/>
                <a:ea typeface="Cambria" panose="02040503050406030204" pitchFamily="18" charset="0"/>
              </a:rPr>
              <a:t>trong</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bài</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hãy</a:t>
            </a:r>
            <a:r>
              <a:rPr lang="en-US" sz="2000" i="1" dirty="0">
                <a:solidFill>
                  <a:srgbClr val="FF0000"/>
                </a:solidFill>
                <a:latin typeface="Cambria" panose="02040503050406030204" pitchFamily="18" charset="0"/>
                <a:ea typeface="Cambria" panose="02040503050406030204" pitchFamily="18" charset="0"/>
              </a:rPr>
              <a:t> k</a:t>
            </a:r>
            <a:r>
              <a:rPr lang="vi-VN" sz="2000" i="1" dirty="0">
                <a:solidFill>
                  <a:srgbClr val="FF0000"/>
                </a:solidFill>
                <a:latin typeface="Cambria" panose="02040503050406030204" pitchFamily="18" charset="0"/>
                <a:ea typeface="Cambria" panose="02040503050406030204" pitchFamily="18" charset="0"/>
              </a:rPr>
              <a:t>ể tên các nhân tố hình thành đất. Đá mẹ</a:t>
            </a:r>
            <a:r>
              <a:rPr lang="en-US" sz="2000" i="1" dirty="0">
                <a:solidFill>
                  <a:srgbClr val="FF0000"/>
                </a:solidFill>
                <a:latin typeface="Cambria" panose="02040503050406030204" pitchFamily="18" charset="0"/>
                <a:ea typeface="Cambria" panose="02040503050406030204" pitchFamily="18" charset="0"/>
              </a:rPr>
              <a:t> </a:t>
            </a:r>
            <a:r>
              <a:rPr lang="vi-VN" sz="2000" i="1" dirty="0">
                <a:solidFill>
                  <a:srgbClr val="FF0000"/>
                </a:solidFill>
                <a:latin typeface="Cambria" panose="02040503050406030204" pitchFamily="18" charset="0"/>
                <a:ea typeface="Cambria" panose="02040503050406030204" pitchFamily="18" charset="0"/>
              </a:rPr>
              <a:t>ảnh hưởng đến sự hình thành đất như thế nào?</a:t>
            </a:r>
          </a:p>
          <a:p>
            <a:pPr algn="ctr"/>
            <a:endParaRPr lang="vi-VN" sz="2100" i="1" dirty="0">
              <a:solidFill>
                <a:srgbClr val="FF0000"/>
              </a:solidFill>
              <a:latin typeface="Cambria" panose="02040503050406030204" pitchFamily="18" charset="0"/>
              <a:ea typeface="Cambria" panose="02040503050406030204" pitchFamily="18" charset="0"/>
            </a:endParaRPr>
          </a:p>
          <a:p>
            <a:pPr algn="ctr"/>
            <a:r>
              <a:rPr lang="en-US" sz="2300" i="1" dirty="0">
                <a:solidFill>
                  <a:srgbClr val="FF0000"/>
                </a:solidFill>
                <a:latin typeface="Cambria" panose="02040503050406030204" pitchFamily="18" charset="0"/>
                <a:ea typeface="Cambria" panose="02040503050406030204" pitchFamily="18" charset="0"/>
              </a:rPr>
              <a:t> </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364440" y="1295400"/>
            <a:ext cx="4474760" cy="1938992"/>
          </a:xfrm>
          <a:prstGeom prst="rect">
            <a:avLst/>
          </a:prstGeom>
        </p:spPr>
        <p:txBody>
          <a:bodyPr wrap="square">
            <a:spAutoFit/>
          </a:bodyPr>
          <a:lstStyle/>
          <a:p>
            <a:pPr algn="just"/>
            <a:r>
              <a:rPr lang="vi-VN" sz="2000" dirty="0">
                <a:latin typeface="Cambria" panose="02040503050406030204" pitchFamily="18" charset="0"/>
                <a:ea typeface="Cambria" panose="02040503050406030204" pitchFamily="18" charset="0"/>
              </a:rPr>
              <a:t>- Các nhân tố hình thành đất: đá mẹ, khí hậu, sinh vật, địa hình, thời gian, con người.</a:t>
            </a:r>
            <a:endParaRPr lang="en-US" sz="2000" dirty="0">
              <a:latin typeface="Cambria" panose="02040503050406030204" pitchFamily="18" charset="0"/>
              <a:ea typeface="Cambria" panose="02040503050406030204" pitchFamily="18" charset="0"/>
            </a:endParaRPr>
          </a:p>
          <a:p>
            <a:pPr algn="just"/>
            <a:r>
              <a:rPr lang="en-US" sz="2000" dirty="0">
                <a:latin typeface="Cambria" panose="02040503050406030204" pitchFamily="18" charset="0"/>
                <a:ea typeface="Cambria" panose="02040503050406030204" pitchFamily="18" charset="0"/>
              </a:rPr>
              <a:t>- </a:t>
            </a:r>
            <a:r>
              <a:rPr lang="vi-VN" sz="2000" dirty="0">
                <a:latin typeface="Cambria" panose="02040503050406030204" pitchFamily="18" charset="0"/>
                <a:ea typeface="Cambria" panose="02040503050406030204" pitchFamily="18" charset="0"/>
              </a:rPr>
              <a:t> Đá mẹ là nguồn gốc cung cấp vật chất vô cơ cho đất. Đá mẹ có ảnh hưởng đến màu sắc và tính chất của đất.</a:t>
            </a:r>
          </a:p>
        </p:txBody>
      </p:sp>
      <p:sp>
        <p:nvSpPr>
          <p:cNvPr id="31" name="Title 1"/>
          <p:cNvSpPr txBox="1">
            <a:spLocks/>
          </p:cNvSpPr>
          <p:nvPr/>
        </p:nvSpPr>
        <p:spPr>
          <a:xfrm>
            <a:off x="2528052"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Các nhân tố hình thành đất</a:t>
            </a:r>
            <a:endParaRPr lang="en-US" sz="2400" b="1" dirty="0">
              <a:solidFill>
                <a:srgbClr val="0D30DD"/>
              </a:solidFill>
              <a:latin typeface="Cambria" pitchFamily="18" charset="0"/>
            </a:endParaRPr>
          </a:p>
        </p:txBody>
      </p:sp>
      <p:pic>
        <p:nvPicPr>
          <p:cNvPr id="2" name="Picture 2"/>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512991" y="3916533"/>
            <a:ext cx="3964009" cy="2636667"/>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082790649"/>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2"/>
                                        </p:tgtEl>
                                        <p:attrNameLst>
                                          <p:attrName>style.visibility</p:attrName>
                                        </p:attrNameLst>
                                      </p:cBhvr>
                                      <p:to>
                                        <p:strVal val="visible"/>
                                      </p:to>
                                    </p:set>
                                    <p:animEffect transition="in" filter="randombar(horizontal)">
                                      <p:cBhvr>
                                        <p:cTn id="23" dur="500"/>
                                        <p:tgtEl>
                                          <p:spTgt spid="2"/>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55" dur="500"/>
                                        <p:tgtEl>
                                          <p:spTgt spid="1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6421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343400" y="1295399"/>
            <a:ext cx="4474760" cy="2209799"/>
          </a:xfrm>
          <a:prstGeom prst="wedgeRoundRectCallout">
            <a:avLst>
              <a:gd name="adj1" fmla="val 24469"/>
              <a:gd name="adj2" fmla="val 89565"/>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219200"/>
            <a:ext cx="3875966" cy="2285999"/>
          </a:xfrm>
          <a:prstGeom prst="cloudCallout">
            <a:avLst>
              <a:gd name="adj1" fmla="val -22264"/>
              <a:gd name="adj2" fmla="val 75357"/>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598890" y="1524000"/>
            <a:ext cx="3515910" cy="2308324"/>
          </a:xfrm>
          <a:prstGeom prst="rect">
            <a:avLst/>
          </a:prstGeom>
        </p:spPr>
        <p:txBody>
          <a:bodyPr wrap="square">
            <a:spAutoFit/>
          </a:bodyPr>
          <a:lstStyle/>
          <a:p>
            <a:pPr algn="ctr"/>
            <a:r>
              <a:rPr lang="en-US" sz="2000" i="1" dirty="0" err="1">
                <a:solidFill>
                  <a:srgbClr val="FF0000"/>
                </a:solidFill>
                <a:latin typeface="Cambria" panose="02040503050406030204" pitchFamily="18" charset="0"/>
                <a:ea typeface="Cambria" panose="02040503050406030204" pitchFamily="18" charset="0"/>
              </a:rPr>
              <a:t>Quan</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sát</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hình</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ảnh</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dưới</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đây</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và</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thông</a:t>
            </a:r>
            <a:r>
              <a:rPr lang="en-US" sz="2000" i="1" dirty="0">
                <a:solidFill>
                  <a:srgbClr val="FF0000"/>
                </a:solidFill>
                <a:latin typeface="Cambria" panose="02040503050406030204" pitchFamily="18" charset="0"/>
                <a:ea typeface="Cambria" panose="02040503050406030204" pitchFamily="18" charset="0"/>
              </a:rPr>
              <a:t> tin </a:t>
            </a:r>
            <a:r>
              <a:rPr lang="en-US" sz="2000" i="1" dirty="0" err="1">
                <a:solidFill>
                  <a:srgbClr val="FF0000"/>
                </a:solidFill>
                <a:latin typeface="Cambria" panose="02040503050406030204" pitchFamily="18" charset="0"/>
                <a:ea typeface="Cambria" panose="02040503050406030204" pitchFamily="18" charset="0"/>
              </a:rPr>
              <a:t>trong</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bài</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hãy</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cho</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biết</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khí</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hậu</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sinh</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vật</a:t>
            </a:r>
            <a:r>
              <a:rPr lang="en-US" sz="2000" i="1" dirty="0">
                <a:solidFill>
                  <a:srgbClr val="FF0000"/>
                </a:solidFill>
                <a:latin typeface="Cambria" panose="02040503050406030204" pitchFamily="18" charset="0"/>
                <a:ea typeface="Cambria" panose="02040503050406030204" pitchFamily="18" charset="0"/>
              </a:rPr>
              <a:t> </a:t>
            </a:r>
            <a:r>
              <a:rPr lang="vi-VN" sz="2000" i="1" dirty="0">
                <a:solidFill>
                  <a:srgbClr val="FF0000"/>
                </a:solidFill>
                <a:latin typeface="Cambria" panose="02040503050406030204" pitchFamily="18" charset="0"/>
                <a:ea typeface="Cambria" panose="02040503050406030204" pitchFamily="18" charset="0"/>
              </a:rPr>
              <a:t>ảnh hưởng đến sự hình thành đất như thế nào?</a:t>
            </a:r>
          </a:p>
          <a:p>
            <a:pPr algn="ctr"/>
            <a:endParaRPr lang="vi-VN" sz="2100" i="1" dirty="0">
              <a:solidFill>
                <a:srgbClr val="FF0000"/>
              </a:solidFill>
              <a:latin typeface="Cambria" panose="02040503050406030204" pitchFamily="18" charset="0"/>
              <a:ea typeface="Cambria" panose="02040503050406030204" pitchFamily="18" charset="0"/>
            </a:endParaRPr>
          </a:p>
          <a:p>
            <a:pPr algn="ctr"/>
            <a:r>
              <a:rPr lang="en-US" sz="2300" i="1" dirty="0">
                <a:solidFill>
                  <a:srgbClr val="FF0000"/>
                </a:solidFill>
                <a:latin typeface="Cambria" panose="02040503050406030204" pitchFamily="18" charset="0"/>
                <a:ea typeface="Cambria" panose="02040503050406030204" pitchFamily="18" charset="0"/>
              </a:rPr>
              <a:t> </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364440" y="1295400"/>
            <a:ext cx="4474760" cy="2185214"/>
          </a:xfrm>
          <a:prstGeom prst="rect">
            <a:avLst/>
          </a:prstGeom>
        </p:spPr>
        <p:txBody>
          <a:bodyPr wrap="square">
            <a:spAutoFit/>
          </a:bodyPr>
          <a:lstStyle/>
          <a:p>
            <a:pPr algn="just"/>
            <a:r>
              <a:rPr lang="vi-VN" sz="1700" dirty="0">
                <a:latin typeface="Cambria" panose="02040503050406030204" pitchFamily="18" charset="0"/>
                <a:ea typeface="Cambria" panose="02040503050406030204" pitchFamily="18" charset="0"/>
              </a:rPr>
              <a:t>- Khí hậu, đặc biệt là nhiệt độ và lượng mưa tạo điều kiện thuận lợi hoặc khó khăn cho quá trình phân giải các chất khoáng và chất hữu cơ trong đất.</a:t>
            </a:r>
          </a:p>
          <a:p>
            <a:pPr algn="just"/>
            <a:r>
              <a:rPr lang="vi-VN" sz="1700" dirty="0">
                <a:latin typeface="Cambria" panose="02040503050406030204" pitchFamily="18" charset="0"/>
                <a:ea typeface="Cambria" panose="02040503050406030204" pitchFamily="18" charset="0"/>
              </a:rPr>
              <a:t>- Sinh vật đóng vai trò quan trọng trong quá trình hình thành đất. Thực vât cung cấp vật chất hữu cơ, vi sinh vật phân giải xác súc vật tạo mùn, động vật làm đất tơi xốp hơn.</a:t>
            </a:r>
          </a:p>
        </p:txBody>
      </p:sp>
      <p:sp>
        <p:nvSpPr>
          <p:cNvPr id="31" name="Title 1"/>
          <p:cNvSpPr txBox="1">
            <a:spLocks/>
          </p:cNvSpPr>
          <p:nvPr/>
        </p:nvSpPr>
        <p:spPr>
          <a:xfrm>
            <a:off x="2528052"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Các nhân tố hình thành đất</a:t>
            </a:r>
            <a:endParaRPr lang="en-US" sz="2400" b="1" dirty="0">
              <a:solidFill>
                <a:srgbClr val="0D30DD"/>
              </a:solidFill>
              <a:latin typeface="Cambria" pitchFamily="18" charset="0"/>
            </a:endParaRPr>
          </a:p>
        </p:txBody>
      </p:sp>
      <p:pic>
        <p:nvPicPr>
          <p:cNvPr id="2050" name="Picture 2"/>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876550" y="3757340"/>
            <a:ext cx="3448050" cy="2795860"/>
          </a:xfrm>
          <a:prstGeom prst="rect">
            <a:avLst/>
          </a:prstGeom>
          <a:noFill/>
          <a:ln w="9525">
            <a:solidFill>
              <a:srgbClr val="00FF00"/>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4131751104"/>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2050"/>
                                        </p:tgtEl>
                                        <p:attrNameLst>
                                          <p:attrName>style.visibility</p:attrName>
                                        </p:attrNameLst>
                                      </p:cBhvr>
                                      <p:to>
                                        <p:strVal val="visible"/>
                                      </p:to>
                                    </p:set>
                                    <p:animEffect transition="in" filter="randombar(horizontal)">
                                      <p:cBhvr>
                                        <p:cTn id="23" dur="500"/>
                                        <p:tgtEl>
                                          <p:spTgt spid="2050"/>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55" dur="500"/>
                                        <p:tgtEl>
                                          <p:spTgt spid="1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6421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343400" y="1295399"/>
            <a:ext cx="4474760" cy="2209799"/>
          </a:xfrm>
          <a:prstGeom prst="wedgeRoundRectCallout">
            <a:avLst>
              <a:gd name="adj1" fmla="val 24469"/>
              <a:gd name="adj2" fmla="val 89565"/>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219200"/>
            <a:ext cx="3875966" cy="2285999"/>
          </a:xfrm>
          <a:prstGeom prst="cloudCallout">
            <a:avLst>
              <a:gd name="adj1" fmla="val -22264"/>
              <a:gd name="adj2" fmla="val 75357"/>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598890" y="1524000"/>
            <a:ext cx="3515910" cy="1985159"/>
          </a:xfrm>
          <a:prstGeom prst="rect">
            <a:avLst/>
          </a:prstGeom>
        </p:spPr>
        <p:txBody>
          <a:bodyPr wrap="square">
            <a:spAutoFit/>
          </a:bodyPr>
          <a:lstStyle/>
          <a:p>
            <a:pPr algn="ctr"/>
            <a:r>
              <a:rPr lang="en-US" sz="2000" i="1" dirty="0" err="1">
                <a:solidFill>
                  <a:srgbClr val="FF0000"/>
                </a:solidFill>
                <a:latin typeface="Cambria" panose="02040503050406030204" pitchFamily="18" charset="0"/>
                <a:ea typeface="Cambria" panose="02040503050406030204" pitchFamily="18" charset="0"/>
              </a:rPr>
              <a:t>Quan</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sát</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hình</a:t>
            </a:r>
            <a:r>
              <a:rPr lang="en-US" sz="2000" i="1" dirty="0">
                <a:solidFill>
                  <a:srgbClr val="FF0000"/>
                </a:solidFill>
                <a:latin typeface="Cambria" panose="02040503050406030204" pitchFamily="18" charset="0"/>
                <a:ea typeface="Cambria" panose="02040503050406030204" pitchFamily="18" charset="0"/>
              </a:rPr>
              <a:t> 19.3 </a:t>
            </a:r>
            <a:r>
              <a:rPr lang="en-US" sz="2000" i="1" dirty="0" err="1">
                <a:solidFill>
                  <a:srgbClr val="FF0000"/>
                </a:solidFill>
                <a:latin typeface="Cambria" panose="02040503050406030204" pitchFamily="18" charset="0"/>
                <a:ea typeface="Cambria" panose="02040503050406030204" pitchFamily="18" charset="0"/>
              </a:rPr>
              <a:t>và</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thông</a:t>
            </a:r>
            <a:r>
              <a:rPr lang="en-US" sz="2000" i="1" dirty="0">
                <a:solidFill>
                  <a:srgbClr val="FF0000"/>
                </a:solidFill>
                <a:latin typeface="Cambria" panose="02040503050406030204" pitchFamily="18" charset="0"/>
                <a:ea typeface="Cambria" panose="02040503050406030204" pitchFamily="18" charset="0"/>
              </a:rPr>
              <a:t> tin </a:t>
            </a:r>
            <a:r>
              <a:rPr lang="en-US" sz="2000" i="1" dirty="0" err="1">
                <a:solidFill>
                  <a:srgbClr val="FF0000"/>
                </a:solidFill>
                <a:latin typeface="Cambria" panose="02040503050406030204" pitchFamily="18" charset="0"/>
                <a:ea typeface="Cambria" panose="02040503050406030204" pitchFamily="18" charset="0"/>
              </a:rPr>
              <a:t>trong</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bài</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hãy</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cho</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biết</a:t>
            </a:r>
            <a:r>
              <a:rPr lang="en-US" sz="2000" i="1" dirty="0">
                <a:solidFill>
                  <a:srgbClr val="FF0000"/>
                </a:solidFill>
                <a:latin typeface="Cambria" panose="02040503050406030204" pitchFamily="18" charset="0"/>
                <a:ea typeface="Cambria" panose="02040503050406030204" pitchFamily="18" charset="0"/>
              </a:rPr>
              <a:t> </a:t>
            </a:r>
            <a:r>
              <a:rPr lang="vi-VN" sz="2000" i="1" dirty="0">
                <a:solidFill>
                  <a:srgbClr val="FF0000"/>
                </a:solidFill>
                <a:latin typeface="Cambria" panose="02040503050406030204" pitchFamily="18" charset="0"/>
                <a:ea typeface="Cambria" panose="02040503050406030204" pitchFamily="18" charset="0"/>
              </a:rPr>
              <a:t>những ảnh hưởng của con người đến đất theo hướng tích cực và</a:t>
            </a:r>
            <a:endParaRPr lang="en-US" sz="2000" i="1" dirty="0">
              <a:solidFill>
                <a:srgbClr val="FF0000"/>
              </a:solidFill>
              <a:latin typeface="Cambria" panose="02040503050406030204" pitchFamily="18" charset="0"/>
              <a:ea typeface="Cambria" panose="02040503050406030204" pitchFamily="18" charset="0"/>
            </a:endParaRPr>
          </a:p>
          <a:p>
            <a:pPr algn="ctr"/>
            <a:r>
              <a:rPr lang="vi-VN" sz="2000" i="1" dirty="0">
                <a:solidFill>
                  <a:srgbClr val="FF0000"/>
                </a:solidFill>
                <a:latin typeface="Cambria" panose="02040503050406030204" pitchFamily="18" charset="0"/>
                <a:ea typeface="Cambria" panose="02040503050406030204" pitchFamily="18" charset="0"/>
              </a:rPr>
              <a:t> tiêu cực.</a:t>
            </a:r>
            <a:endParaRPr lang="vi-VN" sz="2100" i="1" dirty="0">
              <a:solidFill>
                <a:srgbClr val="FF0000"/>
              </a:solidFill>
              <a:latin typeface="Cambria" panose="02040503050406030204" pitchFamily="18" charset="0"/>
              <a:ea typeface="Cambria" panose="02040503050406030204" pitchFamily="18" charset="0"/>
            </a:endParaRPr>
          </a:p>
          <a:p>
            <a:pPr algn="ctr"/>
            <a:r>
              <a:rPr lang="en-US" sz="2300" i="1" dirty="0">
                <a:solidFill>
                  <a:srgbClr val="FF0000"/>
                </a:solidFill>
                <a:latin typeface="Cambria" panose="02040503050406030204" pitchFamily="18" charset="0"/>
                <a:ea typeface="Cambria" panose="02040503050406030204" pitchFamily="18" charset="0"/>
              </a:rPr>
              <a:t> </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364440" y="1273076"/>
            <a:ext cx="4474760" cy="2308324"/>
          </a:xfrm>
          <a:prstGeom prst="rect">
            <a:avLst/>
          </a:prstGeom>
        </p:spPr>
        <p:txBody>
          <a:bodyPr wrap="square">
            <a:spAutoFit/>
          </a:bodyPr>
          <a:lstStyle/>
          <a:p>
            <a:pPr algn="just"/>
            <a:r>
              <a:rPr lang="vi-VN" dirty="0">
                <a:latin typeface="Cambria" panose="02040503050406030204" pitchFamily="18" charset="0"/>
                <a:ea typeface="Cambria" panose="02040503050406030204" pitchFamily="18" charset="0"/>
              </a:rPr>
              <a:t>- </a:t>
            </a:r>
            <a:r>
              <a:rPr lang="en-US" dirty="0">
                <a:latin typeface="Cambria" panose="02040503050406030204" pitchFamily="18" charset="0"/>
                <a:ea typeface="Cambria" panose="02040503050406030204" pitchFamily="18" charset="0"/>
              </a:rPr>
              <a:t>T</a:t>
            </a:r>
            <a:r>
              <a:rPr lang="vi-VN" dirty="0">
                <a:latin typeface="Cambria" panose="02040503050406030204" pitchFamily="18" charset="0"/>
                <a:ea typeface="Cambria" panose="02040503050406030204" pitchFamily="18" charset="0"/>
              </a:rPr>
              <a:t>ích </a:t>
            </a:r>
            <a:r>
              <a:rPr lang="en-US" dirty="0" err="1">
                <a:latin typeface="Cambria" panose="02040503050406030204" pitchFamily="18" charset="0"/>
                <a:ea typeface="Cambria" panose="02040503050406030204" pitchFamily="18" charset="0"/>
              </a:rPr>
              <a:t>cực</a:t>
            </a:r>
            <a:r>
              <a:rPr lang="vi-VN" dirty="0">
                <a:latin typeface="Cambria" panose="02040503050406030204" pitchFamily="18" charset="0"/>
                <a:ea typeface="Cambria" panose="02040503050406030204" pitchFamily="18" charset="0"/>
              </a:rPr>
              <a:t>: nâng độ phì cho đất, chống xói mòn bằng các biện pháp trồng rừng phụ xanh đồi trọc, làm ruộng bậc thang, luân canh, xen canh cây trồng …</a:t>
            </a:r>
          </a:p>
          <a:p>
            <a:pPr algn="just"/>
            <a:r>
              <a:rPr lang="vi-VN" dirty="0">
                <a:latin typeface="Cambria" panose="02040503050406030204" pitchFamily="18" charset="0"/>
                <a:ea typeface="Cambria" panose="02040503050406030204" pitchFamily="18" charset="0"/>
              </a:rPr>
              <a:t>- </a:t>
            </a:r>
            <a:r>
              <a:rPr lang="en-US" dirty="0">
                <a:latin typeface="Cambria" panose="02040503050406030204" pitchFamily="18" charset="0"/>
                <a:ea typeface="Cambria" panose="02040503050406030204" pitchFamily="18" charset="0"/>
              </a:rPr>
              <a:t>T</a:t>
            </a:r>
            <a:r>
              <a:rPr lang="vi-VN" dirty="0">
                <a:latin typeface="Cambria" panose="02040503050406030204" pitchFamily="18" charset="0"/>
                <a:ea typeface="Cambria" panose="02040503050406030204" pitchFamily="18" charset="0"/>
              </a:rPr>
              <a:t>iêu cực: hóa chất từ nông nghiệp như phân bón, thuốc trừ sâu gây ô nhiễm đất, chặt phá rừng, đốt rừng làm nương rẫy gây xói mòn, sạt lở đất…</a:t>
            </a:r>
          </a:p>
        </p:txBody>
      </p:sp>
      <p:sp>
        <p:nvSpPr>
          <p:cNvPr id="31" name="Title 1"/>
          <p:cNvSpPr txBox="1">
            <a:spLocks/>
          </p:cNvSpPr>
          <p:nvPr/>
        </p:nvSpPr>
        <p:spPr>
          <a:xfrm>
            <a:off x="2528052"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Các nhân tố hình thành đất</a:t>
            </a:r>
            <a:endParaRPr lang="en-US" sz="2400" b="1" dirty="0">
              <a:solidFill>
                <a:srgbClr val="0D30DD"/>
              </a:solidFill>
              <a:latin typeface="Cambria" pitchFamily="18" charset="0"/>
            </a:endParaRPr>
          </a:p>
        </p:txBody>
      </p:sp>
      <p:pic>
        <p:nvPicPr>
          <p:cNvPr id="25" name="Picture 24"/>
          <p:cNvPicPr/>
          <p:nvPr/>
        </p:nvPicPr>
        <p:blipFill>
          <a:blip r:embed="rId9">
            <a:extLst>
              <a:ext uri="{BEBA8EAE-BF5A-486C-A8C5-ECC9F3942E4B}">
                <a14:imgProps xmlns:a14="http://schemas.microsoft.com/office/drawing/2010/main">
                  <a14:imgLayer r:embed="rId10">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2528052" y="3722615"/>
            <a:ext cx="3948948" cy="2830585"/>
          </a:xfrm>
          <a:prstGeom prst="rect">
            <a:avLst/>
          </a:prstGeom>
          <a:noFill/>
          <a:ln>
            <a:solidFill>
              <a:srgbClr val="00FF00"/>
            </a:solidFill>
          </a:ln>
        </p:spPr>
      </p:pic>
    </p:spTree>
    <p:extLst>
      <p:ext uri="{BB962C8B-B14F-4D97-AF65-F5344CB8AC3E}">
        <p14:creationId xmlns:p14="http://schemas.microsoft.com/office/powerpoint/2010/main" val="991646650"/>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25"/>
                                        </p:tgtEl>
                                        <p:attrNameLst>
                                          <p:attrName>style.visibility</p:attrName>
                                        </p:attrNameLst>
                                      </p:cBhvr>
                                      <p:to>
                                        <p:strVal val="visible"/>
                                      </p:to>
                                    </p:set>
                                    <p:animEffect transition="in" filter="randombar(horizontal)">
                                      <p:cBhvr>
                                        <p:cTn id="23" dur="500"/>
                                        <p:tgtEl>
                                          <p:spTgt spid="25"/>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55" dur="500"/>
                                        <p:tgtEl>
                                          <p:spTgt spid="1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pic>
        <p:nvPicPr>
          <p:cNvPr id="26" name="Picture 10" descr="http://thumbs.dreamstime.com/z/%E6%9C%89%E7%99%BD%E8%89%B2%E6%B3%A1%E5%BD%B1%E7%9A%84thinking%E6%95%99%E6%8E%88-36777654.jpg"/>
          <p:cNvPicPr>
            <a:picLocks noChangeAspect="1" noChangeArrowheads="1"/>
          </p:cNvPicPr>
          <p:nvPr/>
        </p:nvPicPr>
        <p:blipFill rotWithShape="1">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7" name="Rounded Rectangular Callout 26"/>
          <p:cNvSpPr/>
          <p:nvPr/>
        </p:nvSpPr>
        <p:spPr>
          <a:xfrm>
            <a:off x="446490" y="1642914"/>
            <a:ext cx="6792509" cy="3386286"/>
          </a:xfrm>
          <a:prstGeom prst="wedgeRoundRectCallout">
            <a:avLst>
              <a:gd name="adj1" fmla="val 48065"/>
              <a:gd name="adj2" fmla="val 72130"/>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28" name="Picture 12" descr="http://previews.123rf.com/images/mistac/mistac1207/mistac120700017/14524015-A-cartoon-boy-with-a-good-idea-Stock-Vector-thinking.jpg"/>
          <p:cNvPicPr>
            <a:picLocks noChangeAspect="1" noChangeArrowheads="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32" name="Rectangle 31"/>
          <p:cNvSpPr/>
          <p:nvPr/>
        </p:nvSpPr>
        <p:spPr>
          <a:xfrm>
            <a:off x="533400" y="1706701"/>
            <a:ext cx="6629398" cy="3170099"/>
          </a:xfrm>
          <a:prstGeom prst="rect">
            <a:avLst/>
          </a:prstGeom>
        </p:spPr>
        <p:txBody>
          <a:bodyPr wrap="square">
            <a:spAutoFit/>
          </a:bodyPr>
          <a:lstStyle/>
          <a:p>
            <a:pPr algn="just"/>
            <a:r>
              <a:rPr lang="vi-VN" sz="2000" dirty="0">
                <a:latin typeface="Cambria" panose="02040503050406030204" pitchFamily="18" charset="0"/>
                <a:ea typeface="Cambria" panose="02040503050406030204" pitchFamily="18" charset="0"/>
              </a:rPr>
              <a:t>- Đá mẹ là nguồn gốc cung cấp vật chất vô cơ cho đất. Đá mẹ có ảnh hưởng đến màu sắc và tính chất của đất.</a:t>
            </a:r>
          </a:p>
          <a:p>
            <a:pPr algn="just"/>
            <a:r>
              <a:rPr lang="vi-VN" sz="2000" dirty="0">
                <a:latin typeface="Cambria" panose="02040503050406030204" pitchFamily="18" charset="0"/>
                <a:ea typeface="Cambria" panose="02040503050406030204" pitchFamily="18" charset="0"/>
              </a:rPr>
              <a:t>- Khí hậu, đặc biệt là nhiệt độ và lượng mưa tạo điều kiện thuận lợi hoặc khó khăn cho quá trình phân giải các chất khoáng và chất hữu cơ trong đất.</a:t>
            </a:r>
          </a:p>
          <a:p>
            <a:pPr algn="just"/>
            <a:r>
              <a:rPr lang="vi-VN" sz="2000" dirty="0">
                <a:latin typeface="Cambria" panose="02040503050406030204" pitchFamily="18" charset="0"/>
                <a:ea typeface="Cambria" panose="02040503050406030204" pitchFamily="18" charset="0"/>
              </a:rPr>
              <a:t>- Sinh vật đóng vai trò quan trọng trong quá trình hình thành đất. Thực vât cung cấp vật chất hữu cơ, vi sinh vật phân giải xác súc vật tạo mùn, động vật làm đất tơi xốp hơn.</a:t>
            </a:r>
          </a:p>
          <a:p>
            <a:pPr algn="just"/>
            <a:r>
              <a:rPr lang="vi-VN" sz="2000" dirty="0">
                <a:latin typeface="Cambria" panose="02040503050406030204" pitchFamily="18" charset="0"/>
                <a:ea typeface="Cambria" panose="02040503050406030204" pitchFamily="18" charset="0"/>
              </a:rPr>
              <a:t>- Ngoài ra, sự hình thành đất còn chịu ảnh hưởng của địa hình, thời gian, con người.</a:t>
            </a:r>
          </a:p>
        </p:txBody>
      </p:sp>
      <p:pic>
        <p:nvPicPr>
          <p:cNvPr id="21"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22" name="Rounded Rectangle 21"/>
          <p:cNvSpPr/>
          <p:nvPr/>
        </p:nvSpPr>
        <p:spPr>
          <a:xfrm>
            <a:off x="1720089" y="202779"/>
            <a:ext cx="579363"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a:t>
            </a:r>
          </a:p>
        </p:txBody>
      </p:sp>
      <p:sp>
        <p:nvSpPr>
          <p:cNvPr id="23" name="Title 1"/>
          <p:cNvSpPr txBox="1">
            <a:spLocks/>
          </p:cNvSpPr>
          <p:nvPr/>
        </p:nvSpPr>
        <p:spPr>
          <a:xfrm>
            <a:off x="2299452" y="2667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en-US" sz="2400" b="1" dirty="0">
                <a:solidFill>
                  <a:srgbClr val="0D30DD"/>
                </a:solidFill>
                <a:latin typeface="Cambria" pitchFamily="18" charset="0"/>
              </a:rPr>
              <a:t>   </a:t>
            </a:r>
            <a:r>
              <a:rPr lang="vi-VN" sz="2400" b="1" dirty="0">
                <a:solidFill>
                  <a:srgbClr val="0D30DD"/>
                </a:solidFill>
                <a:latin typeface="Cambria" pitchFamily="18" charset="0"/>
              </a:rPr>
              <a:t>Các nhân tố hình thành đất</a:t>
            </a:r>
            <a:endParaRPr lang="en-US" sz="2400" b="1" dirty="0">
              <a:solidFill>
                <a:srgbClr val="0D30DD"/>
              </a:solidFill>
              <a:latin typeface="Cambria" pitchFamily="18" charset="0"/>
            </a:endParaRPr>
          </a:p>
        </p:txBody>
      </p:sp>
      <p:sp>
        <p:nvSpPr>
          <p:cNvPr id="2" name="Rectangle 1"/>
          <p:cNvSpPr/>
          <p:nvPr/>
        </p:nvSpPr>
        <p:spPr>
          <a:xfrm>
            <a:off x="229571" y="228600"/>
            <a:ext cx="1217257" cy="523220"/>
          </a:xfrm>
          <a:prstGeom prst="rect">
            <a:avLst/>
          </a:prstGeom>
        </p:spPr>
        <p:txBody>
          <a:bodyPr wrap="none">
            <a:spAutoFit/>
          </a:bodyP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Tree>
    <p:extLst>
      <p:ext uri="{BB962C8B-B14F-4D97-AF65-F5344CB8AC3E}">
        <p14:creationId xmlns:p14="http://schemas.microsoft.com/office/powerpoint/2010/main" val="3381007480"/>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fade">
                                      <p:cBhvr>
                                        <p:cTn id="7" dur="500"/>
                                        <p:tgtEl>
                                          <p:spTgt spid="28"/>
                                        </p:tgtEl>
                                      </p:cBhvr>
                                    </p:animEffect>
                                  </p:childTnLst>
                                </p:cTn>
                              </p:par>
                              <p:par>
                                <p:cTn id="8" presetID="10" presetClass="entr" presetSubtype="0" fill="hold" nodeType="withEffect">
                                  <p:stCondLst>
                                    <p:cond delay="0"/>
                                  </p:stCondLst>
                                  <p:childTnLst>
                                    <p:set>
                                      <p:cBhvr>
                                        <p:cTn id="9" dur="1" fill="hold">
                                          <p:stCondLst>
                                            <p:cond delay="0"/>
                                          </p:stCondLst>
                                        </p:cTn>
                                        <p:tgtEl>
                                          <p:spTgt spid="26"/>
                                        </p:tgtEl>
                                        <p:attrNameLst>
                                          <p:attrName>style.visibility</p:attrName>
                                        </p:attrNameLst>
                                      </p:cBhvr>
                                      <p:to>
                                        <p:strVal val="visible"/>
                                      </p:to>
                                    </p:set>
                                    <p:animEffect transition="in" filter="fade">
                                      <p:cBhvr>
                                        <p:cTn id="10" dur="500"/>
                                        <p:tgtEl>
                                          <p:spTgt spid="26"/>
                                        </p:tgtEl>
                                      </p:cBhvr>
                                    </p:animEffect>
                                  </p:childTnLst>
                                </p:cTn>
                              </p:par>
                              <p:par>
                                <p:cTn id="11" presetID="32" presetClass="emph" presetSubtype="0" repeatCount="indefinite" fill="hold" nodeType="withEffect">
                                  <p:stCondLst>
                                    <p:cond delay="0"/>
                                  </p:stCondLst>
                                  <p:childTnLst>
                                    <p:animRot by="120000">
                                      <p:cBhvr>
                                        <p:cTn id="12" dur="100" fill="hold">
                                          <p:stCondLst>
                                            <p:cond delay="0"/>
                                          </p:stCondLst>
                                        </p:cTn>
                                        <p:tgtEl>
                                          <p:spTgt spid="28"/>
                                        </p:tgtEl>
                                        <p:attrNameLst>
                                          <p:attrName>r</p:attrName>
                                        </p:attrNameLst>
                                      </p:cBhvr>
                                    </p:animRot>
                                    <p:animRot by="-240000">
                                      <p:cBhvr>
                                        <p:cTn id="13" dur="200" fill="hold">
                                          <p:stCondLst>
                                            <p:cond delay="200"/>
                                          </p:stCondLst>
                                        </p:cTn>
                                        <p:tgtEl>
                                          <p:spTgt spid="28"/>
                                        </p:tgtEl>
                                        <p:attrNameLst>
                                          <p:attrName>r</p:attrName>
                                        </p:attrNameLst>
                                      </p:cBhvr>
                                    </p:animRot>
                                    <p:animRot by="240000">
                                      <p:cBhvr>
                                        <p:cTn id="14" dur="200" fill="hold">
                                          <p:stCondLst>
                                            <p:cond delay="400"/>
                                          </p:stCondLst>
                                        </p:cTn>
                                        <p:tgtEl>
                                          <p:spTgt spid="28"/>
                                        </p:tgtEl>
                                        <p:attrNameLst>
                                          <p:attrName>r</p:attrName>
                                        </p:attrNameLst>
                                      </p:cBhvr>
                                    </p:animRot>
                                    <p:animRot by="-240000">
                                      <p:cBhvr>
                                        <p:cTn id="15" dur="200" fill="hold">
                                          <p:stCondLst>
                                            <p:cond delay="600"/>
                                          </p:stCondLst>
                                        </p:cTn>
                                        <p:tgtEl>
                                          <p:spTgt spid="28"/>
                                        </p:tgtEl>
                                        <p:attrNameLst>
                                          <p:attrName>r</p:attrName>
                                        </p:attrNameLst>
                                      </p:cBhvr>
                                    </p:animRot>
                                    <p:animRot by="120000">
                                      <p:cBhvr>
                                        <p:cTn id="16" dur="200" fill="hold">
                                          <p:stCondLst>
                                            <p:cond delay="800"/>
                                          </p:stCondLst>
                                        </p:cTn>
                                        <p:tgtEl>
                                          <p:spTgt spid="28"/>
                                        </p:tgtEl>
                                        <p:attrNameLst>
                                          <p:attrName>r</p:attrName>
                                        </p:attrNameLst>
                                      </p:cBhvr>
                                    </p:animRot>
                                  </p:childTnLst>
                                </p:cTn>
                              </p:par>
                            </p:childTnLst>
                          </p:cTn>
                        </p:par>
                      </p:childTnLst>
                    </p:cTn>
                  </p:par>
                  <p:par>
                    <p:cTn id="17" fill="hold">
                      <p:stCondLst>
                        <p:cond delay="indefinite"/>
                      </p:stCondLst>
                      <p:childTnLst>
                        <p:par>
                          <p:cTn id="18" fill="hold">
                            <p:stCondLst>
                              <p:cond delay="0"/>
                            </p:stCondLst>
                            <p:childTnLst>
                              <p:par>
                                <p:cTn id="19" presetID="14" presetClass="entr" presetSubtype="10" fill="hold" grpId="0" nodeType="clickEffect">
                                  <p:stCondLst>
                                    <p:cond delay="0"/>
                                  </p:stCondLst>
                                  <p:childTnLst>
                                    <p:set>
                                      <p:cBhvr>
                                        <p:cTn id="20" dur="1" fill="hold">
                                          <p:stCondLst>
                                            <p:cond delay="0"/>
                                          </p:stCondLst>
                                        </p:cTn>
                                        <p:tgtEl>
                                          <p:spTgt spid="27"/>
                                        </p:tgtEl>
                                        <p:attrNameLst>
                                          <p:attrName>style.visibility</p:attrName>
                                        </p:attrNameLst>
                                      </p:cBhvr>
                                      <p:to>
                                        <p:strVal val="visible"/>
                                      </p:to>
                                    </p:set>
                                    <p:animEffect transition="in" filter="randombar(horizontal)">
                                      <p:cBhvr>
                                        <p:cTn id="21" dur="500"/>
                                        <p:tgtEl>
                                          <p:spTgt spid="27"/>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32"/>
                                        </p:tgtEl>
                                        <p:attrNameLst>
                                          <p:attrName>style.visibility</p:attrName>
                                        </p:attrNameLst>
                                      </p:cBhvr>
                                      <p:to>
                                        <p:strVal val="visible"/>
                                      </p:to>
                                    </p:set>
                                    <p:animEffect transition="in" filter="randombar(horizontal)">
                                      <p:cBhvr>
                                        <p:cTn id="24" dur="500"/>
                                        <p:tgtEl>
                                          <p:spTgt spid="32"/>
                                        </p:tgtEl>
                                      </p:cBhvr>
                                    </p:animEffect>
                                  </p:childTnLst>
                                </p:cTn>
                              </p:par>
                            </p:childTnLst>
                          </p:cTn>
                        </p:par>
                      </p:childTnLst>
                    </p:cTn>
                  </p:par>
                  <p:par>
                    <p:cTn id="25" fill="hold">
                      <p:stCondLst>
                        <p:cond delay="indefinite"/>
                      </p:stCondLst>
                      <p:childTnLst>
                        <p:par>
                          <p:cTn id="26" fill="hold">
                            <p:stCondLst>
                              <p:cond delay="0"/>
                            </p:stCondLst>
                            <p:childTnLst>
                              <p:par>
                                <p:cTn id="27" presetID="14" presetClass="entr" presetSubtype="10" fill="hold" nodeType="clickEffect">
                                  <p:stCondLst>
                                    <p:cond delay="0"/>
                                  </p:stCondLst>
                                  <p:childTnLst>
                                    <p:set>
                                      <p:cBhvr>
                                        <p:cTn id="28" dur="1" fill="hold">
                                          <p:stCondLst>
                                            <p:cond delay="0"/>
                                          </p:stCondLst>
                                        </p:cTn>
                                        <p:tgtEl>
                                          <p:spTgt spid="32">
                                            <p:txEl>
                                              <p:pRg st="0" end="0"/>
                                            </p:txEl>
                                          </p:spTgt>
                                        </p:tgtEl>
                                        <p:attrNameLst>
                                          <p:attrName>style.visibility</p:attrName>
                                        </p:attrNameLst>
                                      </p:cBhvr>
                                      <p:to>
                                        <p:strVal val="visible"/>
                                      </p:to>
                                    </p:set>
                                    <p:animEffect transition="in" filter="randombar(horizontal)">
                                      <p:cBhvr>
                                        <p:cTn id="29" dur="500"/>
                                        <p:tgtEl>
                                          <p:spTgt spid="32">
                                            <p:txEl>
                                              <p:pRg st="0" end="0"/>
                                            </p:txEl>
                                          </p:spTgt>
                                        </p:tgtEl>
                                      </p:cBhvr>
                                    </p:animEffect>
                                  </p:childTnLst>
                                </p:cTn>
                              </p:par>
                            </p:childTnLst>
                          </p:cTn>
                        </p:par>
                      </p:childTnLst>
                    </p:cTn>
                  </p:par>
                  <p:par>
                    <p:cTn id="30" fill="hold">
                      <p:stCondLst>
                        <p:cond delay="indefinite"/>
                      </p:stCondLst>
                      <p:childTnLst>
                        <p:par>
                          <p:cTn id="31" fill="hold">
                            <p:stCondLst>
                              <p:cond delay="0"/>
                            </p:stCondLst>
                            <p:childTnLst>
                              <p:par>
                                <p:cTn id="32" presetID="14" presetClass="entr" presetSubtype="10" fill="hold" nodeType="clickEffect">
                                  <p:stCondLst>
                                    <p:cond delay="0"/>
                                  </p:stCondLst>
                                  <p:childTnLst>
                                    <p:set>
                                      <p:cBhvr>
                                        <p:cTn id="33" dur="1" fill="hold">
                                          <p:stCondLst>
                                            <p:cond delay="0"/>
                                          </p:stCondLst>
                                        </p:cTn>
                                        <p:tgtEl>
                                          <p:spTgt spid="32">
                                            <p:txEl>
                                              <p:pRg st="1" end="1"/>
                                            </p:txEl>
                                          </p:spTgt>
                                        </p:tgtEl>
                                        <p:attrNameLst>
                                          <p:attrName>style.visibility</p:attrName>
                                        </p:attrNameLst>
                                      </p:cBhvr>
                                      <p:to>
                                        <p:strVal val="visible"/>
                                      </p:to>
                                    </p:set>
                                    <p:animEffect transition="in" filter="randombar(horizontal)">
                                      <p:cBhvr>
                                        <p:cTn id="34" dur="500"/>
                                        <p:tgtEl>
                                          <p:spTgt spid="32">
                                            <p:txEl>
                                              <p:pRg st="1" end="1"/>
                                            </p:txEl>
                                          </p:spTgt>
                                        </p:tgtEl>
                                      </p:cBhvr>
                                    </p:animEffect>
                                  </p:childTnLst>
                                </p:cTn>
                              </p:par>
                            </p:childTnLst>
                          </p:cTn>
                        </p:par>
                      </p:childTnLst>
                    </p:cTn>
                  </p:par>
                  <p:par>
                    <p:cTn id="35" fill="hold">
                      <p:stCondLst>
                        <p:cond delay="indefinite"/>
                      </p:stCondLst>
                      <p:childTnLst>
                        <p:par>
                          <p:cTn id="36" fill="hold">
                            <p:stCondLst>
                              <p:cond delay="0"/>
                            </p:stCondLst>
                            <p:childTnLst>
                              <p:par>
                                <p:cTn id="37" presetID="14" presetClass="entr" presetSubtype="10" fill="hold" nodeType="clickEffect">
                                  <p:stCondLst>
                                    <p:cond delay="0"/>
                                  </p:stCondLst>
                                  <p:childTnLst>
                                    <p:set>
                                      <p:cBhvr>
                                        <p:cTn id="38" dur="1" fill="hold">
                                          <p:stCondLst>
                                            <p:cond delay="0"/>
                                          </p:stCondLst>
                                        </p:cTn>
                                        <p:tgtEl>
                                          <p:spTgt spid="32">
                                            <p:txEl>
                                              <p:pRg st="2" end="2"/>
                                            </p:txEl>
                                          </p:spTgt>
                                        </p:tgtEl>
                                        <p:attrNameLst>
                                          <p:attrName>style.visibility</p:attrName>
                                        </p:attrNameLst>
                                      </p:cBhvr>
                                      <p:to>
                                        <p:strVal val="visible"/>
                                      </p:to>
                                    </p:set>
                                    <p:animEffect transition="in" filter="randombar(horizontal)">
                                      <p:cBhvr>
                                        <p:cTn id="39" dur="500"/>
                                        <p:tgtEl>
                                          <p:spTgt spid="32">
                                            <p:txEl>
                                              <p:pRg st="2" end="2"/>
                                            </p:txEl>
                                          </p:spTgt>
                                        </p:tgtEl>
                                      </p:cBhvr>
                                    </p:animEffect>
                                  </p:childTnLst>
                                </p:cTn>
                              </p:par>
                            </p:childTnLst>
                          </p:cTn>
                        </p:par>
                      </p:childTnLst>
                    </p:cTn>
                  </p:par>
                  <p:par>
                    <p:cTn id="40" fill="hold">
                      <p:stCondLst>
                        <p:cond delay="indefinite"/>
                      </p:stCondLst>
                      <p:childTnLst>
                        <p:par>
                          <p:cTn id="41" fill="hold">
                            <p:stCondLst>
                              <p:cond delay="0"/>
                            </p:stCondLst>
                            <p:childTnLst>
                              <p:par>
                                <p:cTn id="42" presetID="14" presetClass="entr" presetSubtype="10" fill="hold" nodeType="clickEffect">
                                  <p:stCondLst>
                                    <p:cond delay="0"/>
                                  </p:stCondLst>
                                  <p:childTnLst>
                                    <p:set>
                                      <p:cBhvr>
                                        <p:cTn id="43" dur="1" fill="hold">
                                          <p:stCondLst>
                                            <p:cond delay="0"/>
                                          </p:stCondLst>
                                        </p:cTn>
                                        <p:tgtEl>
                                          <p:spTgt spid="32">
                                            <p:txEl>
                                              <p:pRg st="3" end="3"/>
                                            </p:txEl>
                                          </p:spTgt>
                                        </p:tgtEl>
                                        <p:attrNameLst>
                                          <p:attrName>style.visibility</p:attrName>
                                        </p:attrNameLst>
                                      </p:cBhvr>
                                      <p:to>
                                        <p:strVal val="visible"/>
                                      </p:to>
                                    </p:set>
                                    <p:animEffect transition="in" filter="randombar(horizontal)">
                                      <p:cBhvr>
                                        <p:cTn id="44" dur="500"/>
                                        <p:tgtEl>
                                          <p:spTgt spid="32">
                                            <p:txEl>
                                              <p:pRg st="3" end="3"/>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P spid="32"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6421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III</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343400" y="1295399"/>
            <a:ext cx="4474760" cy="2139047"/>
          </a:xfrm>
          <a:prstGeom prst="wedgeRoundRectCallout">
            <a:avLst>
              <a:gd name="adj1" fmla="val 23606"/>
              <a:gd name="adj2" fmla="val 95628"/>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219200"/>
            <a:ext cx="3875966" cy="2285999"/>
          </a:xfrm>
          <a:prstGeom prst="cloudCallout">
            <a:avLst>
              <a:gd name="adj1" fmla="val -22264"/>
              <a:gd name="adj2" fmla="val 75357"/>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609600" y="1596985"/>
            <a:ext cx="3276600" cy="1569660"/>
          </a:xfrm>
          <a:prstGeom prst="rect">
            <a:avLst/>
          </a:prstGeom>
        </p:spPr>
        <p:txBody>
          <a:bodyPr wrap="square">
            <a:spAutoFit/>
          </a:bodyPr>
          <a:lstStyle/>
          <a:p>
            <a:pPr algn="ctr"/>
            <a:r>
              <a:rPr lang="en-US" sz="2400" i="1" dirty="0" err="1">
                <a:solidFill>
                  <a:srgbClr val="FF0000"/>
                </a:solidFill>
                <a:latin typeface="Cambria" panose="02040503050406030204" pitchFamily="18" charset="0"/>
                <a:ea typeface="Cambria" panose="02040503050406030204" pitchFamily="18" charset="0"/>
              </a:rPr>
              <a:t>Quan</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sát</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hình</a:t>
            </a:r>
            <a:r>
              <a:rPr lang="en-US" sz="2400" i="1" dirty="0">
                <a:solidFill>
                  <a:srgbClr val="FF0000"/>
                </a:solidFill>
                <a:latin typeface="Cambria" panose="02040503050406030204" pitchFamily="18" charset="0"/>
                <a:ea typeface="Cambria" panose="02040503050406030204" pitchFamily="18" charset="0"/>
              </a:rPr>
              <a:t> 19.4, </a:t>
            </a:r>
            <a:r>
              <a:rPr lang="en-US" sz="2400" i="1" dirty="0" err="1">
                <a:solidFill>
                  <a:srgbClr val="FF0000"/>
                </a:solidFill>
                <a:latin typeface="Cambria" panose="02040503050406030204" pitchFamily="18" charset="0"/>
                <a:ea typeface="Cambria" panose="02040503050406030204" pitchFamily="18" charset="0"/>
              </a:rPr>
              <a:t>em</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hãy</a:t>
            </a:r>
            <a:r>
              <a:rPr lang="en-US" sz="2400" i="1" dirty="0">
                <a:solidFill>
                  <a:srgbClr val="FF0000"/>
                </a:solidFill>
                <a:latin typeface="Cambria" panose="02040503050406030204" pitchFamily="18" charset="0"/>
                <a:ea typeface="Cambria" panose="02040503050406030204" pitchFamily="18" charset="0"/>
              </a:rPr>
              <a:t> x</a:t>
            </a:r>
            <a:r>
              <a:rPr lang="vi-VN" sz="2400" i="1" dirty="0">
                <a:solidFill>
                  <a:srgbClr val="FF0000"/>
                </a:solidFill>
                <a:latin typeface="Cambria" panose="02040503050406030204" pitchFamily="18" charset="0"/>
                <a:ea typeface="Cambria" panose="02040503050406030204" pitchFamily="18" charset="0"/>
              </a:rPr>
              <a:t>ác định các nhóm đất điển hình trên thế giới trên lược đồ.</a:t>
            </a:r>
            <a:r>
              <a:rPr lang="en-US" sz="2300" i="1" dirty="0">
                <a:solidFill>
                  <a:srgbClr val="FF0000"/>
                </a:solidFill>
                <a:latin typeface="Cambria" panose="02040503050406030204" pitchFamily="18" charset="0"/>
                <a:ea typeface="Cambria" panose="02040503050406030204" pitchFamily="18" charset="0"/>
              </a:rPr>
              <a:t> </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364440" y="1600200"/>
            <a:ext cx="4474760" cy="1569660"/>
          </a:xfrm>
          <a:prstGeom prst="rect">
            <a:avLst/>
          </a:prstGeom>
        </p:spPr>
        <p:txBody>
          <a:bodyPr wrap="square">
            <a:spAutoFit/>
          </a:bodyPr>
          <a:lstStyle/>
          <a:p>
            <a:pPr algn="just"/>
            <a:r>
              <a:rPr lang="vi-VN" sz="2400" dirty="0">
                <a:latin typeface="Cambria" panose="02040503050406030204" pitchFamily="18" charset="0"/>
                <a:ea typeface="Cambria" panose="02040503050406030204" pitchFamily="18" charset="0"/>
              </a:rPr>
              <a:t>Đất potzon, đất đen thảo nguyên ôn đới, đất xám hoang mạc và bán hoang mạc, đất đỏ vàng nhiệt đới.</a:t>
            </a:r>
          </a:p>
        </p:txBody>
      </p:sp>
      <p:sp>
        <p:nvSpPr>
          <p:cNvPr id="31" name="Title 1"/>
          <p:cNvSpPr txBox="1">
            <a:spLocks/>
          </p:cNvSpPr>
          <p:nvPr/>
        </p:nvSpPr>
        <p:spPr>
          <a:xfrm>
            <a:off x="2528052"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Một số nhóm đất điển hình trên thế giới</a:t>
            </a:r>
            <a:endParaRPr lang="en-US" sz="2400" b="1" dirty="0">
              <a:solidFill>
                <a:srgbClr val="0D30DD"/>
              </a:solidFill>
              <a:latin typeface="Cambria" pitchFamily="18" charset="0"/>
            </a:endParaRPr>
          </a:p>
        </p:txBody>
      </p:sp>
      <p:pic>
        <p:nvPicPr>
          <p:cNvPr id="26" name="Picture 25"/>
          <p:cNvPicPr/>
          <p:nvPr/>
        </p:nvPicPr>
        <p:blipFill>
          <a:blip r:embed="rId9">
            <a:extLst>
              <a:ext uri="{BEBA8EAE-BF5A-486C-A8C5-ECC9F3942E4B}">
                <a14:imgProps xmlns:a14="http://schemas.microsoft.com/office/drawing/2010/main">
                  <a14:imgLayer r:embed="rId10">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2362200" y="3604940"/>
            <a:ext cx="4505588" cy="2966040"/>
          </a:xfrm>
          <a:prstGeom prst="rect">
            <a:avLst/>
          </a:prstGeom>
          <a:noFill/>
          <a:ln>
            <a:solidFill>
              <a:srgbClr val="00FF00"/>
            </a:solidFill>
          </a:ln>
        </p:spPr>
      </p:pic>
    </p:spTree>
    <p:extLst>
      <p:ext uri="{BB962C8B-B14F-4D97-AF65-F5344CB8AC3E}">
        <p14:creationId xmlns:p14="http://schemas.microsoft.com/office/powerpoint/2010/main" val="2717837692"/>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26"/>
                                        </p:tgtEl>
                                        <p:attrNameLst>
                                          <p:attrName>style.visibility</p:attrName>
                                        </p:attrNameLst>
                                      </p:cBhvr>
                                      <p:to>
                                        <p:strVal val="visible"/>
                                      </p:to>
                                    </p:set>
                                    <p:animEffect transition="in" filter="randombar(horizontal)">
                                      <p:cBhvr>
                                        <p:cTn id="23" dur="500"/>
                                        <p:tgtEl>
                                          <p:spTgt spid="26"/>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6421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III</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343400" y="1295399"/>
            <a:ext cx="4474760" cy="2139047"/>
          </a:xfrm>
          <a:prstGeom prst="wedgeRoundRectCallout">
            <a:avLst>
              <a:gd name="adj1" fmla="val 23606"/>
              <a:gd name="adj2" fmla="val 95628"/>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219200"/>
            <a:ext cx="3875966" cy="2285999"/>
          </a:xfrm>
          <a:prstGeom prst="cloudCallout">
            <a:avLst>
              <a:gd name="adj1" fmla="val -22264"/>
              <a:gd name="adj2" fmla="val 75357"/>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609600" y="1596985"/>
            <a:ext cx="3276600" cy="1923604"/>
          </a:xfrm>
          <a:prstGeom prst="rect">
            <a:avLst/>
          </a:prstGeom>
        </p:spPr>
        <p:txBody>
          <a:bodyPr wrap="square">
            <a:spAutoFit/>
          </a:bodyPr>
          <a:lstStyle/>
          <a:p>
            <a:pPr algn="ctr"/>
            <a:r>
              <a:rPr lang="en-US" sz="2400" i="1" dirty="0" err="1">
                <a:solidFill>
                  <a:srgbClr val="FF0000"/>
                </a:solidFill>
                <a:latin typeface="Cambria" panose="02040503050406030204" pitchFamily="18" charset="0"/>
                <a:ea typeface="Cambria" panose="02040503050406030204" pitchFamily="18" charset="0"/>
              </a:rPr>
              <a:t>Quan</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sát</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hình</a:t>
            </a:r>
            <a:r>
              <a:rPr lang="en-US" sz="2400" i="1" dirty="0">
                <a:solidFill>
                  <a:srgbClr val="FF0000"/>
                </a:solidFill>
                <a:latin typeface="Cambria" panose="02040503050406030204" pitchFamily="18" charset="0"/>
                <a:ea typeface="Cambria" panose="02040503050406030204" pitchFamily="18" charset="0"/>
              </a:rPr>
              <a:t> 19.4, </a:t>
            </a:r>
            <a:r>
              <a:rPr lang="en-US" sz="2400" i="1" dirty="0" err="1">
                <a:solidFill>
                  <a:srgbClr val="FF0000"/>
                </a:solidFill>
                <a:latin typeface="Cambria" panose="02040503050406030204" pitchFamily="18" charset="0"/>
                <a:ea typeface="Cambria" panose="02040503050406030204" pitchFamily="18" charset="0"/>
              </a:rPr>
              <a:t>em</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hãy</a:t>
            </a:r>
            <a:r>
              <a:rPr lang="en-US" sz="2400" i="1" dirty="0">
                <a:solidFill>
                  <a:srgbClr val="FF0000"/>
                </a:solidFill>
                <a:latin typeface="Cambria" panose="02040503050406030204" pitchFamily="18" charset="0"/>
                <a:ea typeface="Cambria" panose="02040503050406030204" pitchFamily="18" charset="0"/>
              </a:rPr>
              <a:t> x</a:t>
            </a:r>
            <a:r>
              <a:rPr lang="vi-VN" sz="2400" i="1" dirty="0">
                <a:solidFill>
                  <a:srgbClr val="FF0000"/>
                </a:solidFill>
                <a:latin typeface="Cambria" panose="02040503050406030204" pitchFamily="18" charset="0"/>
                <a:ea typeface="Cambria" panose="02040503050406030204" pitchFamily="18" charset="0"/>
              </a:rPr>
              <a:t>ác định các nhóm đất</a:t>
            </a:r>
            <a:r>
              <a:rPr lang="en-US" sz="2400" i="1" dirty="0">
                <a:solidFill>
                  <a:srgbClr val="FF0000"/>
                </a:solidFill>
                <a:latin typeface="Cambria" panose="02040503050406030204" pitchFamily="18" charset="0"/>
                <a:ea typeface="Cambria" panose="02040503050406030204" pitchFamily="18" charset="0"/>
              </a:rPr>
              <a:t> </a:t>
            </a:r>
            <a:r>
              <a:rPr lang="vi-VN" sz="2400" i="1" dirty="0">
                <a:solidFill>
                  <a:srgbClr val="FF0000"/>
                </a:solidFill>
                <a:latin typeface="Cambria" panose="02040503050406030204" pitchFamily="18" charset="0"/>
                <a:ea typeface="Cambria" panose="02040503050406030204" pitchFamily="18" charset="0"/>
              </a:rPr>
              <a:t>điển hình ở lục địa Á-Âu </a:t>
            </a:r>
            <a:r>
              <a:rPr lang="en-US" sz="2400" i="1" dirty="0">
                <a:solidFill>
                  <a:srgbClr val="FF0000"/>
                </a:solidFill>
                <a:latin typeface="Cambria" panose="02040503050406030204" pitchFamily="18" charset="0"/>
                <a:ea typeface="Cambria" panose="02040503050406030204" pitchFamily="18" charset="0"/>
              </a:rPr>
              <a:t>.</a:t>
            </a:r>
            <a:endParaRPr lang="vi-VN" sz="2400" i="1" dirty="0">
              <a:solidFill>
                <a:srgbClr val="FF0000"/>
              </a:solidFill>
              <a:latin typeface="Cambria" panose="02040503050406030204" pitchFamily="18" charset="0"/>
              <a:ea typeface="Cambria" panose="02040503050406030204" pitchFamily="18" charset="0"/>
            </a:endParaRPr>
          </a:p>
          <a:p>
            <a:pPr algn="ctr"/>
            <a:r>
              <a:rPr lang="en-US" sz="2300" i="1" dirty="0">
                <a:solidFill>
                  <a:srgbClr val="FF0000"/>
                </a:solidFill>
                <a:latin typeface="Cambria" panose="02040503050406030204" pitchFamily="18" charset="0"/>
                <a:ea typeface="Cambria" panose="02040503050406030204" pitchFamily="18" charset="0"/>
              </a:rPr>
              <a:t> </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364440" y="1491496"/>
            <a:ext cx="4474760" cy="1785104"/>
          </a:xfrm>
          <a:prstGeom prst="rect">
            <a:avLst/>
          </a:prstGeom>
        </p:spPr>
        <p:txBody>
          <a:bodyPr wrap="square">
            <a:spAutoFit/>
          </a:bodyPr>
          <a:lstStyle/>
          <a:p>
            <a:pPr algn="just"/>
            <a:r>
              <a:rPr lang="vi-VN" sz="2200" dirty="0">
                <a:latin typeface="Cambria" panose="02040503050406030204" pitchFamily="18" charset="0"/>
                <a:ea typeface="Cambria" panose="02040503050406030204" pitchFamily="18" charset="0"/>
              </a:rPr>
              <a:t>Các nhóm đất điển hình ở lục địa Á-Âu: Đất potzon, đất đen thảo nguyên ôn đới, đất xám hoang mạc và bán hoang mạc, đất đỏ vàng nhiệt đới.</a:t>
            </a:r>
          </a:p>
        </p:txBody>
      </p:sp>
      <p:sp>
        <p:nvSpPr>
          <p:cNvPr id="31" name="Title 1"/>
          <p:cNvSpPr txBox="1">
            <a:spLocks/>
          </p:cNvSpPr>
          <p:nvPr/>
        </p:nvSpPr>
        <p:spPr>
          <a:xfrm>
            <a:off x="2528052"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Một số nhóm đất điển hình trên thế giới</a:t>
            </a:r>
            <a:endParaRPr lang="en-US" sz="2400" b="1" dirty="0">
              <a:solidFill>
                <a:srgbClr val="0D30DD"/>
              </a:solidFill>
              <a:latin typeface="Cambria" pitchFamily="18" charset="0"/>
            </a:endParaRPr>
          </a:p>
        </p:txBody>
      </p:sp>
      <p:pic>
        <p:nvPicPr>
          <p:cNvPr id="26" name="Picture 25"/>
          <p:cNvPicPr/>
          <p:nvPr/>
        </p:nvPicPr>
        <p:blipFill>
          <a:blip r:embed="rId9">
            <a:extLst>
              <a:ext uri="{BEBA8EAE-BF5A-486C-A8C5-ECC9F3942E4B}">
                <a14:imgProps xmlns:a14="http://schemas.microsoft.com/office/drawing/2010/main">
                  <a14:imgLayer r:embed="rId10">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2362200" y="3604940"/>
            <a:ext cx="4505588" cy="2966040"/>
          </a:xfrm>
          <a:prstGeom prst="rect">
            <a:avLst/>
          </a:prstGeom>
          <a:noFill/>
          <a:ln>
            <a:solidFill>
              <a:srgbClr val="00FF00"/>
            </a:solidFill>
          </a:ln>
        </p:spPr>
      </p:pic>
    </p:spTree>
    <p:extLst>
      <p:ext uri="{BB962C8B-B14F-4D97-AF65-F5344CB8AC3E}">
        <p14:creationId xmlns:p14="http://schemas.microsoft.com/office/powerpoint/2010/main" val="1876970191"/>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26"/>
                                        </p:tgtEl>
                                        <p:attrNameLst>
                                          <p:attrName>style.visibility</p:attrName>
                                        </p:attrNameLst>
                                      </p:cBhvr>
                                      <p:to>
                                        <p:strVal val="visible"/>
                                      </p:to>
                                    </p:set>
                                    <p:animEffect transition="in" filter="randombar(horizontal)">
                                      <p:cBhvr>
                                        <p:cTn id="23" dur="500"/>
                                        <p:tgtEl>
                                          <p:spTgt spid="26"/>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6421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III</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343400" y="1295399"/>
            <a:ext cx="4474760" cy="2139047"/>
          </a:xfrm>
          <a:prstGeom prst="wedgeRoundRectCallout">
            <a:avLst>
              <a:gd name="adj1" fmla="val 23606"/>
              <a:gd name="adj2" fmla="val 95628"/>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219200"/>
            <a:ext cx="3875966" cy="2285999"/>
          </a:xfrm>
          <a:prstGeom prst="cloudCallout">
            <a:avLst>
              <a:gd name="adj1" fmla="val -22264"/>
              <a:gd name="adj2" fmla="val 75357"/>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609600" y="1596985"/>
            <a:ext cx="3276600" cy="1923604"/>
          </a:xfrm>
          <a:prstGeom prst="rect">
            <a:avLst/>
          </a:prstGeom>
        </p:spPr>
        <p:txBody>
          <a:bodyPr wrap="square">
            <a:spAutoFit/>
          </a:bodyPr>
          <a:lstStyle/>
          <a:p>
            <a:pPr algn="ctr"/>
            <a:r>
              <a:rPr lang="en-US" sz="2400" i="1" dirty="0" err="1">
                <a:solidFill>
                  <a:srgbClr val="FF0000"/>
                </a:solidFill>
                <a:latin typeface="Cambria" panose="02040503050406030204" pitchFamily="18" charset="0"/>
                <a:ea typeface="Cambria" panose="02040503050406030204" pitchFamily="18" charset="0"/>
              </a:rPr>
              <a:t>Quan</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sát</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hình</a:t>
            </a:r>
            <a:r>
              <a:rPr lang="en-US" sz="2400" i="1" dirty="0">
                <a:solidFill>
                  <a:srgbClr val="FF0000"/>
                </a:solidFill>
                <a:latin typeface="Cambria" panose="02040503050406030204" pitchFamily="18" charset="0"/>
                <a:ea typeface="Cambria" panose="02040503050406030204" pitchFamily="18" charset="0"/>
              </a:rPr>
              <a:t> 19.4, </a:t>
            </a:r>
            <a:r>
              <a:rPr lang="en-US" sz="2400" i="1" dirty="0" err="1">
                <a:solidFill>
                  <a:srgbClr val="FF0000"/>
                </a:solidFill>
                <a:latin typeface="Cambria" panose="02040503050406030204" pitchFamily="18" charset="0"/>
                <a:ea typeface="Cambria" panose="02040503050406030204" pitchFamily="18" charset="0"/>
              </a:rPr>
              <a:t>em</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hãy</a:t>
            </a:r>
            <a:r>
              <a:rPr lang="en-US" sz="2400" i="1" dirty="0">
                <a:solidFill>
                  <a:srgbClr val="FF0000"/>
                </a:solidFill>
                <a:latin typeface="Cambria" panose="02040503050406030204" pitchFamily="18" charset="0"/>
                <a:ea typeface="Cambria" panose="02040503050406030204" pitchFamily="18" charset="0"/>
              </a:rPr>
              <a:t> x</a:t>
            </a:r>
            <a:r>
              <a:rPr lang="vi-VN" sz="2400" i="1" dirty="0">
                <a:solidFill>
                  <a:srgbClr val="FF0000"/>
                </a:solidFill>
                <a:latin typeface="Cambria" panose="02040503050406030204" pitchFamily="18" charset="0"/>
                <a:ea typeface="Cambria" panose="02040503050406030204" pitchFamily="18" charset="0"/>
              </a:rPr>
              <a:t>ác định các nhóm đất</a:t>
            </a:r>
            <a:r>
              <a:rPr lang="en-US" sz="2400" i="1" dirty="0">
                <a:solidFill>
                  <a:srgbClr val="FF0000"/>
                </a:solidFill>
                <a:latin typeface="Cambria" panose="02040503050406030204" pitchFamily="18" charset="0"/>
                <a:ea typeface="Cambria" panose="02040503050406030204" pitchFamily="18" charset="0"/>
              </a:rPr>
              <a:t> </a:t>
            </a:r>
            <a:r>
              <a:rPr lang="vi-VN" sz="2400" i="1" dirty="0">
                <a:solidFill>
                  <a:srgbClr val="FF0000"/>
                </a:solidFill>
                <a:latin typeface="Cambria" panose="02040503050406030204" pitchFamily="18" charset="0"/>
                <a:ea typeface="Cambria" panose="02040503050406030204" pitchFamily="18" charset="0"/>
              </a:rPr>
              <a:t>điển hình ở</a:t>
            </a:r>
            <a:endParaRPr lang="en-US" sz="2400" i="1" dirty="0">
              <a:solidFill>
                <a:srgbClr val="FF0000"/>
              </a:solidFill>
              <a:latin typeface="Cambria" panose="02040503050406030204" pitchFamily="18" charset="0"/>
              <a:ea typeface="Cambria" panose="02040503050406030204" pitchFamily="18" charset="0"/>
            </a:endParaRPr>
          </a:p>
          <a:p>
            <a:pPr algn="ctr"/>
            <a:r>
              <a:rPr lang="vi-VN" sz="2400" i="1" dirty="0">
                <a:solidFill>
                  <a:srgbClr val="FF0000"/>
                </a:solidFill>
                <a:latin typeface="Cambria" panose="02040503050406030204" pitchFamily="18" charset="0"/>
                <a:ea typeface="Cambria" panose="02040503050406030204" pitchFamily="18" charset="0"/>
              </a:rPr>
              <a:t> lục địa Phi.</a:t>
            </a:r>
          </a:p>
          <a:p>
            <a:pPr algn="ctr"/>
            <a:r>
              <a:rPr lang="en-US" sz="2300" i="1" dirty="0">
                <a:solidFill>
                  <a:srgbClr val="FF0000"/>
                </a:solidFill>
                <a:latin typeface="Cambria" panose="02040503050406030204" pitchFamily="18" charset="0"/>
                <a:ea typeface="Cambria" panose="02040503050406030204" pitchFamily="18" charset="0"/>
              </a:rPr>
              <a:t> </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364440" y="1616095"/>
            <a:ext cx="4474760" cy="1508105"/>
          </a:xfrm>
          <a:prstGeom prst="rect">
            <a:avLst/>
          </a:prstGeom>
        </p:spPr>
        <p:txBody>
          <a:bodyPr wrap="square">
            <a:spAutoFit/>
          </a:bodyPr>
          <a:lstStyle/>
          <a:p>
            <a:pPr algn="just"/>
            <a:r>
              <a:rPr lang="vi-VN" sz="2300" dirty="0">
                <a:latin typeface="Cambria" panose="02040503050406030204" pitchFamily="18" charset="0"/>
                <a:ea typeface="Cambria" panose="02040503050406030204" pitchFamily="18" charset="0"/>
              </a:rPr>
              <a:t>Các nhóm đất điển hình ở lục địa Phi: đất đen thảo nguyên ôn đới, đất xám hoang mạc và bán hoang mạc, đất đỏ vàng nhiệt đới.</a:t>
            </a:r>
          </a:p>
        </p:txBody>
      </p:sp>
      <p:sp>
        <p:nvSpPr>
          <p:cNvPr id="31" name="Title 1"/>
          <p:cNvSpPr txBox="1">
            <a:spLocks/>
          </p:cNvSpPr>
          <p:nvPr/>
        </p:nvSpPr>
        <p:spPr>
          <a:xfrm>
            <a:off x="2528052"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vi-VN" sz="2400" b="1" dirty="0">
                <a:solidFill>
                  <a:srgbClr val="0D30DD"/>
                </a:solidFill>
                <a:latin typeface="Cambria" pitchFamily="18" charset="0"/>
              </a:rPr>
              <a:t>Một số nhóm đất điển hình trên thế giới</a:t>
            </a:r>
            <a:endParaRPr lang="en-US" sz="2400" b="1" dirty="0">
              <a:solidFill>
                <a:srgbClr val="0D30DD"/>
              </a:solidFill>
              <a:latin typeface="Cambria" pitchFamily="18" charset="0"/>
            </a:endParaRPr>
          </a:p>
        </p:txBody>
      </p:sp>
      <p:pic>
        <p:nvPicPr>
          <p:cNvPr id="26" name="Picture 25"/>
          <p:cNvPicPr/>
          <p:nvPr/>
        </p:nvPicPr>
        <p:blipFill>
          <a:blip r:embed="rId9">
            <a:extLst>
              <a:ext uri="{BEBA8EAE-BF5A-486C-A8C5-ECC9F3942E4B}">
                <a14:imgProps xmlns:a14="http://schemas.microsoft.com/office/drawing/2010/main">
                  <a14:imgLayer r:embed="rId10">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2362200" y="3604940"/>
            <a:ext cx="4505588" cy="2966040"/>
          </a:xfrm>
          <a:prstGeom prst="rect">
            <a:avLst/>
          </a:prstGeom>
          <a:noFill/>
          <a:ln>
            <a:solidFill>
              <a:srgbClr val="00FF00"/>
            </a:solidFill>
          </a:ln>
        </p:spPr>
      </p:pic>
    </p:spTree>
    <p:extLst>
      <p:ext uri="{BB962C8B-B14F-4D97-AF65-F5344CB8AC3E}">
        <p14:creationId xmlns:p14="http://schemas.microsoft.com/office/powerpoint/2010/main" val="2699134293"/>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26"/>
                                        </p:tgtEl>
                                        <p:attrNameLst>
                                          <p:attrName>style.visibility</p:attrName>
                                        </p:attrNameLst>
                                      </p:cBhvr>
                                      <p:to>
                                        <p:strVal val="visible"/>
                                      </p:to>
                                    </p:set>
                                    <p:animEffect transition="in" filter="randombar(horizontal)">
                                      <p:cBhvr>
                                        <p:cTn id="23" dur="500"/>
                                        <p:tgtEl>
                                          <p:spTgt spid="26"/>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pic>
        <p:nvPicPr>
          <p:cNvPr id="26" name="Picture 10" descr="http://thumbs.dreamstime.com/z/%E6%9C%89%E7%99%BD%E8%89%B2%E6%B3%A1%E5%BD%B1%E7%9A%84thinking%E6%95%99%E6%8E%88-36777654.jpg"/>
          <p:cNvPicPr>
            <a:picLocks noChangeAspect="1" noChangeArrowheads="1"/>
          </p:cNvPicPr>
          <p:nvPr/>
        </p:nvPicPr>
        <p:blipFill rotWithShape="1">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7" name="Rounded Rectangular Callout 26"/>
          <p:cNvSpPr/>
          <p:nvPr/>
        </p:nvSpPr>
        <p:spPr>
          <a:xfrm>
            <a:off x="1066800" y="2590800"/>
            <a:ext cx="6172199" cy="1831243"/>
          </a:xfrm>
          <a:prstGeom prst="wedgeRoundRectCallout">
            <a:avLst>
              <a:gd name="adj1" fmla="val 46187"/>
              <a:gd name="adj2" fmla="val 118547"/>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28" name="Picture 12" descr="http://previews.123rf.com/images/mistac/mistac1207/mistac120700017/14524015-A-cartoon-boy-with-a-good-idea-Stock-Vector-thinking.jpg"/>
          <p:cNvPicPr>
            <a:picLocks noChangeAspect="1" noChangeArrowheads="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32" name="Rectangle 31"/>
          <p:cNvSpPr/>
          <p:nvPr/>
        </p:nvSpPr>
        <p:spPr>
          <a:xfrm>
            <a:off x="1380137" y="2775972"/>
            <a:ext cx="5554063" cy="1338828"/>
          </a:xfrm>
          <a:prstGeom prst="rect">
            <a:avLst/>
          </a:prstGeom>
        </p:spPr>
        <p:txBody>
          <a:bodyPr wrap="square">
            <a:spAutoFit/>
          </a:bodyPr>
          <a:lstStyle/>
          <a:p>
            <a:pPr algn="just"/>
            <a:r>
              <a:rPr lang="vi-VN" sz="2700" dirty="0">
                <a:latin typeface="Cambria" panose="02040503050406030204" pitchFamily="18" charset="0"/>
                <a:ea typeface="Cambria" panose="02040503050406030204" pitchFamily="18" charset="0"/>
              </a:rPr>
              <a:t>Đất potzon, đất đen thảo nguyên ôn đới, đất xám hoang mạc và bán hoang mạc, đất đỏ vàng nhiệt đới.</a:t>
            </a:r>
          </a:p>
        </p:txBody>
      </p:sp>
      <p:pic>
        <p:nvPicPr>
          <p:cNvPr id="21"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22" name="Rounded Rectangle 21"/>
          <p:cNvSpPr/>
          <p:nvPr/>
        </p:nvSpPr>
        <p:spPr>
          <a:xfrm>
            <a:off x="1720089" y="202779"/>
            <a:ext cx="7183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III</a:t>
            </a:r>
          </a:p>
        </p:txBody>
      </p:sp>
      <p:sp>
        <p:nvSpPr>
          <p:cNvPr id="23" name="Title 1"/>
          <p:cNvSpPr txBox="1">
            <a:spLocks/>
          </p:cNvSpPr>
          <p:nvPr/>
        </p:nvSpPr>
        <p:spPr>
          <a:xfrm>
            <a:off x="2299452" y="2667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en-US" sz="2400" b="1" dirty="0">
                <a:solidFill>
                  <a:srgbClr val="0D30DD"/>
                </a:solidFill>
                <a:latin typeface="Cambria" pitchFamily="18" charset="0"/>
              </a:rPr>
              <a:t>   </a:t>
            </a:r>
            <a:r>
              <a:rPr lang="vi-VN" sz="2400" b="1" dirty="0">
                <a:solidFill>
                  <a:srgbClr val="0D30DD"/>
                </a:solidFill>
                <a:latin typeface="Cambria" pitchFamily="18" charset="0"/>
              </a:rPr>
              <a:t>Một số nhóm đất điển hình trên thế giới</a:t>
            </a:r>
            <a:endParaRPr lang="en-US" sz="2400" b="1" dirty="0">
              <a:solidFill>
                <a:srgbClr val="0D30DD"/>
              </a:solidFill>
              <a:latin typeface="Cambria" pitchFamily="18" charset="0"/>
            </a:endParaRPr>
          </a:p>
        </p:txBody>
      </p:sp>
      <p:sp>
        <p:nvSpPr>
          <p:cNvPr id="2" name="Rectangle 1"/>
          <p:cNvSpPr/>
          <p:nvPr/>
        </p:nvSpPr>
        <p:spPr>
          <a:xfrm>
            <a:off x="229571" y="228600"/>
            <a:ext cx="1217257" cy="523220"/>
          </a:xfrm>
          <a:prstGeom prst="rect">
            <a:avLst/>
          </a:prstGeom>
        </p:spPr>
        <p:txBody>
          <a:bodyPr wrap="none">
            <a:spAutoFit/>
          </a:bodyP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Tree>
    <p:extLst>
      <p:ext uri="{BB962C8B-B14F-4D97-AF65-F5344CB8AC3E}">
        <p14:creationId xmlns:p14="http://schemas.microsoft.com/office/powerpoint/2010/main" val="3381007480"/>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fade">
                                      <p:cBhvr>
                                        <p:cTn id="7" dur="500"/>
                                        <p:tgtEl>
                                          <p:spTgt spid="28"/>
                                        </p:tgtEl>
                                      </p:cBhvr>
                                    </p:animEffect>
                                  </p:childTnLst>
                                </p:cTn>
                              </p:par>
                              <p:par>
                                <p:cTn id="8" presetID="10" presetClass="entr" presetSubtype="0" fill="hold" nodeType="withEffect">
                                  <p:stCondLst>
                                    <p:cond delay="0"/>
                                  </p:stCondLst>
                                  <p:childTnLst>
                                    <p:set>
                                      <p:cBhvr>
                                        <p:cTn id="9" dur="1" fill="hold">
                                          <p:stCondLst>
                                            <p:cond delay="0"/>
                                          </p:stCondLst>
                                        </p:cTn>
                                        <p:tgtEl>
                                          <p:spTgt spid="26"/>
                                        </p:tgtEl>
                                        <p:attrNameLst>
                                          <p:attrName>style.visibility</p:attrName>
                                        </p:attrNameLst>
                                      </p:cBhvr>
                                      <p:to>
                                        <p:strVal val="visible"/>
                                      </p:to>
                                    </p:set>
                                    <p:animEffect transition="in" filter="fade">
                                      <p:cBhvr>
                                        <p:cTn id="10" dur="500"/>
                                        <p:tgtEl>
                                          <p:spTgt spid="26"/>
                                        </p:tgtEl>
                                      </p:cBhvr>
                                    </p:animEffect>
                                  </p:childTnLst>
                                </p:cTn>
                              </p:par>
                              <p:par>
                                <p:cTn id="11" presetID="32" presetClass="emph" presetSubtype="0" repeatCount="indefinite" fill="hold" nodeType="withEffect">
                                  <p:stCondLst>
                                    <p:cond delay="0"/>
                                  </p:stCondLst>
                                  <p:childTnLst>
                                    <p:animRot by="120000">
                                      <p:cBhvr>
                                        <p:cTn id="12" dur="100" fill="hold">
                                          <p:stCondLst>
                                            <p:cond delay="0"/>
                                          </p:stCondLst>
                                        </p:cTn>
                                        <p:tgtEl>
                                          <p:spTgt spid="28"/>
                                        </p:tgtEl>
                                        <p:attrNameLst>
                                          <p:attrName>r</p:attrName>
                                        </p:attrNameLst>
                                      </p:cBhvr>
                                    </p:animRot>
                                    <p:animRot by="-240000">
                                      <p:cBhvr>
                                        <p:cTn id="13" dur="200" fill="hold">
                                          <p:stCondLst>
                                            <p:cond delay="200"/>
                                          </p:stCondLst>
                                        </p:cTn>
                                        <p:tgtEl>
                                          <p:spTgt spid="28"/>
                                        </p:tgtEl>
                                        <p:attrNameLst>
                                          <p:attrName>r</p:attrName>
                                        </p:attrNameLst>
                                      </p:cBhvr>
                                    </p:animRot>
                                    <p:animRot by="240000">
                                      <p:cBhvr>
                                        <p:cTn id="14" dur="200" fill="hold">
                                          <p:stCondLst>
                                            <p:cond delay="400"/>
                                          </p:stCondLst>
                                        </p:cTn>
                                        <p:tgtEl>
                                          <p:spTgt spid="28"/>
                                        </p:tgtEl>
                                        <p:attrNameLst>
                                          <p:attrName>r</p:attrName>
                                        </p:attrNameLst>
                                      </p:cBhvr>
                                    </p:animRot>
                                    <p:animRot by="-240000">
                                      <p:cBhvr>
                                        <p:cTn id="15" dur="200" fill="hold">
                                          <p:stCondLst>
                                            <p:cond delay="600"/>
                                          </p:stCondLst>
                                        </p:cTn>
                                        <p:tgtEl>
                                          <p:spTgt spid="28"/>
                                        </p:tgtEl>
                                        <p:attrNameLst>
                                          <p:attrName>r</p:attrName>
                                        </p:attrNameLst>
                                      </p:cBhvr>
                                    </p:animRot>
                                    <p:animRot by="120000">
                                      <p:cBhvr>
                                        <p:cTn id="16" dur="200" fill="hold">
                                          <p:stCondLst>
                                            <p:cond delay="800"/>
                                          </p:stCondLst>
                                        </p:cTn>
                                        <p:tgtEl>
                                          <p:spTgt spid="28"/>
                                        </p:tgtEl>
                                        <p:attrNameLst>
                                          <p:attrName>r</p:attrName>
                                        </p:attrNameLst>
                                      </p:cBhvr>
                                    </p:animRot>
                                  </p:childTnLst>
                                </p:cTn>
                              </p:par>
                            </p:childTnLst>
                          </p:cTn>
                        </p:par>
                      </p:childTnLst>
                    </p:cTn>
                  </p:par>
                  <p:par>
                    <p:cTn id="17" fill="hold">
                      <p:stCondLst>
                        <p:cond delay="indefinite"/>
                      </p:stCondLst>
                      <p:childTnLst>
                        <p:par>
                          <p:cTn id="18" fill="hold">
                            <p:stCondLst>
                              <p:cond delay="0"/>
                            </p:stCondLst>
                            <p:childTnLst>
                              <p:par>
                                <p:cTn id="19" presetID="14" presetClass="entr" presetSubtype="10" fill="hold" grpId="0" nodeType="clickEffect">
                                  <p:stCondLst>
                                    <p:cond delay="0"/>
                                  </p:stCondLst>
                                  <p:childTnLst>
                                    <p:set>
                                      <p:cBhvr>
                                        <p:cTn id="20" dur="1" fill="hold">
                                          <p:stCondLst>
                                            <p:cond delay="0"/>
                                          </p:stCondLst>
                                        </p:cTn>
                                        <p:tgtEl>
                                          <p:spTgt spid="27"/>
                                        </p:tgtEl>
                                        <p:attrNameLst>
                                          <p:attrName>style.visibility</p:attrName>
                                        </p:attrNameLst>
                                      </p:cBhvr>
                                      <p:to>
                                        <p:strVal val="visible"/>
                                      </p:to>
                                    </p:set>
                                    <p:animEffect transition="in" filter="randombar(horizontal)">
                                      <p:cBhvr>
                                        <p:cTn id="21" dur="500"/>
                                        <p:tgtEl>
                                          <p:spTgt spid="27"/>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32"/>
                                        </p:tgtEl>
                                        <p:attrNameLst>
                                          <p:attrName>style.visibility</p:attrName>
                                        </p:attrNameLst>
                                      </p:cBhvr>
                                      <p:to>
                                        <p:strVal val="visible"/>
                                      </p:to>
                                    </p:set>
                                    <p:animEffect transition="in" filter="randombar(horizontal)">
                                      <p:cBhvr>
                                        <p:cTn id="24" dur="500"/>
                                        <p:tgtEl>
                                          <p:spTgt spid="32"/>
                                        </p:tgtEl>
                                      </p:cBhvr>
                                    </p:animEffect>
                                  </p:childTnLst>
                                </p:cTn>
                              </p:par>
                            </p:childTnLst>
                          </p:cTn>
                        </p:par>
                      </p:childTnLst>
                    </p:cTn>
                  </p:par>
                  <p:par>
                    <p:cTn id="25" fill="hold">
                      <p:stCondLst>
                        <p:cond delay="indefinite"/>
                      </p:stCondLst>
                      <p:childTnLst>
                        <p:par>
                          <p:cTn id="26" fill="hold">
                            <p:stCondLst>
                              <p:cond delay="0"/>
                            </p:stCondLst>
                            <p:childTnLst>
                              <p:par>
                                <p:cTn id="27" presetID="14" presetClass="entr" presetSubtype="10" fill="hold" nodeType="clickEffect">
                                  <p:stCondLst>
                                    <p:cond delay="0"/>
                                  </p:stCondLst>
                                  <p:childTnLst>
                                    <p:set>
                                      <p:cBhvr>
                                        <p:cTn id="28" dur="1" fill="hold">
                                          <p:stCondLst>
                                            <p:cond delay="0"/>
                                          </p:stCondLst>
                                        </p:cTn>
                                        <p:tgtEl>
                                          <p:spTgt spid="32">
                                            <p:txEl>
                                              <p:pRg st="0" end="0"/>
                                            </p:txEl>
                                          </p:spTgt>
                                        </p:tgtEl>
                                        <p:attrNameLst>
                                          <p:attrName>style.visibility</p:attrName>
                                        </p:attrNameLst>
                                      </p:cBhvr>
                                      <p:to>
                                        <p:strVal val="visible"/>
                                      </p:to>
                                    </p:set>
                                    <p:animEffect transition="in" filter="randombar(horizontal)">
                                      <p:cBhvr>
                                        <p:cTn id="29" dur="500"/>
                                        <p:tgtEl>
                                          <p:spTgt spid="32">
                                            <p:txEl>
                                              <p:pRg st="0" end="0"/>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7" grpId="0" animBg="1"/>
      <p:bldP spid="32"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pic>
        <p:nvPicPr>
          <p:cNvPr id="26" name="Picture 10" descr="http://thumbs.dreamstime.com/z/%E6%9C%89%E7%99%BD%E8%89%B2%E6%B3%A1%E5%BD%B1%E7%9A%84thinking%E6%95%99%E6%8E%88-36777654.jpg"/>
          <p:cNvPicPr>
            <a:picLocks noChangeAspect="1" noChangeArrowheads="1"/>
          </p:cNvPicPr>
          <p:nvPr/>
        </p:nvPicPr>
        <p:blipFill rotWithShape="1">
          <a:blip r:embed="rId5"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pic>
        <p:nvPicPr>
          <p:cNvPr id="28" name="Picture 12" descr="http://previews.123rf.com/images/mistac/mistac1207/mistac120700017/14524015-A-cartoon-boy-with-a-good-idea-Stock-Vector-thinking.jpg"/>
          <p:cNvPicPr>
            <a:picLocks noChangeAspect="1" noChangeArrowheads="1"/>
          </p:cNvPicPr>
          <p:nvPr/>
        </p:nvPicPr>
        <p:blipFill rotWithShape="1">
          <a:blip r:embed="rId6"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pic>
        <p:nvPicPr>
          <p:cNvPr id="21"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23" name="Title 1"/>
          <p:cNvSpPr txBox="1">
            <a:spLocks/>
          </p:cNvSpPr>
          <p:nvPr/>
        </p:nvSpPr>
        <p:spPr>
          <a:xfrm>
            <a:off x="1613652" y="228600"/>
            <a:ext cx="7377948"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en-US" sz="2400" b="1" dirty="0">
                <a:solidFill>
                  <a:srgbClr val="FF0000"/>
                </a:solidFill>
                <a:latin typeface="Cambria" pitchFamily="18" charset="0"/>
              </a:rPr>
              <a:t> EM CÓ BIẾT?</a:t>
            </a:r>
          </a:p>
        </p:txBody>
      </p:sp>
      <p:sp>
        <p:nvSpPr>
          <p:cNvPr id="2" name="Rectangle 1"/>
          <p:cNvSpPr/>
          <p:nvPr/>
        </p:nvSpPr>
        <p:spPr>
          <a:xfrm>
            <a:off x="229571" y="228600"/>
            <a:ext cx="1217257" cy="523220"/>
          </a:xfrm>
          <a:prstGeom prst="rect">
            <a:avLst/>
          </a:prstGeom>
        </p:spPr>
        <p:txBody>
          <a:bodyPr wrap="none">
            <a:spAutoFit/>
          </a:bodyPr>
          <a:lstStyle/>
          <a:p>
            <a:pPr algn="ctr" fontAlgn="auto">
              <a:spcBef>
                <a:spcPts val="0"/>
              </a:spcBef>
              <a:spcAft>
                <a:spcPts val="0"/>
              </a:spcAft>
              <a:defRPr/>
            </a:pPr>
            <a:r>
              <a:rPr lang="en-US" sz="28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3" name="Rectangle 2"/>
          <p:cNvSpPr/>
          <p:nvPr/>
        </p:nvSpPr>
        <p:spPr>
          <a:xfrm>
            <a:off x="457200" y="1333143"/>
            <a:ext cx="6151618" cy="2400657"/>
          </a:xfrm>
          <a:prstGeom prst="rect">
            <a:avLst/>
          </a:prstGeom>
        </p:spPr>
        <p:txBody>
          <a:bodyPr wrap="square">
            <a:spAutoFit/>
          </a:bodyPr>
          <a:lstStyle/>
          <a:p>
            <a:pPr algn="just"/>
            <a:r>
              <a:rPr lang="en-US" sz="2500" b="1" dirty="0" err="1">
                <a:solidFill>
                  <a:srgbClr val="002060"/>
                </a:solidFill>
                <a:latin typeface="Cambria" panose="02040503050406030204" pitchFamily="18" charset="0"/>
                <a:ea typeface="Cambria" panose="02040503050406030204" pitchFamily="18" charset="0"/>
              </a:rPr>
              <a:t>Đất</a:t>
            </a:r>
            <a:r>
              <a:rPr lang="en-US" sz="2500" b="1" dirty="0">
                <a:solidFill>
                  <a:srgbClr val="002060"/>
                </a:solidFill>
                <a:latin typeface="Cambria" panose="02040503050406030204" pitchFamily="18" charset="0"/>
                <a:ea typeface="Cambria" panose="02040503050406030204" pitchFamily="18" charset="0"/>
              </a:rPr>
              <a:t> </a:t>
            </a:r>
            <a:r>
              <a:rPr lang="en-US" sz="2500" b="1" dirty="0" err="1">
                <a:solidFill>
                  <a:srgbClr val="002060"/>
                </a:solidFill>
                <a:latin typeface="Cambria" panose="02040503050406030204" pitchFamily="18" charset="0"/>
                <a:ea typeface="Cambria" panose="02040503050406030204" pitchFamily="18" charset="0"/>
              </a:rPr>
              <a:t>Feralit</a:t>
            </a:r>
            <a:r>
              <a:rPr lang="en-US" sz="2500" b="1" dirty="0">
                <a:solidFill>
                  <a:srgbClr val="002060"/>
                </a:solidFill>
                <a:latin typeface="Cambria" panose="02040503050406030204" pitchFamily="18" charset="0"/>
                <a:ea typeface="Cambria" panose="02040503050406030204" pitchFamily="18" charset="0"/>
              </a:rPr>
              <a:t> </a:t>
            </a:r>
            <a:r>
              <a:rPr lang="vi-VN" sz="2500" dirty="0">
                <a:solidFill>
                  <a:srgbClr val="002060"/>
                </a:solidFill>
                <a:latin typeface="Cambria" panose="02040503050406030204" pitchFamily="18" charset="0"/>
                <a:ea typeface="Cambria" panose="02040503050406030204" pitchFamily="18" charset="0"/>
              </a:rPr>
              <a:t>là</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loại</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đất</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chính</a:t>
            </a:r>
            <a:r>
              <a:rPr lang="en-US" sz="2500" dirty="0">
                <a:solidFill>
                  <a:srgbClr val="002060"/>
                </a:solidFill>
                <a:latin typeface="Cambria" panose="02040503050406030204" pitchFamily="18" charset="0"/>
                <a:ea typeface="Cambria" panose="02040503050406030204" pitchFamily="18" charset="0"/>
              </a:rPr>
              <a:t> ở </a:t>
            </a:r>
            <a:r>
              <a:rPr lang="en-US" sz="2500" dirty="0" err="1">
                <a:solidFill>
                  <a:srgbClr val="002060"/>
                </a:solidFill>
                <a:latin typeface="Cambria" panose="02040503050406030204" pitchFamily="18" charset="0"/>
                <a:ea typeface="Cambria" panose="02040503050406030204" pitchFamily="18" charset="0"/>
              </a:rPr>
              <a:t>nước</a:t>
            </a:r>
            <a:r>
              <a:rPr lang="en-US" sz="2500" dirty="0">
                <a:solidFill>
                  <a:srgbClr val="002060"/>
                </a:solidFill>
                <a:latin typeface="Cambria" panose="02040503050406030204" pitchFamily="18" charset="0"/>
                <a:ea typeface="Cambria" panose="02040503050406030204" pitchFamily="18" charset="0"/>
              </a:rPr>
              <a:t> ta, </a:t>
            </a:r>
            <a:r>
              <a:rPr lang="en-US" sz="2500" dirty="0" err="1">
                <a:solidFill>
                  <a:srgbClr val="002060"/>
                </a:solidFill>
                <a:latin typeface="Cambria" panose="02040503050406030204" pitchFamily="18" charset="0"/>
                <a:ea typeface="Cambria" panose="02040503050406030204" pitchFamily="18" charset="0"/>
              </a:rPr>
              <a:t>chiếm</a:t>
            </a:r>
            <a:r>
              <a:rPr lang="en-US" sz="2500" dirty="0">
                <a:solidFill>
                  <a:srgbClr val="002060"/>
                </a:solidFill>
                <a:latin typeface="Cambria" panose="02040503050406030204" pitchFamily="18" charset="0"/>
                <a:ea typeface="Cambria" panose="02040503050406030204" pitchFamily="18" charset="0"/>
              </a:rPr>
              <a:t> 65% </a:t>
            </a:r>
            <a:r>
              <a:rPr lang="en-US" sz="2500" dirty="0" err="1">
                <a:solidFill>
                  <a:srgbClr val="002060"/>
                </a:solidFill>
                <a:latin typeface="Cambria" panose="02040503050406030204" pitchFamily="18" charset="0"/>
                <a:ea typeface="Cambria" panose="02040503050406030204" pitchFamily="18" charset="0"/>
              </a:rPr>
              <a:t>diện</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tích</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lãnh</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thổ</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Đất</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phân</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bố</a:t>
            </a:r>
            <a:r>
              <a:rPr lang="en-US" sz="2500" dirty="0">
                <a:solidFill>
                  <a:srgbClr val="002060"/>
                </a:solidFill>
                <a:latin typeface="Cambria" panose="02040503050406030204" pitchFamily="18" charset="0"/>
                <a:ea typeface="Cambria" panose="02040503050406030204" pitchFamily="18" charset="0"/>
              </a:rPr>
              <a:t> ở </a:t>
            </a:r>
            <a:r>
              <a:rPr lang="en-US" sz="2500" dirty="0" err="1">
                <a:solidFill>
                  <a:srgbClr val="002060"/>
                </a:solidFill>
                <a:latin typeface="Cambria" panose="02040503050406030204" pitchFamily="18" charset="0"/>
                <a:ea typeface="Cambria" panose="02040503050406030204" pitchFamily="18" charset="0"/>
              </a:rPr>
              <a:t>vùng</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đồi</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núi</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thấp</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có</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đặc</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tính</a:t>
            </a:r>
            <a:r>
              <a:rPr lang="en-US" sz="2500" dirty="0">
                <a:solidFill>
                  <a:srgbClr val="002060"/>
                </a:solidFill>
                <a:latin typeface="Cambria" panose="02040503050406030204" pitchFamily="18" charset="0"/>
                <a:ea typeface="Cambria" panose="02040503050406030204" pitchFamily="18" charset="0"/>
              </a:rPr>
              <a:t> </a:t>
            </a:r>
            <a:r>
              <a:rPr lang="vi-VN" sz="2500" dirty="0">
                <a:solidFill>
                  <a:srgbClr val="002060"/>
                </a:solidFill>
                <a:latin typeface="Cambria" panose="02040503050406030204" pitchFamily="18" charset="0"/>
                <a:ea typeface="Cambria" panose="02040503050406030204" pitchFamily="18" charset="0"/>
              </a:rPr>
              <a:t>hua, nghèo mùn, nhiều sét, có màu đỏ, vàng do có nhiều hợp chất sắt, nhôm.</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Đất</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thích</a:t>
            </a:r>
            <a:r>
              <a:rPr lang="en-US" sz="2500" dirty="0">
                <a:solidFill>
                  <a:srgbClr val="002060"/>
                </a:solidFill>
                <a:latin typeface="Cambria" panose="02040503050406030204" pitchFamily="18" charset="0"/>
                <a:ea typeface="Cambria" panose="02040503050406030204" pitchFamily="18" charset="0"/>
              </a:rPr>
              <a:t> </a:t>
            </a:r>
            <a:r>
              <a:rPr lang="en-US" sz="2500" dirty="0" err="1">
                <a:solidFill>
                  <a:srgbClr val="002060"/>
                </a:solidFill>
                <a:latin typeface="Cambria" panose="02040503050406030204" pitchFamily="18" charset="0"/>
                <a:ea typeface="Cambria" panose="02040503050406030204" pitchFamily="18" charset="0"/>
              </a:rPr>
              <a:t>hợp</a:t>
            </a:r>
            <a:r>
              <a:rPr lang="en-US" sz="2500" dirty="0">
                <a:solidFill>
                  <a:srgbClr val="002060"/>
                </a:solidFill>
                <a:latin typeface="Cambria" panose="02040503050406030204" pitchFamily="18" charset="0"/>
                <a:ea typeface="Cambria" panose="02040503050406030204" pitchFamily="18" charset="0"/>
              </a:rPr>
              <a:t> t</a:t>
            </a:r>
            <a:r>
              <a:rPr lang="vi-VN" sz="2500" dirty="0">
                <a:solidFill>
                  <a:srgbClr val="002060"/>
                </a:solidFill>
                <a:latin typeface="Cambria" panose="02040503050406030204" pitchFamily="18" charset="0"/>
                <a:ea typeface="Cambria" panose="02040503050406030204" pitchFamily="18" charset="0"/>
              </a:rPr>
              <a:t>rồng rừng và cây công nghiệp lâu năm.</a:t>
            </a:r>
          </a:p>
        </p:txBody>
      </p:sp>
      <p:pic>
        <p:nvPicPr>
          <p:cNvPr id="3074" name="Picture 2"/>
          <p:cNvPicPr>
            <a:picLocks noChangeAspect="1" noChangeArrowheads="1"/>
          </p:cNvPicPr>
          <p:nvPr/>
        </p:nvPicPr>
        <p:blipFill>
          <a:blip r:embed="rId7">
            <a:extLst>
              <a:ext uri="{28A0092B-C50C-407E-A947-70E740481C1C}">
                <a14:useLocalDpi xmlns:a14="http://schemas.microsoft.com/office/drawing/2010/main" val="0"/>
              </a:ext>
            </a:extLst>
          </a:blip>
          <a:srcRect/>
          <a:stretch>
            <a:fillRect/>
          </a:stretch>
        </p:blipFill>
        <p:spPr bwMode="auto">
          <a:xfrm>
            <a:off x="1676400" y="3886200"/>
            <a:ext cx="3505200" cy="2701001"/>
          </a:xfrm>
          <a:prstGeom prst="rect">
            <a:avLst/>
          </a:prstGeom>
          <a:noFill/>
          <a:ln w="9525">
            <a:solidFill>
              <a:srgbClr val="00FF00"/>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1380162438"/>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fade">
                                      <p:cBhvr>
                                        <p:cTn id="7" dur="500"/>
                                        <p:tgtEl>
                                          <p:spTgt spid="28"/>
                                        </p:tgtEl>
                                      </p:cBhvr>
                                    </p:animEffect>
                                  </p:childTnLst>
                                </p:cTn>
                              </p:par>
                              <p:par>
                                <p:cTn id="8" presetID="10" presetClass="entr" presetSubtype="0" fill="hold" nodeType="withEffect">
                                  <p:stCondLst>
                                    <p:cond delay="0"/>
                                  </p:stCondLst>
                                  <p:childTnLst>
                                    <p:set>
                                      <p:cBhvr>
                                        <p:cTn id="9" dur="1" fill="hold">
                                          <p:stCondLst>
                                            <p:cond delay="0"/>
                                          </p:stCondLst>
                                        </p:cTn>
                                        <p:tgtEl>
                                          <p:spTgt spid="26"/>
                                        </p:tgtEl>
                                        <p:attrNameLst>
                                          <p:attrName>style.visibility</p:attrName>
                                        </p:attrNameLst>
                                      </p:cBhvr>
                                      <p:to>
                                        <p:strVal val="visible"/>
                                      </p:to>
                                    </p:set>
                                    <p:animEffect transition="in" filter="fade">
                                      <p:cBhvr>
                                        <p:cTn id="10" dur="500"/>
                                        <p:tgtEl>
                                          <p:spTgt spid="26"/>
                                        </p:tgtEl>
                                      </p:cBhvr>
                                    </p:animEffect>
                                  </p:childTnLst>
                                </p:cTn>
                              </p:par>
                              <p:par>
                                <p:cTn id="11" presetID="32" presetClass="emph" presetSubtype="0" repeatCount="indefinite" fill="hold" nodeType="withEffect">
                                  <p:stCondLst>
                                    <p:cond delay="0"/>
                                  </p:stCondLst>
                                  <p:childTnLst>
                                    <p:animRot by="120000">
                                      <p:cBhvr>
                                        <p:cTn id="12" dur="100" fill="hold">
                                          <p:stCondLst>
                                            <p:cond delay="0"/>
                                          </p:stCondLst>
                                        </p:cTn>
                                        <p:tgtEl>
                                          <p:spTgt spid="28"/>
                                        </p:tgtEl>
                                        <p:attrNameLst>
                                          <p:attrName>r</p:attrName>
                                        </p:attrNameLst>
                                      </p:cBhvr>
                                    </p:animRot>
                                    <p:animRot by="-240000">
                                      <p:cBhvr>
                                        <p:cTn id="13" dur="200" fill="hold">
                                          <p:stCondLst>
                                            <p:cond delay="200"/>
                                          </p:stCondLst>
                                        </p:cTn>
                                        <p:tgtEl>
                                          <p:spTgt spid="28"/>
                                        </p:tgtEl>
                                        <p:attrNameLst>
                                          <p:attrName>r</p:attrName>
                                        </p:attrNameLst>
                                      </p:cBhvr>
                                    </p:animRot>
                                    <p:animRot by="240000">
                                      <p:cBhvr>
                                        <p:cTn id="14" dur="200" fill="hold">
                                          <p:stCondLst>
                                            <p:cond delay="400"/>
                                          </p:stCondLst>
                                        </p:cTn>
                                        <p:tgtEl>
                                          <p:spTgt spid="28"/>
                                        </p:tgtEl>
                                        <p:attrNameLst>
                                          <p:attrName>r</p:attrName>
                                        </p:attrNameLst>
                                      </p:cBhvr>
                                    </p:animRot>
                                    <p:animRot by="-240000">
                                      <p:cBhvr>
                                        <p:cTn id="15" dur="200" fill="hold">
                                          <p:stCondLst>
                                            <p:cond delay="600"/>
                                          </p:stCondLst>
                                        </p:cTn>
                                        <p:tgtEl>
                                          <p:spTgt spid="28"/>
                                        </p:tgtEl>
                                        <p:attrNameLst>
                                          <p:attrName>r</p:attrName>
                                        </p:attrNameLst>
                                      </p:cBhvr>
                                    </p:animRot>
                                    <p:animRot by="120000">
                                      <p:cBhvr>
                                        <p:cTn id="16" dur="200" fill="hold">
                                          <p:stCondLst>
                                            <p:cond delay="800"/>
                                          </p:stCondLst>
                                        </p:cTn>
                                        <p:tgtEl>
                                          <p:spTgt spid="28"/>
                                        </p:tgtEl>
                                        <p:attrNameLst>
                                          <p:attrName>r</p:attrName>
                                        </p:attrNameLst>
                                      </p:cBhvr>
                                    </p:animRot>
                                  </p:childTnLst>
                                </p:cTn>
                              </p:par>
                            </p:childTnLst>
                          </p:cTn>
                        </p:par>
                      </p:childTnLst>
                    </p:cTn>
                  </p:par>
                  <p:par>
                    <p:cTn id="17" fill="hold">
                      <p:stCondLst>
                        <p:cond delay="indefinite"/>
                      </p:stCondLst>
                      <p:childTnLst>
                        <p:par>
                          <p:cTn id="18" fill="hold">
                            <p:stCondLst>
                              <p:cond delay="0"/>
                            </p:stCondLst>
                            <p:childTnLst>
                              <p:par>
                                <p:cTn id="19" presetID="14" presetClass="entr" presetSubtype="10" fill="hold" nodeType="clickEffect">
                                  <p:stCondLst>
                                    <p:cond delay="0"/>
                                  </p:stCondLst>
                                  <p:childTnLst>
                                    <p:set>
                                      <p:cBhvr>
                                        <p:cTn id="20" dur="1" fill="hold">
                                          <p:stCondLst>
                                            <p:cond delay="0"/>
                                          </p:stCondLst>
                                        </p:cTn>
                                        <p:tgtEl>
                                          <p:spTgt spid="3074"/>
                                        </p:tgtEl>
                                        <p:attrNameLst>
                                          <p:attrName>style.visibility</p:attrName>
                                        </p:attrNameLst>
                                      </p:cBhvr>
                                      <p:to>
                                        <p:strVal val="visible"/>
                                      </p:to>
                                    </p:set>
                                    <p:animEffect transition="in" filter="randombar(horizontal)">
                                      <p:cBhvr>
                                        <p:cTn id="21" dur="500"/>
                                        <p:tgtEl>
                                          <p:spTgt spid="3074"/>
                                        </p:tgtEl>
                                      </p:cBhvr>
                                    </p:animEffect>
                                  </p:childTnLst>
                                </p:cTn>
                              </p:par>
                              <p:par>
                                <p:cTn id="22" presetID="14" presetClass="entr" presetSubtype="10" fill="hold" grpId="0" nodeType="withEffect">
                                  <p:stCondLst>
                                    <p:cond delay="0"/>
                                  </p:stCondLst>
                                  <p:childTnLst>
                                    <p:set>
                                      <p:cBhvr>
                                        <p:cTn id="23" dur="1" fill="hold">
                                          <p:stCondLst>
                                            <p:cond delay="0"/>
                                          </p:stCondLst>
                                        </p:cTn>
                                        <p:tgtEl>
                                          <p:spTgt spid="3"/>
                                        </p:tgtEl>
                                        <p:attrNameLst>
                                          <p:attrName>style.visibility</p:attrName>
                                        </p:attrNameLst>
                                      </p:cBhvr>
                                      <p:to>
                                        <p:strVal val="visible"/>
                                      </p:to>
                                    </p:set>
                                    <p:animEffect transition="in" filter="randombar(horizontal)">
                                      <p:cBhvr>
                                        <p:cTn id="24" dur="5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7183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IV</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554538" y="1752600"/>
            <a:ext cx="4263622" cy="2152204"/>
          </a:xfrm>
          <a:prstGeom prst="wedgeRoundRectCallout">
            <a:avLst>
              <a:gd name="adj1" fmla="val 21725"/>
              <a:gd name="adj2" fmla="val 76653"/>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752600"/>
            <a:ext cx="4028366" cy="2378708"/>
          </a:xfrm>
          <a:prstGeom prst="cloudCallout">
            <a:avLst>
              <a:gd name="adj1" fmla="val -15951"/>
              <a:gd name="adj2" fmla="val 65070"/>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666985" y="1981200"/>
            <a:ext cx="3371615" cy="1862048"/>
          </a:xfrm>
          <a:prstGeom prst="rect">
            <a:avLst/>
          </a:prstGeom>
        </p:spPr>
        <p:txBody>
          <a:bodyPr wrap="square">
            <a:spAutoFit/>
          </a:bodyPr>
          <a:lstStyle/>
          <a:p>
            <a:pPr algn="ctr"/>
            <a:r>
              <a:rPr lang="en-US" sz="2000" i="1" dirty="0">
                <a:solidFill>
                  <a:srgbClr val="FF0000"/>
                </a:solidFill>
                <a:latin typeface="Cambria" panose="02040503050406030204" pitchFamily="18" charset="0"/>
                <a:ea typeface="Cambria" panose="02040503050406030204" pitchFamily="18" charset="0"/>
              </a:rPr>
              <a:t> </a:t>
            </a:r>
            <a:r>
              <a:rPr lang="en-US" sz="2300" i="1" dirty="0">
                <a:solidFill>
                  <a:srgbClr val="FF0000"/>
                </a:solidFill>
                <a:latin typeface="Cambria" panose="02040503050406030204" pitchFamily="18" charset="0"/>
                <a:ea typeface="Cambria" panose="02040503050406030204" pitchFamily="18" charset="0"/>
              </a:rPr>
              <a:t>Theo </a:t>
            </a:r>
            <a:r>
              <a:rPr lang="en-US" sz="2300" i="1" dirty="0" err="1">
                <a:solidFill>
                  <a:srgbClr val="FF0000"/>
                </a:solidFill>
                <a:latin typeface="Cambria" panose="02040503050406030204" pitchFamily="18" charset="0"/>
                <a:ea typeface="Cambria" panose="02040503050406030204" pitchFamily="18" charset="0"/>
              </a:rPr>
              <a:t>em</a:t>
            </a:r>
            <a:r>
              <a:rPr lang="en-US" sz="2300" i="1" dirty="0">
                <a:solidFill>
                  <a:srgbClr val="FF0000"/>
                </a:solidFill>
                <a:latin typeface="Cambria" panose="02040503050406030204" pitchFamily="18" charset="0"/>
                <a:ea typeface="Cambria" panose="02040503050406030204" pitchFamily="18" charset="0"/>
              </a:rPr>
              <a:t> n</a:t>
            </a:r>
            <a:r>
              <a:rPr lang="vi-VN" sz="2300" i="1" dirty="0">
                <a:solidFill>
                  <a:srgbClr val="FF0000"/>
                </a:solidFill>
                <a:latin typeface="Cambria" panose="02040503050406030204" pitchFamily="18" charset="0"/>
                <a:ea typeface="Cambria" panose="02040503050406030204" pitchFamily="18" charset="0"/>
              </a:rPr>
              <a:t>hân tố nào đóng vai trò quan trọng trong việc hình thành đất. Giải thích vì sao em chọn nhân tố đó</a:t>
            </a:r>
            <a:r>
              <a:rPr lang="en-US" sz="2300" i="1" dirty="0">
                <a:solidFill>
                  <a:srgbClr val="FF0000"/>
                </a:solidFill>
                <a:latin typeface="Cambria" panose="02040503050406030204" pitchFamily="18" charset="0"/>
                <a:ea typeface="Cambria" panose="02040503050406030204" pitchFamily="18" charset="0"/>
              </a:rPr>
              <a:t>?</a:t>
            </a:r>
            <a:endParaRPr lang="vi-VN" sz="2300" i="1" dirty="0">
              <a:solidFill>
                <a:srgbClr val="FF0000"/>
              </a:solidFill>
              <a:latin typeface="Cambria" panose="02040503050406030204" pitchFamily="18" charset="0"/>
              <a:ea typeface="Cambria" panose="02040503050406030204" pitchFamily="18" charset="0"/>
            </a:endParaRPr>
          </a:p>
        </p:txBody>
      </p:sp>
      <p:sp>
        <p:nvSpPr>
          <p:cNvPr id="17" name="Rectangle 16"/>
          <p:cNvSpPr/>
          <p:nvPr/>
        </p:nvSpPr>
        <p:spPr>
          <a:xfrm>
            <a:off x="4630738" y="1676400"/>
            <a:ext cx="4284662" cy="2308324"/>
          </a:xfrm>
          <a:prstGeom prst="rect">
            <a:avLst/>
          </a:prstGeom>
        </p:spPr>
        <p:txBody>
          <a:bodyPr wrap="square">
            <a:spAutoFit/>
          </a:bodyPr>
          <a:lstStyle/>
          <a:p>
            <a:pPr algn="just"/>
            <a:r>
              <a:rPr lang="vi-VN" dirty="0">
                <a:latin typeface="Cambria" panose="02040503050406030204" pitchFamily="18" charset="0"/>
                <a:ea typeface="Cambria" panose="02040503050406030204" pitchFamily="18" charset="0"/>
              </a:rPr>
              <a:t>Sinh vật đóng vai trò quan trọng trong việc hình thành đất:</a:t>
            </a:r>
          </a:p>
          <a:p>
            <a:pPr algn="just"/>
            <a:r>
              <a:rPr lang="vi-VN" dirty="0">
                <a:latin typeface="Cambria" panose="02040503050406030204" pitchFamily="18" charset="0"/>
                <a:ea typeface="Cambria" panose="02040503050406030204" pitchFamily="18" charset="0"/>
              </a:rPr>
              <a:t>+ Thực vât: Cung cấp vật chất hữu cơ, rễ phá hủy đá.</a:t>
            </a:r>
          </a:p>
          <a:p>
            <a:pPr algn="just"/>
            <a:r>
              <a:rPr lang="vi-VN" dirty="0">
                <a:latin typeface="Cambria" panose="02040503050406030204" pitchFamily="18" charset="0"/>
                <a:ea typeface="Cambria" panose="02040503050406030204" pitchFamily="18" charset="0"/>
              </a:rPr>
              <a:t>+ Vi sinh vật: Phân giải xác súc vật tạo mùn.</a:t>
            </a:r>
          </a:p>
          <a:p>
            <a:pPr algn="just"/>
            <a:r>
              <a:rPr lang="vi-VN" dirty="0">
                <a:latin typeface="Cambria" panose="02040503050406030204" pitchFamily="18" charset="0"/>
                <a:ea typeface="Cambria" panose="02040503050406030204" pitchFamily="18" charset="0"/>
              </a:rPr>
              <a:t>+ Động vật: sống trong đất là biến đổi tính chất đất (giun, kiến mối).</a:t>
            </a:r>
          </a:p>
        </p:txBody>
      </p:sp>
      <p:sp>
        <p:nvSpPr>
          <p:cNvPr id="31" name="Title 1"/>
          <p:cNvSpPr txBox="1">
            <a:spLocks/>
          </p:cNvSpPr>
          <p:nvPr/>
        </p:nvSpPr>
        <p:spPr>
          <a:xfrm>
            <a:off x="2503373" y="228600"/>
            <a:ext cx="656442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en-US" sz="2400" b="1" dirty="0" err="1">
                <a:solidFill>
                  <a:srgbClr val="0D30DD"/>
                </a:solidFill>
                <a:latin typeface="Cambria" pitchFamily="18" charset="0"/>
              </a:rPr>
              <a:t>Luyện</a:t>
            </a:r>
            <a:r>
              <a:rPr lang="en-US" sz="2400" b="1" dirty="0">
                <a:solidFill>
                  <a:srgbClr val="0D30DD"/>
                </a:solidFill>
                <a:latin typeface="Cambria" pitchFamily="18" charset="0"/>
              </a:rPr>
              <a:t> </a:t>
            </a:r>
            <a:r>
              <a:rPr lang="en-US" sz="2400" b="1" dirty="0" err="1">
                <a:solidFill>
                  <a:srgbClr val="0D30DD"/>
                </a:solidFill>
                <a:latin typeface="Cambria" pitchFamily="18" charset="0"/>
              </a:rPr>
              <a:t>tập</a:t>
            </a:r>
            <a:r>
              <a:rPr lang="en-US" sz="2400" b="1" dirty="0">
                <a:solidFill>
                  <a:srgbClr val="0D30DD"/>
                </a:solidFill>
                <a:latin typeface="Cambria" pitchFamily="18" charset="0"/>
              </a:rPr>
              <a:t> </a:t>
            </a:r>
            <a:r>
              <a:rPr lang="en-US" sz="2400" b="1" dirty="0" err="1">
                <a:solidFill>
                  <a:srgbClr val="0D30DD"/>
                </a:solidFill>
                <a:latin typeface="Cambria" pitchFamily="18" charset="0"/>
              </a:rPr>
              <a:t>và</a:t>
            </a:r>
            <a:r>
              <a:rPr lang="en-US" sz="2400" b="1" dirty="0">
                <a:solidFill>
                  <a:srgbClr val="0D30DD"/>
                </a:solidFill>
                <a:latin typeface="Cambria" pitchFamily="18" charset="0"/>
              </a:rPr>
              <a:t> </a:t>
            </a:r>
            <a:r>
              <a:rPr lang="en-US" sz="2400" b="1" dirty="0" err="1">
                <a:solidFill>
                  <a:srgbClr val="0D30DD"/>
                </a:solidFill>
                <a:latin typeface="Cambria" pitchFamily="18" charset="0"/>
              </a:rPr>
              <a:t>vận</a:t>
            </a:r>
            <a:r>
              <a:rPr lang="en-US" sz="2400" b="1" dirty="0">
                <a:solidFill>
                  <a:srgbClr val="0D30DD"/>
                </a:solidFill>
                <a:latin typeface="Cambria" pitchFamily="18" charset="0"/>
              </a:rPr>
              <a:t> </a:t>
            </a:r>
            <a:r>
              <a:rPr lang="en-US" sz="2400" b="1" dirty="0" err="1">
                <a:solidFill>
                  <a:srgbClr val="0D30DD"/>
                </a:solidFill>
                <a:latin typeface="Cambria" pitchFamily="18" charset="0"/>
              </a:rPr>
              <a:t>dụng</a:t>
            </a:r>
            <a:endParaRPr lang="en-US" sz="2400" b="1" dirty="0">
              <a:solidFill>
                <a:srgbClr val="0D30DD"/>
              </a:solidFill>
              <a:latin typeface="Cambria" pitchFamily="18" charset="0"/>
            </a:endParaRPr>
          </a:p>
        </p:txBody>
      </p:sp>
      <p:sp>
        <p:nvSpPr>
          <p:cNvPr id="25" name="Rectangle 24"/>
          <p:cNvSpPr/>
          <p:nvPr/>
        </p:nvSpPr>
        <p:spPr>
          <a:xfrm>
            <a:off x="152401" y="120515"/>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4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19</a:t>
            </a:r>
          </a:p>
        </p:txBody>
      </p:sp>
      <p:sp>
        <p:nvSpPr>
          <p:cNvPr id="26" name="Text Box 9"/>
          <p:cNvSpPr txBox="1">
            <a:spLocks noChangeArrowheads="1"/>
          </p:cNvSpPr>
          <p:nvPr/>
        </p:nvSpPr>
        <p:spPr bwMode="auto">
          <a:xfrm>
            <a:off x="289263" y="1219200"/>
            <a:ext cx="39017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pPr>
            <a:r>
              <a:rPr lang="en-US" sz="2400" b="1" dirty="0">
                <a:solidFill>
                  <a:srgbClr val="CC0000"/>
                </a:solidFill>
                <a:latin typeface="Times New Roman" pitchFamily="18" charset="0"/>
                <a:cs typeface="Times New Roman" pitchFamily="18" charset="0"/>
              </a:rPr>
              <a:t>1. </a:t>
            </a:r>
            <a:r>
              <a:rPr lang="en-US" sz="2400" b="1" dirty="0" err="1">
                <a:solidFill>
                  <a:srgbClr val="CC0000"/>
                </a:solidFill>
                <a:latin typeface="Times New Roman" pitchFamily="18" charset="0"/>
                <a:cs typeface="Times New Roman" pitchFamily="18" charset="0"/>
              </a:rPr>
              <a:t>Luyện</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tập</a:t>
            </a:r>
            <a:endParaRPr lang="en-US" sz="2400" b="1" dirty="0">
              <a:solidFill>
                <a:srgbClr val="CC0000"/>
              </a:solidFill>
              <a:latin typeface="Times New Roman" pitchFamily="18" charset="0"/>
              <a:cs typeface="Times New Roman" pitchFamily="18" charset="0"/>
            </a:endParaRPr>
          </a:p>
        </p:txBody>
      </p:sp>
      <p:pic>
        <p:nvPicPr>
          <p:cNvPr id="5122" name="Picture 2"/>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2905124" y="4131308"/>
            <a:ext cx="3496849" cy="2421892"/>
          </a:xfrm>
          <a:prstGeom prst="rect">
            <a:avLst/>
          </a:prstGeom>
          <a:noFill/>
          <a:ln w="9525">
            <a:solidFill>
              <a:srgbClr val="00FF00"/>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4203628712"/>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1036"/>
                                        </p:tgtEl>
                                        <p:attrNameLst>
                                          <p:attrName>style.visibility</p:attrName>
                                        </p:attrNameLst>
                                      </p:cBhvr>
                                      <p:to>
                                        <p:strVal val="visible"/>
                                      </p:to>
                                    </p:set>
                                    <p:animEffect transition="in" filter="fade">
                                      <p:cBhvr>
                                        <p:cTn id="23" dur="500"/>
                                        <p:tgtEl>
                                          <p:spTgt spid="1036"/>
                                        </p:tgtEl>
                                      </p:cBhvr>
                                    </p:animEffect>
                                  </p:childTnLst>
                                </p:cTn>
                              </p:par>
                              <p:par>
                                <p:cTn id="24" presetID="10" presetClass="entr" presetSubtype="0" fill="hold" nodeType="withEffect">
                                  <p:stCondLst>
                                    <p:cond delay="0"/>
                                  </p:stCondLst>
                                  <p:childTnLst>
                                    <p:set>
                                      <p:cBhvr>
                                        <p:cTn id="25" dur="1" fill="hold">
                                          <p:stCondLst>
                                            <p:cond delay="0"/>
                                          </p:stCondLst>
                                        </p:cTn>
                                        <p:tgtEl>
                                          <p:spTgt spid="1034"/>
                                        </p:tgtEl>
                                        <p:attrNameLst>
                                          <p:attrName>style.visibility</p:attrName>
                                        </p:attrNameLst>
                                      </p:cBhvr>
                                      <p:to>
                                        <p:strVal val="visible"/>
                                      </p:to>
                                    </p:set>
                                    <p:animEffect transition="in" filter="fade">
                                      <p:cBhvr>
                                        <p:cTn id="26" dur="500"/>
                                        <p:tgtEl>
                                          <p:spTgt spid="1034"/>
                                        </p:tgtEl>
                                      </p:cBhvr>
                                    </p:animEffect>
                                  </p:childTnLst>
                                </p:cTn>
                              </p:par>
                              <p:par>
                                <p:cTn id="27" presetID="32" presetClass="emph" presetSubtype="0" repeatCount="indefinite" fill="hold" nodeType="withEffect">
                                  <p:stCondLst>
                                    <p:cond delay="0"/>
                                  </p:stCondLst>
                                  <p:childTnLst>
                                    <p:animRot by="120000">
                                      <p:cBhvr>
                                        <p:cTn id="28" dur="100" fill="hold">
                                          <p:stCondLst>
                                            <p:cond delay="0"/>
                                          </p:stCondLst>
                                        </p:cTn>
                                        <p:tgtEl>
                                          <p:spTgt spid="1036"/>
                                        </p:tgtEl>
                                        <p:attrNameLst>
                                          <p:attrName>r</p:attrName>
                                        </p:attrNameLst>
                                      </p:cBhvr>
                                    </p:animRot>
                                    <p:animRot by="-240000">
                                      <p:cBhvr>
                                        <p:cTn id="29" dur="200" fill="hold">
                                          <p:stCondLst>
                                            <p:cond delay="200"/>
                                          </p:stCondLst>
                                        </p:cTn>
                                        <p:tgtEl>
                                          <p:spTgt spid="1036"/>
                                        </p:tgtEl>
                                        <p:attrNameLst>
                                          <p:attrName>r</p:attrName>
                                        </p:attrNameLst>
                                      </p:cBhvr>
                                    </p:animRot>
                                    <p:animRot by="240000">
                                      <p:cBhvr>
                                        <p:cTn id="30" dur="200" fill="hold">
                                          <p:stCondLst>
                                            <p:cond delay="400"/>
                                          </p:stCondLst>
                                        </p:cTn>
                                        <p:tgtEl>
                                          <p:spTgt spid="1036"/>
                                        </p:tgtEl>
                                        <p:attrNameLst>
                                          <p:attrName>r</p:attrName>
                                        </p:attrNameLst>
                                      </p:cBhvr>
                                    </p:animRot>
                                    <p:animRot by="-240000">
                                      <p:cBhvr>
                                        <p:cTn id="31" dur="200" fill="hold">
                                          <p:stCondLst>
                                            <p:cond delay="600"/>
                                          </p:stCondLst>
                                        </p:cTn>
                                        <p:tgtEl>
                                          <p:spTgt spid="1036"/>
                                        </p:tgtEl>
                                        <p:attrNameLst>
                                          <p:attrName>r</p:attrName>
                                        </p:attrNameLst>
                                      </p:cBhvr>
                                    </p:animRot>
                                    <p:animRot by="120000">
                                      <p:cBhvr>
                                        <p:cTn id="32" dur="200" fill="hold">
                                          <p:stCondLst>
                                            <p:cond delay="800"/>
                                          </p:stCondLst>
                                        </p:cTn>
                                        <p:tgtEl>
                                          <p:spTgt spid="1036"/>
                                        </p:tgtEl>
                                        <p:attrNameLst>
                                          <p:attrName>r</p:attrName>
                                        </p:attrNameLst>
                                      </p:cBhvr>
                                    </p:animRot>
                                  </p:childTnLst>
                                </p:cTn>
                              </p:par>
                            </p:childTnLst>
                          </p:cTn>
                        </p:par>
                      </p:childTnLst>
                    </p:cTn>
                  </p:par>
                  <p:par>
                    <p:cTn id="33" fill="hold">
                      <p:stCondLst>
                        <p:cond delay="indefinite"/>
                      </p:stCondLst>
                      <p:childTnLst>
                        <p:par>
                          <p:cTn id="34" fill="hold">
                            <p:stCondLst>
                              <p:cond delay="0"/>
                            </p:stCondLst>
                            <p:childTnLst>
                              <p:par>
                                <p:cTn id="35" presetID="14" presetClass="entr" presetSubtype="10" fill="hold" grpId="0" nodeType="clickEffect">
                                  <p:stCondLst>
                                    <p:cond delay="0"/>
                                  </p:stCondLst>
                                  <p:childTnLst>
                                    <p:set>
                                      <p:cBhvr>
                                        <p:cTn id="36" dur="1" fill="hold">
                                          <p:stCondLst>
                                            <p:cond delay="0"/>
                                          </p:stCondLst>
                                        </p:cTn>
                                        <p:tgtEl>
                                          <p:spTgt spid="24"/>
                                        </p:tgtEl>
                                        <p:attrNameLst>
                                          <p:attrName>style.visibility</p:attrName>
                                        </p:attrNameLst>
                                      </p:cBhvr>
                                      <p:to>
                                        <p:strVal val="visible"/>
                                      </p:to>
                                    </p:set>
                                    <p:animEffect transition="in" filter="randombar(horizontal)">
                                      <p:cBhvr>
                                        <p:cTn id="37" dur="500"/>
                                        <p:tgtEl>
                                          <p:spTgt spid="24"/>
                                        </p:tgtEl>
                                      </p:cBhvr>
                                    </p:animEffect>
                                  </p:childTnLst>
                                </p:cTn>
                              </p:par>
                              <p:par>
                                <p:cTn id="38" presetID="14" presetClass="entr" presetSubtype="10" fill="hold" grpId="0" nodeType="withEffect">
                                  <p:stCondLst>
                                    <p:cond delay="0"/>
                                  </p:stCondLst>
                                  <p:childTnLst>
                                    <p:set>
                                      <p:cBhvr>
                                        <p:cTn id="39" dur="1" fill="hold">
                                          <p:stCondLst>
                                            <p:cond delay="0"/>
                                          </p:stCondLst>
                                        </p:cTn>
                                        <p:tgtEl>
                                          <p:spTgt spid="17"/>
                                        </p:tgtEl>
                                        <p:attrNameLst>
                                          <p:attrName>style.visibility</p:attrName>
                                        </p:attrNameLst>
                                      </p:cBhvr>
                                      <p:to>
                                        <p:strVal val="visible"/>
                                      </p:to>
                                    </p:set>
                                    <p:animEffect transition="in" filter="randombar(horizontal)">
                                      <p:cBhvr>
                                        <p:cTn id="40" dur="500"/>
                                        <p:tgtEl>
                                          <p:spTgt spid="17"/>
                                        </p:tgtEl>
                                      </p:cBhvr>
                                    </p:animEffect>
                                  </p:childTnLst>
                                </p:cTn>
                              </p:par>
                            </p:childTnLst>
                          </p:cTn>
                        </p:par>
                      </p:childTnLst>
                    </p:cTn>
                  </p:par>
                  <p:par>
                    <p:cTn id="41" fill="hold">
                      <p:stCondLst>
                        <p:cond delay="indefinite"/>
                      </p:stCondLst>
                      <p:childTnLst>
                        <p:par>
                          <p:cTn id="42" fill="hold">
                            <p:stCondLst>
                              <p:cond delay="0"/>
                            </p:stCondLst>
                            <p:childTnLst>
                              <p:par>
                                <p:cTn id="43" presetID="14" presetClass="entr" presetSubtype="10" fill="hold" nodeType="clickEffect">
                                  <p:stCondLst>
                                    <p:cond delay="0"/>
                                  </p:stCondLst>
                                  <p:childTnLst>
                                    <p:set>
                                      <p:cBhvr>
                                        <p:cTn id="44"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45" dur="500"/>
                                        <p:tgtEl>
                                          <p:spTgt spid="17">
                                            <p:txEl>
                                              <p:pRg st="0" end="0"/>
                                            </p:txEl>
                                          </p:spTgt>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50" dur="500"/>
                                        <p:tgtEl>
                                          <p:spTgt spid="17">
                                            <p:txEl>
                                              <p:pRg st="1" end="1"/>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7">
                                            <p:txEl>
                                              <p:pRg st="2" end="2"/>
                                            </p:txEl>
                                          </p:spTgt>
                                        </p:tgtEl>
                                        <p:attrNameLst>
                                          <p:attrName>style.visibility</p:attrName>
                                        </p:attrNameLst>
                                      </p:cBhvr>
                                      <p:to>
                                        <p:strVal val="visible"/>
                                      </p:to>
                                    </p:set>
                                    <p:animEffect transition="in" filter="randombar(horizontal)">
                                      <p:cBhvr>
                                        <p:cTn id="55" dur="500"/>
                                        <p:tgtEl>
                                          <p:spTgt spid="17">
                                            <p:txEl>
                                              <p:pRg st="2" end="2"/>
                                            </p:txEl>
                                          </p:spTgt>
                                        </p:tgtEl>
                                      </p:cBhvr>
                                    </p:animEffect>
                                  </p:childTnLst>
                                </p:cTn>
                              </p:par>
                            </p:childTnLst>
                          </p:cTn>
                        </p:par>
                      </p:childTnLst>
                    </p:cTn>
                  </p:par>
                  <p:par>
                    <p:cTn id="56" fill="hold">
                      <p:stCondLst>
                        <p:cond delay="indefinite"/>
                      </p:stCondLst>
                      <p:childTnLst>
                        <p:par>
                          <p:cTn id="57" fill="hold">
                            <p:stCondLst>
                              <p:cond delay="0"/>
                            </p:stCondLst>
                            <p:childTnLst>
                              <p:par>
                                <p:cTn id="58" presetID="14" presetClass="entr" presetSubtype="10" fill="hold" nodeType="clickEffect">
                                  <p:stCondLst>
                                    <p:cond delay="0"/>
                                  </p:stCondLst>
                                  <p:childTnLst>
                                    <p:set>
                                      <p:cBhvr>
                                        <p:cTn id="59" dur="1" fill="hold">
                                          <p:stCondLst>
                                            <p:cond delay="0"/>
                                          </p:stCondLst>
                                        </p:cTn>
                                        <p:tgtEl>
                                          <p:spTgt spid="17">
                                            <p:txEl>
                                              <p:pRg st="3" end="3"/>
                                            </p:txEl>
                                          </p:spTgt>
                                        </p:tgtEl>
                                        <p:attrNameLst>
                                          <p:attrName>style.visibility</p:attrName>
                                        </p:attrNameLst>
                                      </p:cBhvr>
                                      <p:to>
                                        <p:strVal val="visible"/>
                                      </p:to>
                                    </p:set>
                                    <p:animEffect transition="in" filter="randombar(horizontal)">
                                      <p:cBhvr>
                                        <p:cTn id="60" dur="500"/>
                                        <p:tgtEl>
                                          <p:spTgt spid="17">
                                            <p:txEl>
                                              <p:pRg st="3" end="3"/>
                                            </p:txEl>
                                          </p:spTgt>
                                        </p:tgtEl>
                                      </p:cBhvr>
                                    </p:animEffect>
                                  </p:childTnLst>
                                </p:cTn>
                              </p:par>
                            </p:childTnLst>
                          </p:cTn>
                        </p:par>
                      </p:childTnLst>
                    </p:cTn>
                  </p:par>
                  <p:par>
                    <p:cTn id="61" fill="hold">
                      <p:stCondLst>
                        <p:cond delay="indefinite"/>
                      </p:stCondLst>
                      <p:childTnLst>
                        <p:par>
                          <p:cTn id="62" fill="hold">
                            <p:stCondLst>
                              <p:cond delay="0"/>
                            </p:stCondLst>
                            <p:childTnLst>
                              <p:par>
                                <p:cTn id="63" presetID="14" presetClass="entr" presetSubtype="10" fill="hold" nodeType="clickEffect">
                                  <p:stCondLst>
                                    <p:cond delay="0"/>
                                  </p:stCondLst>
                                  <p:childTnLst>
                                    <p:set>
                                      <p:cBhvr>
                                        <p:cTn id="64" dur="1" fill="hold">
                                          <p:stCondLst>
                                            <p:cond delay="0"/>
                                          </p:stCondLst>
                                        </p:cTn>
                                        <p:tgtEl>
                                          <p:spTgt spid="5122"/>
                                        </p:tgtEl>
                                        <p:attrNameLst>
                                          <p:attrName>style.visibility</p:attrName>
                                        </p:attrNameLst>
                                      </p:cBhvr>
                                      <p:to>
                                        <p:strVal val="visible"/>
                                      </p:to>
                                    </p:set>
                                    <p:animEffect transition="in" filter="randombar(horizontal)">
                                      <p:cBhvr>
                                        <p:cTn id="65" dur="500"/>
                                        <p:tgtEl>
                                          <p:spTgt spid="51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7183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IV</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554538" y="1752600"/>
            <a:ext cx="4263622" cy="2152204"/>
          </a:xfrm>
          <a:prstGeom prst="wedgeRoundRectCallout">
            <a:avLst>
              <a:gd name="adj1" fmla="val 21725"/>
              <a:gd name="adj2" fmla="val 76653"/>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752600"/>
            <a:ext cx="4028366" cy="2378708"/>
          </a:xfrm>
          <a:prstGeom prst="cloudCallout">
            <a:avLst>
              <a:gd name="adj1" fmla="val -15951"/>
              <a:gd name="adj2" fmla="val 65070"/>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666985" y="2087940"/>
            <a:ext cx="3371615" cy="1569660"/>
          </a:xfrm>
          <a:prstGeom prst="rect">
            <a:avLst/>
          </a:prstGeom>
        </p:spPr>
        <p:txBody>
          <a:bodyPr wrap="square">
            <a:spAutoFit/>
          </a:bodyPr>
          <a:lstStyle/>
          <a:p>
            <a:pPr algn="ct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Dựa</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vào</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hình</a:t>
            </a:r>
            <a:r>
              <a:rPr lang="en-US" sz="2400" i="1" dirty="0">
                <a:solidFill>
                  <a:srgbClr val="FF0000"/>
                </a:solidFill>
                <a:latin typeface="Cambria" panose="02040503050406030204" pitchFamily="18" charset="0"/>
                <a:ea typeface="Cambria" panose="02040503050406030204" pitchFamily="18" charset="0"/>
              </a:rPr>
              <a:t> 19.4, </a:t>
            </a:r>
            <a:r>
              <a:rPr lang="en-US" sz="2400" i="1" dirty="0" err="1">
                <a:solidFill>
                  <a:srgbClr val="FF0000"/>
                </a:solidFill>
                <a:latin typeface="Cambria" panose="02040503050406030204" pitchFamily="18" charset="0"/>
                <a:ea typeface="Cambria" panose="02040503050406030204" pitchFamily="18" charset="0"/>
              </a:rPr>
              <a:t>em</a:t>
            </a:r>
            <a:r>
              <a:rPr lang="en-US" sz="2400" i="1" dirty="0">
                <a:solidFill>
                  <a:srgbClr val="FF0000"/>
                </a:solidFill>
                <a:latin typeface="Cambria" panose="02040503050406030204" pitchFamily="18" charset="0"/>
                <a:ea typeface="Cambria" panose="02040503050406030204" pitchFamily="18" charset="0"/>
              </a:rPr>
              <a:t> </a:t>
            </a:r>
            <a:r>
              <a:rPr lang="en-US" sz="2400" i="1" dirty="0" err="1">
                <a:solidFill>
                  <a:srgbClr val="FF0000"/>
                </a:solidFill>
                <a:latin typeface="Cambria" panose="02040503050406030204" pitchFamily="18" charset="0"/>
                <a:ea typeface="Cambria" panose="02040503050406030204" pitchFamily="18" charset="0"/>
              </a:rPr>
              <a:t>hãy</a:t>
            </a:r>
            <a:r>
              <a:rPr lang="en-US" sz="2400" i="1" dirty="0">
                <a:solidFill>
                  <a:srgbClr val="FF0000"/>
                </a:solidFill>
                <a:latin typeface="Cambria" panose="02040503050406030204" pitchFamily="18" charset="0"/>
                <a:ea typeface="Cambria" panose="02040503050406030204" pitchFamily="18" charset="0"/>
              </a:rPr>
              <a:t> n</a:t>
            </a:r>
            <a:r>
              <a:rPr lang="vi-VN" sz="2400" i="1" dirty="0">
                <a:solidFill>
                  <a:srgbClr val="FF0000"/>
                </a:solidFill>
                <a:latin typeface="Cambria" panose="02040503050406030204" pitchFamily="18" charset="0"/>
                <a:ea typeface="Cambria" panose="02040503050406030204" pitchFamily="18" charset="0"/>
              </a:rPr>
              <a:t>êu tên các nhóm đất điển hình ở vùng nhiệt đới và ôn đới.</a:t>
            </a:r>
          </a:p>
        </p:txBody>
      </p:sp>
      <p:sp>
        <p:nvSpPr>
          <p:cNvPr id="17" name="Rectangle 16"/>
          <p:cNvSpPr/>
          <p:nvPr/>
        </p:nvSpPr>
        <p:spPr>
          <a:xfrm>
            <a:off x="4648200" y="1828800"/>
            <a:ext cx="4191000" cy="2031325"/>
          </a:xfrm>
          <a:prstGeom prst="rect">
            <a:avLst/>
          </a:prstGeom>
        </p:spPr>
        <p:txBody>
          <a:bodyPr wrap="square">
            <a:spAutoFit/>
          </a:bodyPr>
          <a:lstStyle/>
          <a:p>
            <a:pPr algn="just"/>
            <a:r>
              <a:rPr lang="vi-VN" sz="2100" dirty="0">
                <a:latin typeface="Cambria" panose="02040503050406030204" pitchFamily="18" charset="0"/>
                <a:ea typeface="Cambria" panose="02040503050406030204" pitchFamily="18" charset="0"/>
              </a:rPr>
              <a:t>- Vùng nhiệt đới: đất xám hoang mạc và bán hoang mạc, đất đỏ vàng nhiệt đới.</a:t>
            </a:r>
          </a:p>
          <a:p>
            <a:pPr algn="just"/>
            <a:r>
              <a:rPr lang="vi-VN" sz="2100" dirty="0">
                <a:latin typeface="Cambria" panose="02040503050406030204" pitchFamily="18" charset="0"/>
                <a:ea typeface="Cambria" panose="02040503050406030204" pitchFamily="18" charset="0"/>
              </a:rPr>
              <a:t>- Vùng ôn đới: Đất potzon, đất đen thảo nguyên ôn đới, đất xám hoang mạc và bán hoang mạc.</a:t>
            </a:r>
          </a:p>
        </p:txBody>
      </p:sp>
      <p:sp>
        <p:nvSpPr>
          <p:cNvPr id="31" name="Title 1"/>
          <p:cNvSpPr txBox="1">
            <a:spLocks/>
          </p:cNvSpPr>
          <p:nvPr/>
        </p:nvSpPr>
        <p:spPr>
          <a:xfrm>
            <a:off x="2503373" y="228600"/>
            <a:ext cx="656442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en-US" sz="2400" b="1" dirty="0" err="1">
                <a:solidFill>
                  <a:srgbClr val="0D30DD"/>
                </a:solidFill>
                <a:latin typeface="Cambria" pitchFamily="18" charset="0"/>
              </a:rPr>
              <a:t>Luyện</a:t>
            </a:r>
            <a:r>
              <a:rPr lang="en-US" sz="2400" b="1" dirty="0">
                <a:solidFill>
                  <a:srgbClr val="0D30DD"/>
                </a:solidFill>
                <a:latin typeface="Cambria" pitchFamily="18" charset="0"/>
              </a:rPr>
              <a:t> </a:t>
            </a:r>
            <a:r>
              <a:rPr lang="en-US" sz="2400" b="1" dirty="0" err="1">
                <a:solidFill>
                  <a:srgbClr val="0D30DD"/>
                </a:solidFill>
                <a:latin typeface="Cambria" pitchFamily="18" charset="0"/>
              </a:rPr>
              <a:t>tập</a:t>
            </a:r>
            <a:r>
              <a:rPr lang="en-US" sz="2400" b="1" dirty="0">
                <a:solidFill>
                  <a:srgbClr val="0D30DD"/>
                </a:solidFill>
                <a:latin typeface="Cambria" pitchFamily="18" charset="0"/>
              </a:rPr>
              <a:t> </a:t>
            </a:r>
            <a:r>
              <a:rPr lang="en-US" sz="2400" b="1" dirty="0" err="1">
                <a:solidFill>
                  <a:srgbClr val="0D30DD"/>
                </a:solidFill>
                <a:latin typeface="Cambria" pitchFamily="18" charset="0"/>
              </a:rPr>
              <a:t>và</a:t>
            </a:r>
            <a:r>
              <a:rPr lang="en-US" sz="2400" b="1" dirty="0">
                <a:solidFill>
                  <a:srgbClr val="0D30DD"/>
                </a:solidFill>
                <a:latin typeface="Cambria" pitchFamily="18" charset="0"/>
              </a:rPr>
              <a:t> </a:t>
            </a:r>
            <a:r>
              <a:rPr lang="en-US" sz="2400" b="1" dirty="0" err="1">
                <a:solidFill>
                  <a:srgbClr val="0D30DD"/>
                </a:solidFill>
                <a:latin typeface="Cambria" pitchFamily="18" charset="0"/>
              </a:rPr>
              <a:t>vận</a:t>
            </a:r>
            <a:r>
              <a:rPr lang="en-US" sz="2400" b="1" dirty="0">
                <a:solidFill>
                  <a:srgbClr val="0D30DD"/>
                </a:solidFill>
                <a:latin typeface="Cambria" pitchFamily="18" charset="0"/>
              </a:rPr>
              <a:t> </a:t>
            </a:r>
            <a:r>
              <a:rPr lang="en-US" sz="2400" b="1" dirty="0" err="1">
                <a:solidFill>
                  <a:srgbClr val="0D30DD"/>
                </a:solidFill>
                <a:latin typeface="Cambria" pitchFamily="18" charset="0"/>
              </a:rPr>
              <a:t>dụng</a:t>
            </a:r>
            <a:endParaRPr lang="en-US" sz="2400" b="1" dirty="0">
              <a:solidFill>
                <a:srgbClr val="0D30DD"/>
              </a:solidFill>
              <a:latin typeface="Cambria" pitchFamily="18" charset="0"/>
            </a:endParaRPr>
          </a:p>
        </p:txBody>
      </p:sp>
      <p:sp>
        <p:nvSpPr>
          <p:cNvPr id="25" name="Rectangle 24"/>
          <p:cNvSpPr/>
          <p:nvPr/>
        </p:nvSpPr>
        <p:spPr>
          <a:xfrm>
            <a:off x="152401" y="120515"/>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4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17</a:t>
            </a:r>
          </a:p>
        </p:txBody>
      </p:sp>
      <p:sp>
        <p:nvSpPr>
          <p:cNvPr id="26" name="Text Box 9"/>
          <p:cNvSpPr txBox="1">
            <a:spLocks noChangeArrowheads="1"/>
          </p:cNvSpPr>
          <p:nvPr/>
        </p:nvSpPr>
        <p:spPr bwMode="auto">
          <a:xfrm>
            <a:off x="289263" y="1219200"/>
            <a:ext cx="39017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pPr>
            <a:r>
              <a:rPr lang="en-US" sz="2400" b="1" dirty="0">
                <a:solidFill>
                  <a:srgbClr val="CC0000"/>
                </a:solidFill>
                <a:latin typeface="Times New Roman" pitchFamily="18" charset="0"/>
                <a:cs typeface="Times New Roman" pitchFamily="18" charset="0"/>
              </a:rPr>
              <a:t>1. </a:t>
            </a:r>
            <a:r>
              <a:rPr lang="en-US" sz="2400" b="1" dirty="0" err="1">
                <a:solidFill>
                  <a:srgbClr val="CC0000"/>
                </a:solidFill>
                <a:latin typeface="Times New Roman" pitchFamily="18" charset="0"/>
                <a:cs typeface="Times New Roman" pitchFamily="18" charset="0"/>
              </a:rPr>
              <a:t>Luyện</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tập</a:t>
            </a:r>
            <a:endParaRPr lang="en-US" sz="2400" b="1" dirty="0">
              <a:solidFill>
                <a:srgbClr val="CC0000"/>
              </a:solidFill>
              <a:latin typeface="Times New Roman" pitchFamily="18" charset="0"/>
              <a:cs typeface="Times New Roman" pitchFamily="18" charset="0"/>
            </a:endParaRPr>
          </a:p>
        </p:txBody>
      </p:sp>
      <p:pic>
        <p:nvPicPr>
          <p:cNvPr id="27" name="Picture 26"/>
          <p:cNvPicPr/>
          <p:nvPr/>
        </p:nvPicPr>
        <p:blipFill>
          <a:blip r:embed="rId9">
            <a:extLst>
              <a:ext uri="{BEBA8EAE-BF5A-486C-A8C5-ECC9F3942E4B}">
                <a14:imgProps xmlns:a14="http://schemas.microsoft.com/office/drawing/2010/main">
                  <a14:imgLayer r:embed="rId10">
                    <a14:imgEffect>
                      <a14:sharpenSoften amount="50000"/>
                    </a14:imgEffect>
                  </a14:imgLayer>
                </a14:imgProps>
              </a:ext>
              <a:ext uri="{28A0092B-C50C-407E-A947-70E740481C1C}">
                <a14:useLocalDpi xmlns:a14="http://schemas.microsoft.com/office/drawing/2010/main" val="0"/>
              </a:ext>
            </a:extLst>
          </a:blip>
          <a:srcRect/>
          <a:stretch>
            <a:fillRect/>
          </a:stretch>
        </p:blipFill>
        <p:spPr bwMode="auto">
          <a:xfrm>
            <a:off x="2590800" y="4189729"/>
            <a:ext cx="4124588" cy="2439671"/>
          </a:xfrm>
          <a:prstGeom prst="rect">
            <a:avLst/>
          </a:prstGeom>
          <a:noFill/>
          <a:ln>
            <a:solidFill>
              <a:srgbClr val="00FF00"/>
            </a:solidFill>
          </a:ln>
        </p:spPr>
      </p:pic>
    </p:spTree>
    <p:extLst>
      <p:ext uri="{BB962C8B-B14F-4D97-AF65-F5344CB8AC3E}">
        <p14:creationId xmlns:p14="http://schemas.microsoft.com/office/powerpoint/2010/main" val="472322072"/>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27"/>
                                        </p:tgtEl>
                                        <p:attrNameLst>
                                          <p:attrName>style.visibility</p:attrName>
                                        </p:attrNameLst>
                                      </p:cBhvr>
                                      <p:to>
                                        <p:strVal val="visible"/>
                                      </p:to>
                                    </p:set>
                                    <p:animEffect transition="in" filter="randombar(horizontal)">
                                      <p:cBhvr>
                                        <p:cTn id="23" dur="500"/>
                                        <p:tgtEl>
                                          <p:spTgt spid="27"/>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55" dur="500"/>
                                        <p:tgtEl>
                                          <p:spTgt spid="1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ounded Rectangle 3"/>
          <p:cNvSpPr/>
          <p:nvPr/>
        </p:nvSpPr>
        <p:spPr>
          <a:xfrm>
            <a:off x="53328" y="1080815"/>
            <a:ext cx="9018464" cy="5700985"/>
          </a:xfrm>
          <a:prstGeom prst="roundRect">
            <a:avLst>
              <a:gd name="adj" fmla="val 233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5"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t="10909" b="7677"/>
          <a:stretch/>
        </p:blipFill>
        <p:spPr bwMode="auto">
          <a:xfrm>
            <a:off x="141061" y="1143000"/>
            <a:ext cx="8827479" cy="5532380"/>
          </a:xfrm>
          <a:prstGeom prst="roundRect">
            <a:avLst>
              <a:gd name="adj" fmla="val 2792"/>
            </a:avLst>
          </a:prstGeom>
          <a:blipFill>
            <a:blip r:embed="rId3"/>
            <a:stretch>
              <a:fillRect/>
            </a:stretch>
          </a:blipFill>
          <a:ln>
            <a:noFill/>
          </a:ln>
          <a:effectLst/>
        </p:spPr>
      </p:pic>
      <p:sp>
        <p:nvSpPr>
          <p:cNvPr id="6" name="Rounded Rectangle 5"/>
          <p:cNvSpPr/>
          <p:nvPr/>
        </p:nvSpPr>
        <p:spPr>
          <a:xfrm>
            <a:off x="45344" y="52392"/>
            <a:ext cx="9022456" cy="938208"/>
          </a:xfrm>
          <a:prstGeom prst="roundRect">
            <a:avLst>
              <a:gd name="adj" fmla="val 7378"/>
            </a:avLst>
          </a:prstGeom>
          <a:ln>
            <a:solidFill>
              <a:schemeClr val="tx1"/>
            </a:solidFill>
          </a:ln>
        </p:spPr>
        <p:style>
          <a:lnRef idx="2">
            <a:schemeClr val="accent1">
              <a:shade val="50000"/>
            </a:schemeClr>
          </a:lnRef>
          <a:fillRef idx="1003">
            <a:schemeClr val="l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7" name="Picture 8" descr="http://www.ufstarfleet.org/wiki/images/b/b6/Blue-Planet-Earth.jpg"/>
          <p:cNvPicPr>
            <a:picLocks noChangeAspect="1" noChangeArrowheads="1"/>
          </p:cNvPicPr>
          <p:nvPr/>
        </p:nvPicPr>
        <p:blipFill rotWithShape="1">
          <a:blip r:embed="rId4" cstate="print">
            <a:extLst>
              <a:ext uri="{28A0092B-C50C-407E-A947-70E740481C1C}">
                <a14:useLocalDpi xmlns:a14="http://schemas.microsoft.com/office/drawing/2010/main" val="0"/>
              </a:ext>
            </a:extLst>
          </a:blip>
          <a:srcRect t="14335" b="12024"/>
          <a:stretch/>
        </p:blipFill>
        <p:spPr bwMode="auto">
          <a:xfrm>
            <a:off x="152400" y="126812"/>
            <a:ext cx="1371599" cy="793885"/>
          </a:xfrm>
          <a:prstGeom prst="roundRect">
            <a:avLst>
              <a:gd name="adj" fmla="val 4572"/>
            </a:avLst>
          </a:prstGeom>
          <a:noFill/>
          <a:ln w="19050">
            <a:noFill/>
          </a:ln>
          <a:extLst>
            <a:ext uri="{909E8E84-426E-40DD-AFC4-6F175D3DCCD1}">
              <a14:hiddenFill xmlns:a14="http://schemas.microsoft.com/office/drawing/2010/main">
                <a:solidFill>
                  <a:srgbClr val="FFFFFF"/>
                </a:solidFill>
              </a14:hiddenFill>
            </a:ext>
          </a:extLst>
        </p:spPr>
      </p:pic>
      <p:sp>
        <p:nvSpPr>
          <p:cNvPr id="8" name="Rounded Rectangle 7"/>
          <p:cNvSpPr/>
          <p:nvPr/>
        </p:nvSpPr>
        <p:spPr>
          <a:xfrm>
            <a:off x="141288" y="127000"/>
            <a:ext cx="1382711" cy="793697"/>
          </a:xfrm>
          <a:prstGeom prst="roundRect">
            <a:avLst>
              <a:gd name="adj" fmla="val 6422"/>
            </a:avLst>
          </a:prstGeom>
          <a:noFill/>
          <a:ln>
            <a:solidFill>
              <a:schemeClr val="tx1"/>
            </a:solidFill>
          </a:ln>
          <a:effectLst>
            <a:outerShdw blurRad="50800" dist="38100" dir="8100000" algn="tr" rotWithShape="0">
              <a:prstClr val="black">
                <a:alpha val="40000"/>
              </a:prstClr>
            </a:outerShdw>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2" name="Rectangle 11"/>
          <p:cNvSpPr/>
          <p:nvPr/>
        </p:nvSpPr>
        <p:spPr>
          <a:xfrm>
            <a:off x="76200" y="126812"/>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sz="27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endParaRPr>
          </a:p>
        </p:txBody>
      </p:sp>
      <p:sp>
        <p:nvSpPr>
          <p:cNvPr id="13" name="Rounded Rectangle 12"/>
          <p:cNvSpPr/>
          <p:nvPr/>
        </p:nvSpPr>
        <p:spPr>
          <a:xfrm>
            <a:off x="141288" y="1143000"/>
            <a:ext cx="8826500" cy="5548313"/>
          </a:xfrm>
          <a:prstGeom prst="roundRect">
            <a:avLst>
              <a:gd name="adj" fmla="val 2047"/>
            </a:avLst>
          </a:pr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pic>
        <p:nvPicPr>
          <p:cNvPr id="30" name="Picture 2"/>
          <p:cNvPicPr>
            <a:picLocks noChangeAspect="1" noChangeArrowheads="1"/>
          </p:cNvPicPr>
          <p:nvPr/>
        </p:nvPicPr>
        <p:blipFill rotWithShape="1">
          <a:blip r:embed="rId2">
            <a:extLst>
              <a:ext uri="{28A0092B-C50C-407E-A947-70E740481C1C}">
                <a14:useLocalDpi xmlns:a14="http://schemas.microsoft.com/office/drawing/2010/main" val="0"/>
              </a:ext>
            </a:extLst>
          </a:blip>
          <a:srcRect l="90" t="35554" r="1701" b="51835"/>
          <a:stretch/>
        </p:blipFill>
        <p:spPr bwMode="auto">
          <a:xfrm flipV="1">
            <a:off x="1622590" y="133916"/>
            <a:ext cx="7376971" cy="786780"/>
          </a:xfrm>
          <a:prstGeom prst="roundRect">
            <a:avLst>
              <a:gd name="adj" fmla="val 2792"/>
            </a:avLst>
          </a:prstGeom>
          <a:blipFill>
            <a:blip r:embed="rId3"/>
            <a:stretch>
              <a:fillRect/>
            </a:stretch>
          </a:blipFill>
          <a:ln>
            <a:noFill/>
          </a:ln>
          <a:effectLst/>
        </p:spPr>
      </p:pic>
      <p:sp>
        <p:nvSpPr>
          <p:cNvPr id="29" name="Rounded Rectangle 28"/>
          <p:cNvSpPr/>
          <p:nvPr/>
        </p:nvSpPr>
        <p:spPr>
          <a:xfrm>
            <a:off x="1608735" y="133917"/>
            <a:ext cx="7390825" cy="786780"/>
          </a:xfrm>
          <a:prstGeom prst="roundRect">
            <a:avLst>
              <a:gd name="adj" fmla="val 6422"/>
            </a:avLst>
          </a:prstGeom>
          <a:noFill/>
          <a:ln>
            <a:solidFill>
              <a:schemeClr val="tx1"/>
            </a:solidFill>
          </a:ln>
          <a:effectLst/>
        </p:spPr>
        <p:style>
          <a:lnRef idx="2">
            <a:schemeClr val="accent6"/>
          </a:lnRef>
          <a:fillRef idx="1">
            <a:schemeClr val="lt1"/>
          </a:fillRef>
          <a:effectRef idx="0">
            <a:schemeClr val="accent6"/>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33" name="Rounded Rectangle 32"/>
          <p:cNvSpPr/>
          <p:nvPr/>
        </p:nvSpPr>
        <p:spPr>
          <a:xfrm>
            <a:off x="1720089" y="202779"/>
            <a:ext cx="718311" cy="635421"/>
          </a:xfrm>
          <a:prstGeom prst="roundRect">
            <a:avLst>
              <a:gd name="adj" fmla="val 9487"/>
            </a:avLst>
          </a:prstGeom>
          <a:solidFill>
            <a:srgbClr val="002060"/>
          </a:solidFill>
          <a:ln>
            <a:solidFill>
              <a:srgbClr val="002060"/>
            </a:solidFill>
          </a:ln>
          <a:scene3d>
            <a:camera prst="orthographicFront"/>
            <a:lightRig rig="threePt" dir="t"/>
          </a:scene3d>
          <a:sp3d>
            <a:bevelT w="139700" h="139700" prst="divot"/>
          </a:sp3d>
        </p:spPr>
        <p:style>
          <a:lnRef idx="1">
            <a:schemeClr val="accent1"/>
          </a:lnRef>
          <a:fillRef idx="3">
            <a:schemeClr val="accent1"/>
          </a:fillRef>
          <a:effectRef idx="2">
            <a:schemeClr val="accent1"/>
          </a:effectRef>
          <a:fontRef idx="minor">
            <a:schemeClr val="lt1"/>
          </a:fontRef>
        </p:style>
        <p:txBody>
          <a:bodyPr rtlCol="0" anchor="ctr"/>
          <a:lstStyle/>
          <a:p>
            <a:pPr algn="ctr"/>
            <a:r>
              <a:rPr lang="en-US" sz="3000" b="1" dirty="0">
                <a:effectLst>
                  <a:outerShdw blurRad="38100" dist="38100" dir="2700000" algn="tl">
                    <a:srgbClr val="000000">
                      <a:alpha val="43137"/>
                    </a:srgbClr>
                  </a:outerShdw>
                </a:effectLst>
                <a:latin typeface="Cambria" pitchFamily="18" charset="0"/>
              </a:rPr>
              <a:t>IV</a:t>
            </a:r>
          </a:p>
        </p:txBody>
      </p:sp>
      <p:pic>
        <p:nvPicPr>
          <p:cNvPr id="1032" name="Picture 8" descr="http://rs826.pbsrc.com/albums/zz186/willisnowell/Gifs/question_marks_bubbling_md_clr.gif~c200"/>
          <p:cNvPicPr>
            <a:picLocks noChangeAspect="1" noChangeArrowheads="1" noCrop="1"/>
          </p:cNvPicPr>
          <p:nvPr/>
        </p:nvPicPr>
        <p:blipFill>
          <a:blip r:embed="rId5">
            <a:extLst>
              <a:ext uri="{28A0092B-C50C-407E-A947-70E740481C1C}">
                <a14:useLocalDpi xmlns:a14="http://schemas.microsoft.com/office/drawing/2010/main" val="0"/>
              </a:ext>
            </a:extLst>
          </a:blip>
          <a:srcRect/>
          <a:stretch>
            <a:fillRect/>
          </a:stretch>
        </p:blipFill>
        <p:spPr bwMode="auto">
          <a:xfrm>
            <a:off x="76200" y="3505200"/>
            <a:ext cx="1905000" cy="1905000"/>
          </a:xfrm>
          <a:prstGeom prst="rect">
            <a:avLst/>
          </a:prstGeom>
          <a:noFill/>
          <a:extLst>
            <a:ext uri="{909E8E84-426E-40DD-AFC4-6F175D3DCCD1}">
              <a14:hiddenFill xmlns:a14="http://schemas.microsoft.com/office/drawing/2010/main">
                <a:solidFill>
                  <a:srgbClr val="FFFFFF"/>
                </a:solidFill>
              </a14:hiddenFill>
            </a:ext>
          </a:extLst>
        </p:spPr>
      </p:pic>
      <p:pic>
        <p:nvPicPr>
          <p:cNvPr id="1026" name="Picture 2" descr="http://hdwallnpics.com/wp-content/gallery/thinking-cartoon-images/cartoon-boy-thinking-white-bubble-vector-illustration-31797939.jpg"/>
          <p:cNvPicPr>
            <a:picLocks noChangeAspect="1" noChangeArrowheads="1"/>
          </p:cNvPicPr>
          <p:nvPr/>
        </p:nvPicPr>
        <p:blipFill rotWithShape="1">
          <a:blip r:embed="rId6" cstate="print">
            <a:clrChange>
              <a:clrFrom>
                <a:srgbClr val="FEFEFE"/>
              </a:clrFrom>
              <a:clrTo>
                <a:srgbClr val="FEFEFE">
                  <a:alpha val="0"/>
                </a:srgbClr>
              </a:clrTo>
            </a:clrChange>
            <a:extLst>
              <a:ext uri="{28A0092B-C50C-407E-A947-70E740481C1C}">
                <a14:useLocalDpi xmlns:a14="http://schemas.microsoft.com/office/drawing/2010/main" val="0"/>
              </a:ext>
            </a:extLst>
          </a:blip>
          <a:srcRect l="36481" t="30899" r="9273"/>
          <a:stretch/>
        </p:blipFill>
        <p:spPr bwMode="auto">
          <a:xfrm flipH="1">
            <a:off x="165061" y="4726966"/>
            <a:ext cx="1443673" cy="1948414"/>
          </a:xfrm>
          <a:prstGeom prst="rect">
            <a:avLst/>
          </a:prstGeom>
          <a:noFill/>
          <a:extLst>
            <a:ext uri="{909E8E84-426E-40DD-AFC4-6F175D3DCCD1}">
              <a14:hiddenFill xmlns:a14="http://schemas.microsoft.com/office/drawing/2010/main">
                <a:solidFill>
                  <a:srgbClr val="FFFFFF"/>
                </a:solidFill>
              </a14:hiddenFill>
            </a:ext>
          </a:extLst>
        </p:spPr>
      </p:pic>
      <p:pic>
        <p:nvPicPr>
          <p:cNvPr id="1034" name="Picture 10" descr="http://thumbs.dreamstime.com/z/%E6%9C%89%E7%99%BD%E8%89%B2%E6%B3%A1%E5%BD%B1%E7%9A%84thinking%E6%95%99%E6%8E%88-36777654.jpg"/>
          <p:cNvPicPr>
            <a:picLocks noChangeAspect="1" noChangeArrowheads="1"/>
          </p:cNvPicPr>
          <p:nvPr/>
        </p:nvPicPr>
        <p:blipFill rotWithShape="1">
          <a:blip r:embed="rId7" cstate="print">
            <a:clrChange>
              <a:clrFrom>
                <a:srgbClr val="FFFFFF"/>
              </a:clrFrom>
              <a:clrTo>
                <a:srgbClr val="FFFFFF">
                  <a:alpha val="0"/>
                </a:srgbClr>
              </a:clrTo>
            </a:clrChange>
            <a:extLst>
              <a:ext uri="{28A0092B-C50C-407E-A947-70E740481C1C}">
                <a14:useLocalDpi xmlns:a14="http://schemas.microsoft.com/office/drawing/2010/main" val="0"/>
              </a:ext>
            </a:extLst>
          </a:blip>
          <a:srcRect l="36139" t="20400" r="8351" b="19564"/>
          <a:stretch/>
        </p:blipFill>
        <p:spPr bwMode="auto">
          <a:xfrm>
            <a:off x="6948424" y="4422043"/>
            <a:ext cx="2019364" cy="2253337"/>
          </a:xfrm>
          <a:prstGeom prst="rect">
            <a:avLst/>
          </a:prstGeom>
          <a:noFill/>
          <a:extLst>
            <a:ext uri="{909E8E84-426E-40DD-AFC4-6F175D3DCCD1}">
              <a14:hiddenFill xmlns:a14="http://schemas.microsoft.com/office/drawing/2010/main">
                <a:solidFill>
                  <a:srgbClr val="FFFFFF"/>
                </a:solidFill>
              </a14:hiddenFill>
            </a:ext>
          </a:extLst>
        </p:spPr>
      </p:pic>
      <p:sp>
        <p:nvSpPr>
          <p:cNvPr id="24" name="Rounded Rectangular Callout 23"/>
          <p:cNvSpPr/>
          <p:nvPr/>
        </p:nvSpPr>
        <p:spPr>
          <a:xfrm>
            <a:off x="4554538" y="1752600"/>
            <a:ext cx="4263622" cy="2152204"/>
          </a:xfrm>
          <a:prstGeom prst="wedgeRoundRectCallout">
            <a:avLst>
              <a:gd name="adj1" fmla="val 21725"/>
              <a:gd name="adj2" fmla="val 76653"/>
              <a:gd name="adj3" fmla="val 16667"/>
            </a:avLst>
          </a:prstGeom>
          <a:ln>
            <a:solidFill>
              <a:schemeClr val="accent1"/>
            </a:solidFill>
          </a:ln>
        </p:spPr>
        <p:style>
          <a:lnRef idx="2">
            <a:schemeClr val="dk1"/>
          </a:lnRef>
          <a:fillRef idx="1">
            <a:schemeClr val="lt1"/>
          </a:fillRef>
          <a:effectRef idx="0">
            <a:schemeClr val="dk1"/>
          </a:effectRef>
          <a:fontRef idx="minor">
            <a:schemeClr val="dk1"/>
          </a:fontRef>
        </p:style>
        <p:txBody>
          <a:bodyPr rtlCol="0" anchor="ctr"/>
          <a:lstStyle/>
          <a:p>
            <a:endParaRPr lang="en-US" dirty="0">
              <a:effectLst/>
            </a:endParaRPr>
          </a:p>
        </p:txBody>
      </p:sp>
      <p:pic>
        <p:nvPicPr>
          <p:cNvPr id="1036" name="Picture 12" descr="http://previews.123rf.com/images/mistac/mistac1207/mistac120700017/14524015-A-cartoon-boy-with-a-good-idea-Stock-Vector-thinking.jpg"/>
          <p:cNvPicPr>
            <a:picLocks noChangeAspect="1" noChangeArrowheads="1"/>
          </p:cNvPicPr>
          <p:nvPr/>
        </p:nvPicPr>
        <p:blipFill rotWithShape="1">
          <a:blip r:embed="rId8" cstate="print">
            <a:clrChange>
              <a:clrFrom>
                <a:srgbClr val="FFFFFF"/>
              </a:clrFrom>
              <a:clrTo>
                <a:srgbClr val="FFFFFF">
                  <a:alpha val="0"/>
                </a:srgbClr>
              </a:clrTo>
            </a:clrChange>
            <a:extLst>
              <a:ext uri="{28A0092B-C50C-407E-A947-70E740481C1C}">
                <a14:useLocalDpi xmlns:a14="http://schemas.microsoft.com/office/drawing/2010/main" val="0"/>
              </a:ext>
            </a:extLst>
          </a:blip>
          <a:srcRect l="32065" r="45098" b="81605"/>
          <a:stretch/>
        </p:blipFill>
        <p:spPr bwMode="auto">
          <a:xfrm rot="1019582">
            <a:off x="7778141" y="3732296"/>
            <a:ext cx="990752" cy="798025"/>
          </a:xfrm>
          <a:prstGeom prst="rect">
            <a:avLst/>
          </a:prstGeom>
          <a:noFill/>
          <a:extLst>
            <a:ext uri="{909E8E84-426E-40DD-AFC4-6F175D3DCCD1}">
              <a14:hiddenFill xmlns:a14="http://schemas.microsoft.com/office/drawing/2010/main">
                <a:solidFill>
                  <a:srgbClr val="FFFFFF"/>
                </a:solidFill>
              </a14:hiddenFill>
            </a:ext>
          </a:extLst>
        </p:spPr>
      </p:pic>
      <p:sp>
        <p:nvSpPr>
          <p:cNvPr id="9" name="Oval 8"/>
          <p:cNvSpPr/>
          <p:nvPr/>
        </p:nvSpPr>
        <p:spPr>
          <a:xfrm rot="7538023">
            <a:off x="178847" y="651633"/>
            <a:ext cx="220832" cy="228600"/>
          </a:xfrm>
          <a:prstGeom prst="ellipse">
            <a:avLst/>
          </a:prstGeom>
          <a:solidFill>
            <a:schemeClr val="bg1"/>
          </a:solidFill>
          <a:ln>
            <a:noFill/>
          </a:ln>
          <a:effectLst>
            <a:innerShdw blurRad="63500" dist="50800" dir="18900000">
              <a:prstClr val="black">
                <a:alpha val="50000"/>
              </a:prstClr>
            </a:inn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prstClr val="white"/>
              </a:solidFill>
            </a:endParaRPr>
          </a:p>
        </p:txBody>
      </p:sp>
      <p:sp>
        <p:nvSpPr>
          <p:cNvPr id="10" name="Oval 9"/>
          <p:cNvSpPr/>
          <p:nvPr/>
        </p:nvSpPr>
        <p:spPr>
          <a:xfrm rot="11180550">
            <a:off x="204617" y="1184719"/>
            <a:ext cx="220832" cy="228600"/>
          </a:xfrm>
          <a:prstGeom prst="ellipse">
            <a:avLst/>
          </a:prstGeom>
          <a:ln>
            <a:noFill/>
          </a:ln>
          <a:effectLst>
            <a:innerShdw blurRad="63500" dist="50800" dir="13500000">
              <a:prstClr val="black">
                <a:alpha val="50000"/>
              </a:prstClr>
            </a:innerShdw>
          </a:effectLst>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endParaRPr lang="en-US">
              <a:solidFill>
                <a:prstClr val="black"/>
              </a:solidFill>
            </a:endParaRPr>
          </a:p>
        </p:txBody>
      </p:sp>
      <p:sp>
        <p:nvSpPr>
          <p:cNvPr id="11" name="Block Arc 10"/>
          <p:cNvSpPr/>
          <p:nvPr/>
        </p:nvSpPr>
        <p:spPr>
          <a:xfrm rot="16200000">
            <a:off x="-26887" y="922161"/>
            <a:ext cx="545300" cy="232843"/>
          </a:xfrm>
          <a:prstGeom prst="blockArc">
            <a:avLst>
              <a:gd name="adj1" fmla="val 10259821"/>
              <a:gd name="adj2" fmla="val 387255"/>
              <a:gd name="adj3" fmla="val 0"/>
            </a:avLst>
          </a:prstGeom>
          <a:ln w="76200"/>
          <a:scene3d>
            <a:camera prst="perspectiveBelow"/>
            <a:lightRig rig="threePt" dir="t"/>
          </a:scene3d>
        </p:spPr>
        <p:style>
          <a:lnRef idx="2">
            <a:schemeClr val="dk1">
              <a:shade val="50000"/>
            </a:schemeClr>
          </a:lnRef>
          <a:fillRef idx="1">
            <a:schemeClr val="dk1"/>
          </a:fillRef>
          <a:effectRef idx="0">
            <a:schemeClr val="dk1"/>
          </a:effectRef>
          <a:fontRef idx="minor">
            <a:schemeClr val="lt1"/>
          </a:fontRef>
        </p:style>
        <p:txBody>
          <a:bodyPr anchor="ctr"/>
          <a:lstStyle/>
          <a:p>
            <a:pPr algn="ctr" fontAlgn="auto">
              <a:spcBef>
                <a:spcPts val="0"/>
              </a:spcBef>
              <a:spcAft>
                <a:spcPts val="0"/>
              </a:spcAft>
              <a:defRPr/>
            </a:pPr>
            <a:endParaRPr lang="en-US">
              <a:solidFill>
                <a:prstClr val="black"/>
              </a:solidFill>
            </a:endParaRPr>
          </a:p>
        </p:txBody>
      </p:sp>
      <p:sp>
        <p:nvSpPr>
          <p:cNvPr id="14" name="Cloud Callout 13"/>
          <p:cNvSpPr/>
          <p:nvPr/>
        </p:nvSpPr>
        <p:spPr>
          <a:xfrm>
            <a:off x="315034" y="1752600"/>
            <a:ext cx="4028366" cy="2378708"/>
          </a:xfrm>
          <a:prstGeom prst="cloudCallout">
            <a:avLst>
              <a:gd name="adj1" fmla="val -15951"/>
              <a:gd name="adj2" fmla="val 65070"/>
            </a:avLst>
          </a:prstGeom>
          <a:solidFill>
            <a:schemeClr val="bg1"/>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2100" dirty="0">
              <a:solidFill>
                <a:srgbClr val="FF0000"/>
              </a:solidFill>
              <a:latin typeface="Cambria" panose="02040503050406030204" pitchFamily="18" charset="0"/>
              <a:ea typeface="Cambria" panose="02040503050406030204" pitchFamily="18" charset="0"/>
            </a:endParaRPr>
          </a:p>
        </p:txBody>
      </p:sp>
      <p:sp>
        <p:nvSpPr>
          <p:cNvPr id="16" name="Rectangle 15"/>
          <p:cNvSpPr/>
          <p:nvPr/>
        </p:nvSpPr>
        <p:spPr>
          <a:xfrm>
            <a:off x="598890" y="2133600"/>
            <a:ext cx="3439710" cy="1631216"/>
          </a:xfrm>
          <a:prstGeom prst="rect">
            <a:avLst/>
          </a:prstGeom>
        </p:spPr>
        <p:txBody>
          <a:bodyPr wrap="square">
            <a:spAutoFit/>
          </a:bodyPr>
          <a:lstStyle/>
          <a:p>
            <a:pPr algn="ctr"/>
            <a:r>
              <a:rPr lang="en-US" sz="2000" i="1" dirty="0" err="1">
                <a:solidFill>
                  <a:srgbClr val="FF0000"/>
                </a:solidFill>
                <a:latin typeface="Cambria" panose="02040503050406030204" pitchFamily="18" charset="0"/>
                <a:ea typeface="Cambria" panose="02040503050406030204" pitchFamily="18" charset="0"/>
              </a:rPr>
              <a:t>Dựa</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vào</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bản</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đồ</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dưới</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đây</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và</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hiểu</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biết</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của</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bản</a:t>
            </a:r>
            <a:r>
              <a:rPr lang="en-US" sz="2000" i="1" dirty="0">
                <a:solidFill>
                  <a:srgbClr val="FF0000"/>
                </a:solidFill>
                <a:latin typeface="Cambria" panose="02040503050406030204" pitchFamily="18" charset="0"/>
                <a:ea typeface="Cambria" panose="02040503050406030204" pitchFamily="18" charset="0"/>
              </a:rPr>
              <a:t> </a:t>
            </a:r>
            <a:r>
              <a:rPr lang="en-US" sz="2000" i="1" dirty="0" err="1">
                <a:solidFill>
                  <a:srgbClr val="FF0000"/>
                </a:solidFill>
                <a:latin typeface="Cambria" panose="02040503050406030204" pitchFamily="18" charset="0"/>
                <a:ea typeface="Cambria" panose="02040503050406030204" pitchFamily="18" charset="0"/>
              </a:rPr>
              <a:t>thân</a:t>
            </a:r>
            <a:r>
              <a:rPr lang="en-US" sz="2000" i="1" dirty="0">
                <a:solidFill>
                  <a:srgbClr val="FF0000"/>
                </a:solidFill>
                <a:latin typeface="Cambria" panose="02040503050406030204" pitchFamily="18" charset="0"/>
                <a:ea typeface="Cambria" panose="02040503050406030204" pitchFamily="18" charset="0"/>
              </a:rPr>
              <a:t>, </a:t>
            </a:r>
            <a:r>
              <a:rPr lang="vi-VN" sz="2000" i="1" dirty="0">
                <a:solidFill>
                  <a:srgbClr val="FF0000"/>
                </a:solidFill>
                <a:latin typeface="Cambria" panose="02040503050406030204" pitchFamily="18" charset="0"/>
                <a:ea typeface="Cambria" panose="02040503050406030204" pitchFamily="18" charset="0"/>
              </a:rPr>
              <a:t>Em hãy nêu tên các loại đất và các biện pháp bảo vệ đất</a:t>
            </a:r>
            <a:endParaRPr lang="en-US" sz="2000" i="1" dirty="0">
              <a:solidFill>
                <a:srgbClr val="FF0000"/>
              </a:solidFill>
              <a:latin typeface="Cambria" panose="02040503050406030204" pitchFamily="18" charset="0"/>
              <a:ea typeface="Cambria" panose="02040503050406030204" pitchFamily="18" charset="0"/>
            </a:endParaRPr>
          </a:p>
          <a:p>
            <a:pPr algn="ctr"/>
            <a:r>
              <a:rPr lang="vi-VN" sz="2000" i="1" dirty="0">
                <a:solidFill>
                  <a:srgbClr val="FF0000"/>
                </a:solidFill>
                <a:latin typeface="Cambria" panose="02040503050406030204" pitchFamily="18" charset="0"/>
                <a:ea typeface="Cambria" panose="02040503050406030204" pitchFamily="18" charset="0"/>
              </a:rPr>
              <a:t>  ở TPHCM.</a:t>
            </a:r>
          </a:p>
        </p:txBody>
      </p:sp>
      <p:sp>
        <p:nvSpPr>
          <p:cNvPr id="17" name="Rectangle 16"/>
          <p:cNvSpPr/>
          <p:nvPr/>
        </p:nvSpPr>
        <p:spPr>
          <a:xfrm>
            <a:off x="4572000" y="1752600"/>
            <a:ext cx="4284662" cy="2246769"/>
          </a:xfrm>
          <a:prstGeom prst="rect">
            <a:avLst/>
          </a:prstGeom>
        </p:spPr>
        <p:txBody>
          <a:bodyPr wrap="square">
            <a:spAutoFit/>
          </a:bodyPr>
          <a:lstStyle/>
          <a:p>
            <a:pPr algn="just"/>
            <a:r>
              <a:rPr lang="en-US" sz="2000" dirty="0">
                <a:latin typeface="Cambria" panose="02040503050406030204" pitchFamily="18" charset="0"/>
                <a:ea typeface="Cambria" panose="02040503050406030204" pitchFamily="18" charset="0"/>
              </a:rPr>
              <a:t>-</a:t>
            </a:r>
            <a:r>
              <a:rPr lang="vi-VN" sz="2000" dirty="0">
                <a:latin typeface="Cambria" panose="02040503050406030204" pitchFamily="18" charset="0"/>
                <a:ea typeface="Cambria" panose="02040503050406030204" pitchFamily="18" charset="0"/>
              </a:rPr>
              <a:t> Các loại đất ở TPHCM: đất phù sa sông, đất xám phù sa cổ, </a:t>
            </a:r>
            <a:r>
              <a:rPr lang="en-US" sz="2000" dirty="0" err="1">
                <a:latin typeface="Cambria" panose="02040503050406030204" pitchFamily="18" charset="0"/>
                <a:ea typeface="Cambria" panose="02040503050406030204" pitchFamily="18" charset="0"/>
              </a:rPr>
              <a:t>đất</a:t>
            </a:r>
            <a:r>
              <a:rPr lang="en-US" sz="2000" dirty="0">
                <a:latin typeface="Cambria" panose="02040503050406030204" pitchFamily="18" charset="0"/>
                <a:ea typeface="Cambria" panose="02040503050406030204" pitchFamily="18" charset="0"/>
              </a:rPr>
              <a:t> </a:t>
            </a:r>
            <a:r>
              <a:rPr lang="en-US" sz="2000" dirty="0" err="1">
                <a:latin typeface="Cambria" panose="02040503050406030204" pitchFamily="18" charset="0"/>
                <a:ea typeface="Cambria" panose="02040503050406030204" pitchFamily="18" charset="0"/>
              </a:rPr>
              <a:t>feralit</a:t>
            </a:r>
            <a:r>
              <a:rPr lang="en-US" sz="2000" dirty="0">
                <a:latin typeface="Cambria" panose="02040503050406030204" pitchFamily="18" charset="0"/>
                <a:ea typeface="Cambria" panose="02040503050406030204" pitchFamily="18" charset="0"/>
              </a:rPr>
              <a:t>, </a:t>
            </a:r>
            <a:r>
              <a:rPr lang="en-US" sz="2000" dirty="0" err="1">
                <a:latin typeface="Cambria" panose="02040503050406030204" pitchFamily="18" charset="0"/>
                <a:ea typeface="Cambria" panose="02040503050406030204" pitchFamily="18" charset="0"/>
              </a:rPr>
              <a:t>đất</a:t>
            </a:r>
            <a:r>
              <a:rPr lang="en-US" sz="2000" dirty="0">
                <a:latin typeface="Cambria" panose="02040503050406030204" pitchFamily="18" charset="0"/>
                <a:ea typeface="Cambria" panose="02040503050406030204" pitchFamily="18" charset="0"/>
              </a:rPr>
              <a:t> </a:t>
            </a:r>
            <a:r>
              <a:rPr lang="en-US" sz="2000" dirty="0" err="1">
                <a:latin typeface="Cambria" panose="02040503050406030204" pitchFamily="18" charset="0"/>
                <a:ea typeface="Cambria" panose="02040503050406030204" pitchFamily="18" charset="0"/>
              </a:rPr>
              <a:t>khác</a:t>
            </a:r>
            <a:r>
              <a:rPr lang="en-US" sz="2000" dirty="0">
                <a:latin typeface="Cambria" panose="02040503050406030204" pitchFamily="18" charset="0"/>
                <a:ea typeface="Cambria" panose="02040503050406030204" pitchFamily="18" charset="0"/>
              </a:rPr>
              <a:t> (</a:t>
            </a:r>
            <a:r>
              <a:rPr lang="vi-VN" sz="2000" dirty="0">
                <a:latin typeface="Cambria" panose="02040503050406030204" pitchFamily="18" charset="0"/>
                <a:ea typeface="Cambria" panose="02040503050406030204" pitchFamily="18" charset="0"/>
              </a:rPr>
              <a:t>đất mặn, đất phèn</a:t>
            </a:r>
            <a:r>
              <a:rPr lang="en-US" sz="2000">
                <a:latin typeface="Cambria" panose="02040503050406030204" pitchFamily="18" charset="0"/>
                <a:ea typeface="Cambria" panose="02040503050406030204" pitchFamily="18" charset="0"/>
              </a:rPr>
              <a:t>).</a:t>
            </a:r>
            <a:endParaRPr lang="vi-VN" sz="2000" dirty="0">
              <a:latin typeface="Cambria" panose="02040503050406030204" pitchFamily="18" charset="0"/>
              <a:ea typeface="Cambria" panose="02040503050406030204" pitchFamily="18" charset="0"/>
            </a:endParaRPr>
          </a:p>
          <a:p>
            <a:pPr algn="just"/>
            <a:r>
              <a:rPr lang="en-US" sz="2000" dirty="0">
                <a:latin typeface="Cambria" panose="02040503050406030204" pitchFamily="18" charset="0"/>
                <a:ea typeface="Cambria" panose="02040503050406030204" pitchFamily="18" charset="0"/>
              </a:rPr>
              <a:t>-</a:t>
            </a:r>
            <a:r>
              <a:rPr lang="vi-VN" sz="2000" dirty="0">
                <a:latin typeface="Cambria" panose="02040503050406030204" pitchFamily="18" charset="0"/>
                <a:ea typeface="Cambria" panose="02040503050406030204" pitchFamily="18" charset="0"/>
              </a:rPr>
              <a:t> Biện pháp bảo vệ: trồng rừng ngập mặn, luân canh, xem canh cây trồng, thau chua, rửa mặn, bón vôi cải tạo đất…</a:t>
            </a:r>
          </a:p>
        </p:txBody>
      </p:sp>
      <p:sp>
        <p:nvSpPr>
          <p:cNvPr id="31" name="Title 1"/>
          <p:cNvSpPr txBox="1">
            <a:spLocks/>
          </p:cNvSpPr>
          <p:nvPr/>
        </p:nvSpPr>
        <p:spPr>
          <a:xfrm>
            <a:off x="2503373" y="228600"/>
            <a:ext cx="6564427" cy="571500"/>
          </a:xfrm>
          <a:prstGeom prst="rect">
            <a:avLst/>
          </a:prstGeom>
        </p:spPr>
        <p:txBody>
          <a:bodyPr vert="horz" lIns="91440" tIns="45720" rIns="91440" bIns="45720" rtlCol="0" anchor="ctr">
            <a:no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pPr algn="just"/>
            <a:r>
              <a:rPr lang="en-US" sz="2400" b="1" dirty="0" err="1">
                <a:solidFill>
                  <a:srgbClr val="0D30DD"/>
                </a:solidFill>
                <a:latin typeface="Cambria" pitchFamily="18" charset="0"/>
              </a:rPr>
              <a:t>Luyện</a:t>
            </a:r>
            <a:r>
              <a:rPr lang="en-US" sz="2400" b="1" dirty="0">
                <a:solidFill>
                  <a:srgbClr val="0D30DD"/>
                </a:solidFill>
                <a:latin typeface="Cambria" pitchFamily="18" charset="0"/>
              </a:rPr>
              <a:t> </a:t>
            </a:r>
            <a:r>
              <a:rPr lang="en-US" sz="2400" b="1" dirty="0" err="1">
                <a:solidFill>
                  <a:srgbClr val="0D30DD"/>
                </a:solidFill>
                <a:latin typeface="Cambria" pitchFamily="18" charset="0"/>
              </a:rPr>
              <a:t>tập</a:t>
            </a:r>
            <a:r>
              <a:rPr lang="en-US" sz="2400" b="1" dirty="0">
                <a:solidFill>
                  <a:srgbClr val="0D30DD"/>
                </a:solidFill>
                <a:latin typeface="Cambria" pitchFamily="18" charset="0"/>
              </a:rPr>
              <a:t> </a:t>
            </a:r>
            <a:r>
              <a:rPr lang="en-US" sz="2400" b="1" dirty="0" err="1">
                <a:solidFill>
                  <a:srgbClr val="0D30DD"/>
                </a:solidFill>
                <a:latin typeface="Cambria" pitchFamily="18" charset="0"/>
              </a:rPr>
              <a:t>và</a:t>
            </a:r>
            <a:r>
              <a:rPr lang="en-US" sz="2400" b="1" dirty="0">
                <a:solidFill>
                  <a:srgbClr val="0D30DD"/>
                </a:solidFill>
                <a:latin typeface="Cambria" pitchFamily="18" charset="0"/>
              </a:rPr>
              <a:t> </a:t>
            </a:r>
            <a:r>
              <a:rPr lang="en-US" sz="2400" b="1" dirty="0" err="1">
                <a:solidFill>
                  <a:srgbClr val="0D30DD"/>
                </a:solidFill>
                <a:latin typeface="Cambria" pitchFamily="18" charset="0"/>
              </a:rPr>
              <a:t>vận</a:t>
            </a:r>
            <a:r>
              <a:rPr lang="en-US" sz="2400" b="1" dirty="0">
                <a:solidFill>
                  <a:srgbClr val="0D30DD"/>
                </a:solidFill>
                <a:latin typeface="Cambria" pitchFamily="18" charset="0"/>
              </a:rPr>
              <a:t> </a:t>
            </a:r>
            <a:r>
              <a:rPr lang="en-US" sz="2400" b="1" dirty="0" err="1">
                <a:solidFill>
                  <a:srgbClr val="0D30DD"/>
                </a:solidFill>
                <a:latin typeface="Cambria" pitchFamily="18" charset="0"/>
              </a:rPr>
              <a:t>dụng</a:t>
            </a:r>
            <a:endParaRPr lang="en-US" sz="2400" b="1" dirty="0">
              <a:solidFill>
                <a:srgbClr val="0D30DD"/>
              </a:solidFill>
              <a:latin typeface="Cambria" pitchFamily="18" charset="0"/>
            </a:endParaRPr>
          </a:p>
        </p:txBody>
      </p:sp>
      <p:sp>
        <p:nvSpPr>
          <p:cNvPr id="25" name="Rectangle 24"/>
          <p:cNvSpPr/>
          <p:nvPr/>
        </p:nvSpPr>
        <p:spPr>
          <a:xfrm>
            <a:off x="152401" y="120515"/>
            <a:ext cx="1447799" cy="793885"/>
          </a:xfrm>
          <a:prstGeom prst="rect">
            <a:avLst/>
          </a:prstGeom>
          <a:noFill/>
          <a:ln>
            <a:noFill/>
          </a:ln>
        </p:spPr>
        <p:style>
          <a:lnRef idx="2">
            <a:schemeClr val="dk1"/>
          </a:lnRef>
          <a:fillRef idx="1">
            <a:schemeClr val="lt1"/>
          </a:fillRef>
          <a:effectRef idx="0">
            <a:schemeClr val="dk1"/>
          </a:effectRef>
          <a:fontRef idx="minor">
            <a:schemeClr val="dk1"/>
          </a:fontRef>
        </p:style>
        <p:txBody>
          <a:bodyPr anchor="ctr"/>
          <a:lstStyle/>
          <a:p>
            <a:pPr algn="ctr" fontAlgn="auto">
              <a:spcBef>
                <a:spcPts val="0"/>
              </a:spcBef>
              <a:spcAft>
                <a:spcPts val="0"/>
              </a:spcAft>
              <a:defRPr/>
            </a:pPr>
            <a:r>
              <a:rPr lang="en-US" sz="2400" dirty="0">
                <a:ln w="18415" cmpd="sng">
                  <a:solidFill>
                    <a:srgbClr val="FFFFFF"/>
                  </a:solidFill>
                  <a:prstDash val="solid"/>
                </a:ln>
                <a:solidFill>
                  <a:srgbClr val="FFFFFF"/>
                </a:solidFill>
                <a:effectLst>
                  <a:glow rad="76200">
                    <a:srgbClr val="1F497D">
                      <a:lumMod val="75000"/>
                    </a:srgbClr>
                  </a:glow>
                  <a:outerShdw blurRad="63500" dir="3600000" algn="tl" rotWithShape="0">
                    <a:srgbClr val="000000">
                      <a:alpha val="70000"/>
                    </a:srgbClr>
                  </a:outerShdw>
                </a:effectLst>
                <a:latin typeface="Cambria" pitchFamily="18" charset="0"/>
              </a:rPr>
              <a:t>BÀI 17</a:t>
            </a:r>
          </a:p>
        </p:txBody>
      </p:sp>
      <p:sp>
        <p:nvSpPr>
          <p:cNvPr id="26" name="Text Box 9"/>
          <p:cNvSpPr txBox="1">
            <a:spLocks noChangeArrowheads="1"/>
          </p:cNvSpPr>
          <p:nvPr/>
        </p:nvSpPr>
        <p:spPr bwMode="auto">
          <a:xfrm>
            <a:off x="289263" y="1219200"/>
            <a:ext cx="3901737" cy="461665"/>
          </a:xfrm>
          <a:prstGeom prst="rect">
            <a:avLst/>
          </a:prstGeom>
          <a:solidFill>
            <a:srgbClr val="FFFF99"/>
          </a:solidFill>
          <a:ln w="28575">
            <a:solidFill>
              <a:srgbClr val="FF0000"/>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eaLnBrk="1" hangingPunct="1">
              <a:spcBef>
                <a:spcPct val="50000"/>
              </a:spcBef>
            </a:pPr>
            <a:r>
              <a:rPr lang="en-US" sz="2400" b="1" dirty="0">
                <a:solidFill>
                  <a:srgbClr val="CC0000"/>
                </a:solidFill>
                <a:latin typeface="Times New Roman" pitchFamily="18" charset="0"/>
                <a:cs typeface="Times New Roman" pitchFamily="18" charset="0"/>
              </a:rPr>
              <a:t>2. </a:t>
            </a:r>
            <a:r>
              <a:rPr lang="en-US" sz="2400" b="1" dirty="0" err="1">
                <a:solidFill>
                  <a:srgbClr val="CC0000"/>
                </a:solidFill>
                <a:latin typeface="Times New Roman" pitchFamily="18" charset="0"/>
                <a:cs typeface="Times New Roman" pitchFamily="18" charset="0"/>
              </a:rPr>
              <a:t>Vận</a:t>
            </a:r>
            <a:r>
              <a:rPr lang="en-US" sz="2400" b="1" dirty="0">
                <a:solidFill>
                  <a:srgbClr val="CC0000"/>
                </a:solidFill>
                <a:latin typeface="Times New Roman" pitchFamily="18" charset="0"/>
                <a:cs typeface="Times New Roman" pitchFamily="18" charset="0"/>
              </a:rPr>
              <a:t> </a:t>
            </a:r>
            <a:r>
              <a:rPr lang="en-US" sz="2400" b="1" dirty="0" err="1">
                <a:solidFill>
                  <a:srgbClr val="CC0000"/>
                </a:solidFill>
                <a:latin typeface="Times New Roman" pitchFamily="18" charset="0"/>
                <a:cs typeface="Times New Roman" pitchFamily="18" charset="0"/>
              </a:rPr>
              <a:t>dụng</a:t>
            </a:r>
            <a:endParaRPr lang="en-US" sz="2400" b="1" dirty="0">
              <a:solidFill>
                <a:srgbClr val="CC0000"/>
              </a:solidFill>
              <a:latin typeface="Times New Roman" pitchFamily="18" charset="0"/>
              <a:cs typeface="Times New Roman" pitchFamily="18" charset="0"/>
            </a:endParaRPr>
          </a:p>
        </p:txBody>
      </p:sp>
      <p:pic>
        <p:nvPicPr>
          <p:cNvPr id="4098" name="Picture 2"/>
          <p:cNvPicPr>
            <a:picLocks noChangeAspect="1" noChangeArrowheads="1"/>
          </p:cNvPicPr>
          <p:nvPr/>
        </p:nvPicPr>
        <p:blipFill>
          <a:blip r:embed="rId9">
            <a:extLst>
              <a:ext uri="{28A0092B-C50C-407E-A947-70E740481C1C}">
                <a14:useLocalDpi xmlns:a14="http://schemas.microsoft.com/office/drawing/2010/main" val="0"/>
              </a:ext>
            </a:extLst>
          </a:blip>
          <a:srcRect/>
          <a:stretch>
            <a:fillRect/>
          </a:stretch>
        </p:blipFill>
        <p:spPr bwMode="auto">
          <a:xfrm>
            <a:off x="3048000" y="4036013"/>
            <a:ext cx="3065810" cy="2593387"/>
          </a:xfrm>
          <a:prstGeom prst="rect">
            <a:avLst/>
          </a:prstGeom>
          <a:noFill/>
          <a:ln w="9525">
            <a:solidFill>
              <a:srgbClr val="00FF00"/>
            </a:solidFill>
            <a:miter lim="800000"/>
            <a:headEnd/>
            <a:tailEnd/>
          </a:ln>
          <a:extLst>
            <a:ext uri="{909E8E84-426E-40DD-AFC4-6F175D3DCCD1}">
              <a14:hiddenFill xmlns:a14="http://schemas.microsoft.com/office/drawing/2010/main">
                <a:solidFill>
                  <a:schemeClr val="accent1"/>
                </a:solidFill>
              </a14:hiddenFill>
            </a:ext>
          </a:extLst>
        </p:spPr>
      </p:pic>
    </p:spTree>
    <p:extLst>
      <p:ext uri="{BB962C8B-B14F-4D97-AF65-F5344CB8AC3E}">
        <p14:creationId xmlns:p14="http://schemas.microsoft.com/office/powerpoint/2010/main" val="1692958853"/>
      </p:ext>
    </p:extLst>
  </p:cSld>
  <p:clrMapOvr>
    <a:masterClrMapping/>
  </p:clrMapOvr>
  <mc:AlternateContent xmlns:mc="http://schemas.openxmlformats.org/markup-compatibility/2006" xmlns:p14="http://schemas.microsoft.com/office/powerpoint/2010/main">
    <mc:Choice Requires="p14">
      <p:transition p14:dur="10"/>
    </mc:Choice>
    <mc:Fallback xmlns="">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26"/>
                                        </p:tgtEl>
                                        <p:attrNameLst>
                                          <p:attrName>style.visibility</p:attrName>
                                        </p:attrNameLst>
                                      </p:cBhvr>
                                      <p:to>
                                        <p:strVal val="visible"/>
                                      </p:to>
                                    </p:set>
                                    <p:animEffect transition="in" filter="fade">
                                      <p:cBhvr>
                                        <p:cTn id="7" dur="500"/>
                                        <p:tgtEl>
                                          <p:spTgt spid="1026"/>
                                        </p:tgtEl>
                                      </p:cBhvr>
                                    </p:animEffect>
                                  </p:childTnLst>
                                </p:cTn>
                              </p:par>
                              <p:par>
                                <p:cTn id="8" presetID="10" presetClass="entr" presetSubtype="0" fill="hold" nodeType="withEffect">
                                  <p:stCondLst>
                                    <p:cond delay="0"/>
                                  </p:stCondLst>
                                  <p:childTnLst>
                                    <p:set>
                                      <p:cBhvr>
                                        <p:cTn id="9" dur="1" fill="hold">
                                          <p:stCondLst>
                                            <p:cond delay="0"/>
                                          </p:stCondLst>
                                        </p:cTn>
                                        <p:tgtEl>
                                          <p:spTgt spid="1032"/>
                                        </p:tgtEl>
                                        <p:attrNameLst>
                                          <p:attrName>style.visibility</p:attrName>
                                        </p:attrNameLst>
                                      </p:cBhvr>
                                      <p:to>
                                        <p:strVal val="visible"/>
                                      </p:to>
                                    </p:set>
                                    <p:animEffect transition="in" filter="fade">
                                      <p:cBhvr>
                                        <p:cTn id="10" dur="500"/>
                                        <p:tgtEl>
                                          <p:spTgt spid="1032"/>
                                        </p:tgtEl>
                                      </p:cBhvr>
                                    </p:animEffect>
                                  </p:childTnLst>
                                </p:cTn>
                              </p:par>
                            </p:childTnLst>
                          </p:cTn>
                        </p:par>
                      </p:childTnLst>
                    </p:cTn>
                  </p:par>
                  <p:par>
                    <p:cTn id="11" fill="hold">
                      <p:stCondLst>
                        <p:cond delay="indefinite"/>
                      </p:stCondLst>
                      <p:childTnLst>
                        <p:par>
                          <p:cTn id="12" fill="hold">
                            <p:stCondLst>
                              <p:cond delay="0"/>
                            </p:stCondLst>
                            <p:childTnLst>
                              <p:par>
                                <p:cTn id="13" presetID="14" presetClass="entr" presetSubtype="10" fill="hold" grpId="0" nodeType="clickEffect">
                                  <p:stCondLst>
                                    <p:cond delay="0"/>
                                  </p:stCondLst>
                                  <p:childTnLst>
                                    <p:set>
                                      <p:cBhvr>
                                        <p:cTn id="14" dur="1" fill="hold">
                                          <p:stCondLst>
                                            <p:cond delay="0"/>
                                          </p:stCondLst>
                                        </p:cTn>
                                        <p:tgtEl>
                                          <p:spTgt spid="14"/>
                                        </p:tgtEl>
                                        <p:attrNameLst>
                                          <p:attrName>style.visibility</p:attrName>
                                        </p:attrNameLst>
                                      </p:cBhvr>
                                      <p:to>
                                        <p:strVal val="visible"/>
                                      </p:to>
                                    </p:set>
                                    <p:animEffect transition="in" filter="randombar(horizontal)">
                                      <p:cBhvr>
                                        <p:cTn id="15" dur="500"/>
                                        <p:tgtEl>
                                          <p:spTgt spid="14"/>
                                        </p:tgtEl>
                                      </p:cBhvr>
                                    </p:animEffect>
                                  </p:childTnLst>
                                </p:cTn>
                              </p:par>
                              <p:par>
                                <p:cTn id="16" presetID="14" presetClass="entr" presetSubtype="10" fill="hold" grpId="0" nodeType="withEffect">
                                  <p:stCondLst>
                                    <p:cond delay="0"/>
                                  </p:stCondLst>
                                  <p:childTnLst>
                                    <p:set>
                                      <p:cBhvr>
                                        <p:cTn id="17" dur="1" fill="hold">
                                          <p:stCondLst>
                                            <p:cond delay="0"/>
                                          </p:stCondLst>
                                        </p:cTn>
                                        <p:tgtEl>
                                          <p:spTgt spid="16"/>
                                        </p:tgtEl>
                                        <p:attrNameLst>
                                          <p:attrName>style.visibility</p:attrName>
                                        </p:attrNameLst>
                                      </p:cBhvr>
                                      <p:to>
                                        <p:strVal val="visible"/>
                                      </p:to>
                                    </p:set>
                                    <p:animEffect transition="in" filter="randombar(horizontal)">
                                      <p:cBhvr>
                                        <p:cTn id="18" dur="500"/>
                                        <p:tgtEl>
                                          <p:spTgt spid="16"/>
                                        </p:tgtEl>
                                      </p:cBhvr>
                                    </p:animEffect>
                                  </p:childTnLst>
                                </p:cTn>
                              </p:par>
                            </p:childTnLst>
                          </p:cTn>
                        </p:par>
                      </p:childTnLst>
                    </p:cTn>
                  </p:par>
                  <p:par>
                    <p:cTn id="19" fill="hold">
                      <p:stCondLst>
                        <p:cond delay="indefinite"/>
                      </p:stCondLst>
                      <p:childTnLst>
                        <p:par>
                          <p:cTn id="20" fill="hold">
                            <p:stCondLst>
                              <p:cond delay="0"/>
                            </p:stCondLst>
                            <p:childTnLst>
                              <p:par>
                                <p:cTn id="21" presetID="14" presetClass="entr" presetSubtype="10" fill="hold" nodeType="clickEffect">
                                  <p:stCondLst>
                                    <p:cond delay="0"/>
                                  </p:stCondLst>
                                  <p:childTnLst>
                                    <p:set>
                                      <p:cBhvr>
                                        <p:cTn id="22" dur="1" fill="hold">
                                          <p:stCondLst>
                                            <p:cond delay="0"/>
                                          </p:stCondLst>
                                        </p:cTn>
                                        <p:tgtEl>
                                          <p:spTgt spid="4098"/>
                                        </p:tgtEl>
                                        <p:attrNameLst>
                                          <p:attrName>style.visibility</p:attrName>
                                        </p:attrNameLst>
                                      </p:cBhvr>
                                      <p:to>
                                        <p:strVal val="visible"/>
                                      </p:to>
                                    </p:set>
                                    <p:animEffect transition="in" filter="randombar(horizontal)">
                                      <p:cBhvr>
                                        <p:cTn id="23" dur="500"/>
                                        <p:tgtEl>
                                          <p:spTgt spid="4098"/>
                                        </p:tgtEl>
                                      </p:cBhvr>
                                    </p:animEffect>
                                  </p:childTnLst>
                                </p:cTn>
                              </p:par>
                            </p:childTnLst>
                          </p:cTn>
                        </p:par>
                      </p:childTnLst>
                    </p:cTn>
                  </p:par>
                  <p:par>
                    <p:cTn id="24" fill="hold">
                      <p:stCondLst>
                        <p:cond delay="indefinite"/>
                      </p:stCondLst>
                      <p:childTnLst>
                        <p:par>
                          <p:cTn id="25" fill="hold">
                            <p:stCondLst>
                              <p:cond delay="0"/>
                            </p:stCondLst>
                            <p:childTnLst>
                              <p:par>
                                <p:cTn id="26" presetID="10" presetClass="entr" presetSubtype="0" fill="hold" nodeType="clickEffect">
                                  <p:stCondLst>
                                    <p:cond delay="0"/>
                                  </p:stCondLst>
                                  <p:childTnLst>
                                    <p:set>
                                      <p:cBhvr>
                                        <p:cTn id="27" dur="1" fill="hold">
                                          <p:stCondLst>
                                            <p:cond delay="0"/>
                                          </p:stCondLst>
                                        </p:cTn>
                                        <p:tgtEl>
                                          <p:spTgt spid="1036"/>
                                        </p:tgtEl>
                                        <p:attrNameLst>
                                          <p:attrName>style.visibility</p:attrName>
                                        </p:attrNameLst>
                                      </p:cBhvr>
                                      <p:to>
                                        <p:strVal val="visible"/>
                                      </p:to>
                                    </p:set>
                                    <p:animEffect transition="in" filter="fade">
                                      <p:cBhvr>
                                        <p:cTn id="28" dur="500"/>
                                        <p:tgtEl>
                                          <p:spTgt spid="1036"/>
                                        </p:tgtEl>
                                      </p:cBhvr>
                                    </p:animEffect>
                                  </p:childTnLst>
                                </p:cTn>
                              </p:par>
                              <p:par>
                                <p:cTn id="29" presetID="10" presetClass="entr" presetSubtype="0" fill="hold" nodeType="withEffect">
                                  <p:stCondLst>
                                    <p:cond delay="0"/>
                                  </p:stCondLst>
                                  <p:childTnLst>
                                    <p:set>
                                      <p:cBhvr>
                                        <p:cTn id="30" dur="1" fill="hold">
                                          <p:stCondLst>
                                            <p:cond delay="0"/>
                                          </p:stCondLst>
                                        </p:cTn>
                                        <p:tgtEl>
                                          <p:spTgt spid="1034"/>
                                        </p:tgtEl>
                                        <p:attrNameLst>
                                          <p:attrName>style.visibility</p:attrName>
                                        </p:attrNameLst>
                                      </p:cBhvr>
                                      <p:to>
                                        <p:strVal val="visible"/>
                                      </p:to>
                                    </p:set>
                                    <p:animEffect transition="in" filter="fade">
                                      <p:cBhvr>
                                        <p:cTn id="31" dur="500"/>
                                        <p:tgtEl>
                                          <p:spTgt spid="1034"/>
                                        </p:tgtEl>
                                      </p:cBhvr>
                                    </p:animEffect>
                                  </p:childTnLst>
                                </p:cTn>
                              </p:par>
                              <p:par>
                                <p:cTn id="32" presetID="32" presetClass="emph" presetSubtype="0" repeatCount="indefinite" fill="hold" nodeType="withEffect">
                                  <p:stCondLst>
                                    <p:cond delay="0"/>
                                  </p:stCondLst>
                                  <p:childTnLst>
                                    <p:animRot by="120000">
                                      <p:cBhvr>
                                        <p:cTn id="33" dur="100" fill="hold">
                                          <p:stCondLst>
                                            <p:cond delay="0"/>
                                          </p:stCondLst>
                                        </p:cTn>
                                        <p:tgtEl>
                                          <p:spTgt spid="1036"/>
                                        </p:tgtEl>
                                        <p:attrNameLst>
                                          <p:attrName>r</p:attrName>
                                        </p:attrNameLst>
                                      </p:cBhvr>
                                    </p:animRot>
                                    <p:animRot by="-240000">
                                      <p:cBhvr>
                                        <p:cTn id="34" dur="200" fill="hold">
                                          <p:stCondLst>
                                            <p:cond delay="200"/>
                                          </p:stCondLst>
                                        </p:cTn>
                                        <p:tgtEl>
                                          <p:spTgt spid="1036"/>
                                        </p:tgtEl>
                                        <p:attrNameLst>
                                          <p:attrName>r</p:attrName>
                                        </p:attrNameLst>
                                      </p:cBhvr>
                                    </p:animRot>
                                    <p:animRot by="240000">
                                      <p:cBhvr>
                                        <p:cTn id="35" dur="200" fill="hold">
                                          <p:stCondLst>
                                            <p:cond delay="400"/>
                                          </p:stCondLst>
                                        </p:cTn>
                                        <p:tgtEl>
                                          <p:spTgt spid="1036"/>
                                        </p:tgtEl>
                                        <p:attrNameLst>
                                          <p:attrName>r</p:attrName>
                                        </p:attrNameLst>
                                      </p:cBhvr>
                                    </p:animRot>
                                    <p:animRot by="-240000">
                                      <p:cBhvr>
                                        <p:cTn id="36" dur="200" fill="hold">
                                          <p:stCondLst>
                                            <p:cond delay="600"/>
                                          </p:stCondLst>
                                        </p:cTn>
                                        <p:tgtEl>
                                          <p:spTgt spid="1036"/>
                                        </p:tgtEl>
                                        <p:attrNameLst>
                                          <p:attrName>r</p:attrName>
                                        </p:attrNameLst>
                                      </p:cBhvr>
                                    </p:animRot>
                                    <p:animRot by="120000">
                                      <p:cBhvr>
                                        <p:cTn id="37" dur="200" fill="hold">
                                          <p:stCondLst>
                                            <p:cond delay="800"/>
                                          </p:stCondLst>
                                        </p:cTn>
                                        <p:tgtEl>
                                          <p:spTgt spid="1036"/>
                                        </p:tgtEl>
                                        <p:attrNameLst>
                                          <p:attrName>r</p:attrName>
                                        </p:attrNameLst>
                                      </p:cBhvr>
                                    </p:animRot>
                                  </p:childTnLst>
                                </p:cTn>
                              </p:par>
                            </p:childTnLst>
                          </p:cTn>
                        </p:par>
                      </p:childTnLst>
                    </p:cTn>
                  </p:par>
                  <p:par>
                    <p:cTn id="38" fill="hold">
                      <p:stCondLst>
                        <p:cond delay="indefinite"/>
                      </p:stCondLst>
                      <p:childTnLst>
                        <p:par>
                          <p:cTn id="39" fill="hold">
                            <p:stCondLst>
                              <p:cond delay="0"/>
                            </p:stCondLst>
                            <p:childTnLst>
                              <p:par>
                                <p:cTn id="40" presetID="14" presetClass="entr" presetSubtype="10" fill="hold" grpId="0" nodeType="clickEffect">
                                  <p:stCondLst>
                                    <p:cond delay="0"/>
                                  </p:stCondLst>
                                  <p:childTnLst>
                                    <p:set>
                                      <p:cBhvr>
                                        <p:cTn id="41" dur="1" fill="hold">
                                          <p:stCondLst>
                                            <p:cond delay="0"/>
                                          </p:stCondLst>
                                        </p:cTn>
                                        <p:tgtEl>
                                          <p:spTgt spid="24"/>
                                        </p:tgtEl>
                                        <p:attrNameLst>
                                          <p:attrName>style.visibility</p:attrName>
                                        </p:attrNameLst>
                                      </p:cBhvr>
                                      <p:to>
                                        <p:strVal val="visible"/>
                                      </p:to>
                                    </p:set>
                                    <p:animEffect transition="in" filter="randombar(horizontal)">
                                      <p:cBhvr>
                                        <p:cTn id="42" dur="500"/>
                                        <p:tgtEl>
                                          <p:spTgt spid="24"/>
                                        </p:tgtEl>
                                      </p:cBhvr>
                                    </p:animEffect>
                                  </p:childTnLst>
                                </p:cTn>
                              </p:par>
                              <p:par>
                                <p:cTn id="43" presetID="14" presetClass="entr" presetSubtype="10" fill="hold" grpId="0" nodeType="withEffect">
                                  <p:stCondLst>
                                    <p:cond delay="0"/>
                                  </p:stCondLst>
                                  <p:childTnLst>
                                    <p:set>
                                      <p:cBhvr>
                                        <p:cTn id="44" dur="1" fill="hold">
                                          <p:stCondLst>
                                            <p:cond delay="0"/>
                                          </p:stCondLst>
                                        </p:cTn>
                                        <p:tgtEl>
                                          <p:spTgt spid="17"/>
                                        </p:tgtEl>
                                        <p:attrNameLst>
                                          <p:attrName>style.visibility</p:attrName>
                                        </p:attrNameLst>
                                      </p:cBhvr>
                                      <p:to>
                                        <p:strVal val="visible"/>
                                      </p:to>
                                    </p:set>
                                    <p:animEffect transition="in" filter="randombar(horizontal)">
                                      <p:cBhvr>
                                        <p:cTn id="45" dur="500"/>
                                        <p:tgtEl>
                                          <p:spTgt spid="17"/>
                                        </p:tgtEl>
                                      </p:cBhvr>
                                    </p:animEffect>
                                  </p:childTnLst>
                                </p:cTn>
                              </p:par>
                            </p:childTnLst>
                          </p:cTn>
                        </p:par>
                      </p:childTnLst>
                    </p:cTn>
                  </p:par>
                  <p:par>
                    <p:cTn id="46" fill="hold">
                      <p:stCondLst>
                        <p:cond delay="indefinite"/>
                      </p:stCondLst>
                      <p:childTnLst>
                        <p:par>
                          <p:cTn id="47" fill="hold">
                            <p:stCondLst>
                              <p:cond delay="0"/>
                            </p:stCondLst>
                            <p:childTnLst>
                              <p:par>
                                <p:cTn id="48" presetID="14" presetClass="entr" presetSubtype="10" fill="hold" nodeType="clickEffect">
                                  <p:stCondLst>
                                    <p:cond delay="0"/>
                                  </p:stCondLst>
                                  <p:childTnLst>
                                    <p:set>
                                      <p:cBhvr>
                                        <p:cTn id="49" dur="1" fill="hold">
                                          <p:stCondLst>
                                            <p:cond delay="0"/>
                                          </p:stCondLst>
                                        </p:cTn>
                                        <p:tgtEl>
                                          <p:spTgt spid="17">
                                            <p:txEl>
                                              <p:pRg st="0" end="0"/>
                                            </p:txEl>
                                          </p:spTgt>
                                        </p:tgtEl>
                                        <p:attrNameLst>
                                          <p:attrName>style.visibility</p:attrName>
                                        </p:attrNameLst>
                                      </p:cBhvr>
                                      <p:to>
                                        <p:strVal val="visible"/>
                                      </p:to>
                                    </p:set>
                                    <p:animEffect transition="in" filter="randombar(horizontal)">
                                      <p:cBhvr>
                                        <p:cTn id="50" dur="500"/>
                                        <p:tgtEl>
                                          <p:spTgt spid="17">
                                            <p:txEl>
                                              <p:pRg st="0" end="0"/>
                                            </p:txEl>
                                          </p:spTgt>
                                        </p:tgtEl>
                                      </p:cBhvr>
                                    </p:animEffect>
                                  </p:childTnLst>
                                </p:cTn>
                              </p:par>
                            </p:childTnLst>
                          </p:cTn>
                        </p:par>
                      </p:childTnLst>
                    </p:cTn>
                  </p:par>
                  <p:par>
                    <p:cTn id="51" fill="hold">
                      <p:stCondLst>
                        <p:cond delay="indefinite"/>
                      </p:stCondLst>
                      <p:childTnLst>
                        <p:par>
                          <p:cTn id="52" fill="hold">
                            <p:stCondLst>
                              <p:cond delay="0"/>
                            </p:stCondLst>
                            <p:childTnLst>
                              <p:par>
                                <p:cTn id="53" presetID="14" presetClass="entr" presetSubtype="10" fill="hold" nodeType="clickEffect">
                                  <p:stCondLst>
                                    <p:cond delay="0"/>
                                  </p:stCondLst>
                                  <p:childTnLst>
                                    <p:set>
                                      <p:cBhvr>
                                        <p:cTn id="54" dur="1" fill="hold">
                                          <p:stCondLst>
                                            <p:cond delay="0"/>
                                          </p:stCondLst>
                                        </p:cTn>
                                        <p:tgtEl>
                                          <p:spTgt spid="17">
                                            <p:txEl>
                                              <p:pRg st="1" end="1"/>
                                            </p:txEl>
                                          </p:spTgt>
                                        </p:tgtEl>
                                        <p:attrNameLst>
                                          <p:attrName>style.visibility</p:attrName>
                                        </p:attrNameLst>
                                      </p:cBhvr>
                                      <p:to>
                                        <p:strVal val="visible"/>
                                      </p:to>
                                    </p:set>
                                    <p:animEffect transition="in" filter="randombar(horizontal)">
                                      <p:cBhvr>
                                        <p:cTn id="55" dur="500"/>
                                        <p:tgtEl>
                                          <p:spTgt spid="17">
                                            <p:txEl>
                                              <p:pRg st="1" end="1"/>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4" grpId="0" animBg="1"/>
      <p:bldP spid="14" grpId="0" animBg="1"/>
      <p:bldP spid="16" grpId="0"/>
      <p:bldP spid="17" grpId="0"/>
    </p:bld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1251</TotalTime>
  <Words>1804</Words>
  <Application>Microsoft Office PowerPoint</Application>
  <PresentationFormat>On-screen Show (4:3)</PresentationFormat>
  <Paragraphs>164</Paragraphs>
  <Slides>22</Slides>
  <Notes>1</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22</vt:i4>
      </vt:variant>
    </vt:vector>
  </HeadingPairs>
  <TitlesOfParts>
    <vt:vector size="29" baseType="lpstr">
      <vt:lpstr>Arial</vt:lpstr>
      <vt:lpstr>Calibri</vt:lpstr>
      <vt:lpstr>Cambria</vt:lpstr>
      <vt:lpstr>Tahoma</vt:lpstr>
      <vt:lpstr>Times New Roman</vt:lpstr>
      <vt:lpstr>Verdana</vt:lpstr>
      <vt:lpstr>Office Theme</vt:lpstr>
      <vt:lpstr>PowerPoint Presentation</vt:lpstr>
      <vt:lpstr>LỚP ĐẤT VÀ CÁC NHÂN TỐ  HÌNH THÀNH ĐẤT. MỘT SỐ  NHÓM ĐẤT ĐIỂN HÌNH</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THỜI TIẾT, KHÍ HẬU</dc:title>
  <dc:creator>ASUSS</dc:creator>
  <cp:lastModifiedBy>acer</cp:lastModifiedBy>
  <cp:revision>107</cp:revision>
  <dcterms:created xsi:type="dcterms:W3CDTF">2016-02-15T14:28:12Z</dcterms:created>
  <dcterms:modified xsi:type="dcterms:W3CDTF">2022-08-19T06:21:49Z</dcterms:modified>
</cp:coreProperties>
</file>