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5"/>
  </p:notesMasterIdLst>
  <p:sldIdLst>
    <p:sldId id="282" r:id="rId3"/>
    <p:sldId id="257" r:id="rId4"/>
    <p:sldId id="269" r:id="rId5"/>
    <p:sldId id="270" r:id="rId6"/>
    <p:sldId id="271" r:id="rId7"/>
    <p:sldId id="256" r:id="rId8"/>
    <p:sldId id="259" r:id="rId9"/>
    <p:sldId id="258" r:id="rId10"/>
    <p:sldId id="26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5" r:id="rId22"/>
    <p:sldId id="26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5E49"/>
    <a:srgbClr val="95E0E3"/>
    <a:srgbClr val="D1365E"/>
    <a:srgbClr val="FBFBFB"/>
    <a:srgbClr val="4FC1E9"/>
    <a:srgbClr val="1D6F5A"/>
    <a:srgbClr val="FA981D"/>
    <a:srgbClr val="E37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 smtClean="0"/>
              <a:t>Clik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bút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AA03-76FE-4890-8C97-D43112CCD7C3}" type="slidenum">
              <a:rPr lang="vi-VN" smtClean="0"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 smtClean="0"/>
              <a:t>Clik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bút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AA03-76FE-4890-8C97-D43112CCD7C3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/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/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0.png"/><Relationship Id="rId10" Type="http://schemas.microsoft.com/office/2007/relationships/hdphoto" Target="../media/hdphoto15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microsoft.com/office/2007/relationships/hdphoto" Target="../media/hdphoto17.wdp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8.wdp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microsoft.com/office/2007/relationships/hdphoto" Target="../media/hdphoto11.wdp"/><Relationship Id="rId3" Type="http://schemas.microsoft.com/office/2007/relationships/hdphoto" Target="../media/hdphoto2.wdp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5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24" Type="http://schemas.openxmlformats.org/officeDocument/2006/relationships/image" Target="../media/image20.png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microsoft.com/office/2007/relationships/hdphoto" Target="../media/hdphoto9.wdp"/><Relationship Id="rId4" Type="http://schemas.openxmlformats.org/officeDocument/2006/relationships/image" Target="../media/image8.png"/><Relationship Id="rId9" Type="http://schemas.microsoft.com/office/2007/relationships/hdphoto" Target="../media/hdphoto5.wdp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989"/>
            <a:ext cx="9144000" cy="6847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013204"/>
            <a:ext cx="8639176" cy="93979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6</a:t>
            </a:r>
          </a:p>
        </p:txBody>
      </p:sp>
    </p:spTree>
    <p:extLst>
      <p:ext uri="{BB962C8B-B14F-4D97-AF65-F5344CB8AC3E}">
        <p14:creationId xmlns:p14="http://schemas.microsoft.com/office/powerpoint/2010/main" val="38796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22600"/>
            <a:ext cx="48768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8000" y="279400"/>
            <a:ext cx="116840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6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pt-BR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TẾ BÀO TRỨNG </a:t>
            </a:r>
            <a:r>
              <a:rPr lang="pt-BR" sz="266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BẰNG MẮT THƯỜNG VÀ KÍNH LÚP</a:t>
            </a:r>
            <a:endParaRPr lang="vi-VN" sz="26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300469"/>
            <a:ext cx="6807200" cy="33274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874439" y="812880"/>
            <a:ext cx="6197600" cy="2641600"/>
          </a:xfrm>
          <a:prstGeom prst="cloudCallout">
            <a:avLst>
              <a:gd name="adj1" fmla="val -66907"/>
              <a:gd name="adj2" fmla="val 63251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quan sát hình dạng và kích thước tê' bào trứng cá cần làm như thế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ollaboration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41" y="915539"/>
            <a:ext cx="1802259" cy="18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8800" y="3721893"/>
            <a:ext cx="3006088" cy="11988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837" y="482600"/>
            <a:ext cx="2781300" cy="213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9200" y="101361"/>
            <a:ext cx="3657600" cy="15684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lvl="0" algn="just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2659044"/>
            <a:ext cx="24384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5051" y="5358728"/>
            <a:ext cx="3740149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49" y="4982379"/>
            <a:ext cx="2032000" cy="1854200"/>
          </a:xfrm>
          <a:prstGeom prst="rect">
            <a:avLst/>
          </a:prstGeom>
        </p:spPr>
      </p:pic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534528" y="2018372"/>
            <a:ext cx="508000" cy="1117600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3098800" y="2036295"/>
            <a:ext cx="4216400" cy="1117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tách trứng cá cần nhẹ tay?</a:t>
            </a:r>
            <a:endParaRPr lang="vi-VN" sz="2665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5899" y="990600"/>
            <a:ext cx="2222501" cy="5257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26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26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396693" y="705024"/>
            <a:ext cx="2455537" cy="77833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1975495" y="3991231"/>
            <a:ext cx="2455537" cy="77833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1264613" y="5250520"/>
            <a:ext cx="2455537" cy="77833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7337" y="1094335"/>
            <a:ext cx="535724" cy="488848"/>
          </a:xfrm>
          <a:prstGeom prst="rect">
            <a:avLst/>
          </a:prstGeom>
        </p:spPr>
      </p:pic>
      <p:pic>
        <p:nvPicPr>
          <p:cNvPr id="22" name="Picture 2" descr="Thiết bị dạy học tối thiểu | LMôn Khoa Học Tự Nhiên | Trang 3 trên 4 |  Thiết bị dạy học tối thiểu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958">
            <a:off x="7230620" y="-582680"/>
            <a:ext cx="2810760" cy="28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83573" cy="991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8" grpId="0" bldLvl="0" animBg="1"/>
      <p:bldP spid="10" grpId="0" bldLvl="0" animBg="1"/>
      <p:bldP spid="11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 sát biểu bì vảy hành dưới kính hiển vi (hoặc quan sát hình vẽ biểu bì  vảy hành) | Học cùng hocthoi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5257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2800" y="177800"/>
            <a:ext cx="115824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6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ollaboration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8" y="4582051"/>
            <a:ext cx="2047352" cy="20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87960" y="762000"/>
            <a:ext cx="7513320" cy="3560445"/>
          </a:xfrm>
          <a:prstGeom prst="cloudCallout">
            <a:avLst>
              <a:gd name="adj1" fmla="val 18031"/>
              <a:gd name="adj2" fmla="val 91611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nên các cơ quan cơ thể là tế bào, vậy để quan sát hình dạng và kích thước tê' bào vảy củ hành ta làm như thế nào?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177800"/>
            <a:ext cx="115824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6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00" y="1019979"/>
            <a:ext cx="9956800" cy="1076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63500" algn="just">
              <a:lnSpc>
                <a:spcPct val="120000"/>
              </a:lnSpc>
              <a:spcAft>
                <a:spcPts val="0"/>
              </a:spcAft>
            </a:pPr>
            <a:r>
              <a:rPr lang="en-US" sz="2665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sz="2665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1: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665" dirty="0"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441" y="787400"/>
            <a:ext cx="2098159" cy="162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" y="2616200"/>
            <a:ext cx="8568737" cy="5016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65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665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665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vi-VN" sz="266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496" y="2574887"/>
            <a:ext cx="1423504" cy="123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600" y="4009152"/>
            <a:ext cx="7518400" cy="9118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65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665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665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đậy</a:t>
            </a:r>
            <a:r>
              <a:rPr lang="en-US" sz="2665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lamen</a:t>
            </a:r>
            <a:endParaRPr lang="vi-VN" sz="266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0" y="3913483"/>
            <a:ext cx="2413000" cy="1231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609" y="3908977"/>
            <a:ext cx="1778391" cy="1236405"/>
          </a:xfrm>
          <a:prstGeom prst="rect">
            <a:avLst/>
          </a:prstGeom>
        </p:spPr>
      </p:pic>
      <p:sp>
        <p:nvSpPr>
          <p:cNvPr id="13" name="Notched Right Arrow 12"/>
          <p:cNvSpPr/>
          <p:nvPr/>
        </p:nvSpPr>
        <p:spPr>
          <a:xfrm>
            <a:off x="10058400" y="4357575"/>
            <a:ext cx="364045" cy="5080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4" name="Rectangle 13"/>
          <p:cNvSpPr/>
          <p:nvPr/>
        </p:nvSpPr>
        <p:spPr>
          <a:xfrm>
            <a:off x="101601" y="5765800"/>
            <a:ext cx="8229599" cy="9118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65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665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4: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10x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40x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665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00" y="5257800"/>
            <a:ext cx="1841500" cy="1600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1200" y="3124200"/>
            <a:ext cx="8128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sao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tách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lớp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biểu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vảy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hành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mỏng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?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101600" y="3191041"/>
            <a:ext cx="508000" cy="751712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/>
          </a:p>
        </p:txBody>
      </p:sp>
      <p:sp>
        <p:nvSpPr>
          <p:cNvPr id="18" name="Rectangle 17"/>
          <p:cNvSpPr/>
          <p:nvPr/>
        </p:nvSpPr>
        <p:spPr>
          <a:xfrm>
            <a:off x="609599" y="4909643"/>
            <a:ext cx="70993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vi-VN" sz="2400" b="1" i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Khi tiến hành đậy lamen để hoàn thành tiêu bản quan sát, em cần lưu ý điều gì?</a:t>
            </a:r>
            <a:endParaRPr lang="vi-VN" sz="2400" noProof="1">
              <a:solidFill>
                <a:srgbClr val="FF0000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85225" y="4982379"/>
            <a:ext cx="508000" cy="751712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/>
          </a:p>
        </p:txBody>
      </p:sp>
      <p:pic>
        <p:nvPicPr>
          <p:cNvPr id="3074" name="Picture 2" descr="Collaboration fre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2033"/>
            <a:ext cx="605367" cy="6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8" grpId="0" bldLvl="0" animBg="1"/>
      <p:bldP spid="13" grpId="0" bldLvl="0" animBg="1"/>
      <p:bldP spid="14" grpId="0" bldLvl="0" animBg="1"/>
      <p:bldP spid="16" grpId="0"/>
      <p:bldP spid="17" grpId="0" bldLvl="0" animBg="1"/>
      <p:bldP spid="18" grpId="0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Ếch đồng - Hoplobatrachus rugulosus - Tép B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55536"/>
            <a:ext cx="4978400" cy="36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3200" y="177800"/>
            <a:ext cx="115824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6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000"/>
            <a:ext cx="1625600" cy="16256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4165600" y="381000"/>
            <a:ext cx="7924800" cy="3857872"/>
          </a:xfrm>
          <a:prstGeom prst="cloudCallout">
            <a:avLst>
              <a:gd name="adj1" fmla="val -45821"/>
              <a:gd name="adj2" fmla="val 6436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Barlow Light" panose="00000400000000000000" pitchFamily="2" charset="0"/>
              </a:rPr>
              <a:t>Da cũng là cơ quan được cấu </a:t>
            </a:r>
            <a:r>
              <a:rPr lang="vi-VN" sz="3200" dirty="0" smtClean="0">
                <a:latin typeface="Barlow Light" panose="00000400000000000000" pitchFamily="2" charset="0"/>
              </a:rPr>
              <a:t>tr</a:t>
            </a:r>
            <a:r>
              <a:rPr lang="en-US" sz="3200" dirty="0">
                <a:latin typeface="Barlow Light" panose="00000400000000000000" pitchFamily="2" charset="0"/>
              </a:rPr>
              <a:t>ú</a:t>
            </a:r>
            <a:r>
              <a:rPr lang="vi-VN" sz="3200" dirty="0" smtClean="0">
                <a:latin typeface="Barlow Light" panose="00000400000000000000" pitchFamily="2" charset="0"/>
              </a:rPr>
              <a:t>c </a:t>
            </a:r>
            <a:r>
              <a:rPr lang="vi-VN" sz="3200" dirty="0">
                <a:latin typeface="Barlow Light" panose="00000400000000000000" pitchFamily="2" charset="0"/>
              </a:rPr>
              <a:t>bởi tế bào, vậy để quan sát hình dạng tế bào biểu bì da ếch ta làm như thế nào? </a:t>
            </a:r>
            <a:endParaRPr lang="vi-VN" sz="3200" dirty="0">
              <a:latin typeface="Barlow Light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538737"/>
            <a:ext cx="2538868" cy="1700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7800"/>
            <a:ext cx="115824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6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8635" y="991677"/>
            <a:ext cx="9069331" cy="829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1063739" y="2245423"/>
            <a:ext cx="9069331" cy="829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methylene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vi-VN" sz="2400" dirty="0"/>
          </a:p>
        </p:txBody>
      </p:sp>
      <p:sp>
        <p:nvSpPr>
          <p:cNvPr id="5" name="Rectangle 4"/>
          <p:cNvSpPr/>
          <p:nvPr/>
        </p:nvSpPr>
        <p:spPr>
          <a:xfrm>
            <a:off x="1058843" y="3600473"/>
            <a:ext cx="9074227" cy="4603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giọt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cất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kính</a:t>
            </a:r>
            <a:endParaRPr lang="vi-VN" sz="2400" dirty="0"/>
          </a:p>
        </p:txBody>
      </p:sp>
      <p:sp>
        <p:nvSpPr>
          <p:cNvPr id="6" name="Rectangle 5"/>
          <p:cNvSpPr/>
          <p:nvPr/>
        </p:nvSpPr>
        <p:spPr>
          <a:xfrm>
            <a:off x="1068635" y="4484592"/>
            <a:ext cx="9069331" cy="9772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nhuộm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lamen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bản</a:t>
            </a:r>
            <a:endParaRPr lang="en-US" sz="2400" dirty="0"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739" y="5818425"/>
            <a:ext cx="9069331" cy="829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5: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10x, 40x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endParaRPr lang="vi-V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701" y="22387"/>
            <a:ext cx="1953659" cy="1770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789" y="1805515"/>
            <a:ext cx="1594560" cy="130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789" y="3147479"/>
            <a:ext cx="1594560" cy="1225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789" y="4413053"/>
            <a:ext cx="1594560" cy="1282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709" y="5735559"/>
            <a:ext cx="1285265" cy="1172805"/>
          </a:xfrm>
          <a:prstGeom prst="rect">
            <a:avLst/>
          </a:prstGeom>
        </p:spPr>
      </p:pic>
      <p:pic>
        <p:nvPicPr>
          <p:cNvPr id="2050" name="Picture 2" descr="239068579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725"/>
            <a:ext cx="985677" cy="9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39068579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" y="2279175"/>
            <a:ext cx="985677" cy="9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39068579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" y="3342640"/>
            <a:ext cx="985677" cy="9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39068579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" y="5735559"/>
            <a:ext cx="985677" cy="9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39068579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" y="4508421"/>
            <a:ext cx="985677" cy="9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/>
          <p:cNvSpPr txBox="1"/>
          <p:nvPr/>
        </p:nvSpPr>
        <p:spPr>
          <a:xfrm>
            <a:off x="2272928" y="2562951"/>
            <a:ext cx="1572863" cy="777240"/>
          </a:xfrm>
          <a:prstGeom prst="rect">
            <a:avLst/>
          </a:prstGeom>
          <a:solidFill>
            <a:srgbClr val="539469"/>
          </a:solidFill>
          <a:ln w="76200">
            <a:noFill/>
          </a:ln>
        </p:spPr>
        <p:txBody>
          <a:bodyPr wrap="square" lIns="121910" tIns="60954" rIns="121910" bIns="6095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A</a:t>
            </a:r>
            <a:endParaRPr kumimoji="0" lang="zh-CN" altLang="en-US" sz="4265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2"/>
          <p:cNvSpPr/>
          <p:nvPr/>
        </p:nvSpPr>
        <p:spPr>
          <a:xfrm>
            <a:off x="3962400" y="158291"/>
            <a:ext cx="4745136" cy="77838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1" i="0" u="none" strike="noStrike" kern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Luyện</a:t>
            </a:r>
            <a:r>
              <a:rPr kumimoji="0" lang="en-US" altLang="zh-CN" sz="5865" b="1" i="0" u="none" strike="noStrike" kern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 </a:t>
            </a:r>
            <a:r>
              <a:rPr kumimoji="0" lang="en-US" altLang="zh-CN" sz="5865" b="1" i="0" u="none" strike="noStrike" kern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tập</a:t>
            </a:r>
            <a:endParaRPr kumimoji="0" lang="en-US" altLang="zh-CN" sz="5865" b="1" i="0" u="none" strike="noStrike" kern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Elsie" panose="02000000000000000000" charset="0"/>
              <a:ea typeface="Elsie" panose="02000000000000000000" charset="0"/>
              <a:cs typeface="+mn-cs"/>
            </a:endParaRPr>
          </a:p>
        </p:txBody>
      </p:sp>
      <p:sp>
        <p:nvSpPr>
          <p:cNvPr id="21" name="矩形: 圆角 10"/>
          <p:cNvSpPr/>
          <p:nvPr/>
        </p:nvSpPr>
        <p:spPr>
          <a:xfrm>
            <a:off x="2235200" y="1202599"/>
            <a:ext cx="7943576" cy="1126141"/>
          </a:xfrm>
          <a:prstGeom prst="roundRect">
            <a:avLst>
              <a:gd name="adj" fmla="val 0"/>
            </a:avLst>
          </a:prstGeom>
          <a:solidFill>
            <a:srgbClr val="5394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/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3735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SG" sz="37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zh-CN" altLang="en-US" sz="3735" b="0" i="0" u="none" strike="noStrike" kern="0" cap="none" spc="6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2288168" y="3565637"/>
            <a:ext cx="1572863" cy="777240"/>
          </a:xfrm>
          <a:prstGeom prst="rect">
            <a:avLst/>
          </a:prstGeom>
          <a:solidFill>
            <a:srgbClr val="539469"/>
          </a:solidFill>
          <a:ln w="76200">
            <a:noFill/>
          </a:ln>
        </p:spPr>
        <p:txBody>
          <a:bodyPr wrap="square" lIns="121910" tIns="60954" rIns="121910" bIns="6095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B</a:t>
            </a:r>
            <a:endParaRPr kumimoji="0" lang="zh-CN" altLang="en-US" sz="4265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2313568" y="4591932"/>
            <a:ext cx="1572863" cy="777240"/>
          </a:xfrm>
          <a:prstGeom prst="rect">
            <a:avLst/>
          </a:prstGeom>
          <a:solidFill>
            <a:srgbClr val="539469"/>
          </a:solidFill>
          <a:ln w="76200">
            <a:noFill/>
          </a:ln>
        </p:spPr>
        <p:txBody>
          <a:bodyPr wrap="square" lIns="121910" tIns="60954" rIns="121910" bIns="6095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C</a:t>
            </a:r>
            <a:endParaRPr kumimoji="0" lang="zh-CN" altLang="en-US" sz="4265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238904" y="2548764"/>
            <a:ext cx="5980512" cy="3872304"/>
            <a:chOff x="3684282" y="1911573"/>
            <a:chExt cx="4485384" cy="2904228"/>
          </a:xfrm>
        </p:grpSpPr>
        <p:sp>
          <p:nvSpPr>
            <p:cNvPr id="17" name="燕尾形 80"/>
            <p:cNvSpPr/>
            <p:nvPr/>
          </p:nvSpPr>
          <p:spPr>
            <a:xfrm>
              <a:off x="3684282" y="1911573"/>
              <a:ext cx="4454904" cy="607521"/>
            </a:xfrm>
            <a:prstGeom prst="chevron">
              <a:avLst/>
            </a:prstGeom>
            <a:solidFill>
              <a:srgbClr val="53946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18" name="矩形 40"/>
            <p:cNvSpPr/>
            <p:nvPr/>
          </p:nvSpPr>
          <p:spPr>
            <a:xfrm>
              <a:off x="4084871" y="1945997"/>
              <a:ext cx="3547912" cy="499586"/>
            </a:xfrm>
            <a:prstGeom prst="rect">
              <a:avLst/>
            </a:prstGeom>
            <a:solidFill>
              <a:srgbClr val="53946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3735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Kính</a:t>
              </a:r>
              <a:r>
                <a:rPr lang="en-SG" sz="3735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SG" sz="3735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hiển</a:t>
              </a:r>
              <a:r>
                <a:rPr lang="en-SG" sz="3735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vi</a:t>
              </a:r>
              <a:endParaRPr kumimoji="0" lang="zh-CN" altLang="en-US" sz="3735" b="0" i="0" u="none" strike="noStrike" kern="0" cap="none" spc="6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2" name="燕尾形 80"/>
            <p:cNvSpPr/>
            <p:nvPr/>
          </p:nvSpPr>
          <p:spPr>
            <a:xfrm>
              <a:off x="3695712" y="2663588"/>
              <a:ext cx="4454904" cy="607521"/>
            </a:xfrm>
            <a:prstGeom prst="chevron">
              <a:avLst/>
            </a:prstGeom>
            <a:solidFill>
              <a:srgbClr val="53946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3" name="矩形 40"/>
            <p:cNvSpPr/>
            <p:nvPr/>
          </p:nvSpPr>
          <p:spPr>
            <a:xfrm>
              <a:off x="4096301" y="2698012"/>
              <a:ext cx="3547912" cy="499586"/>
            </a:xfrm>
            <a:prstGeom prst="rect">
              <a:avLst/>
            </a:prstGeom>
            <a:solidFill>
              <a:srgbClr val="53946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3735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Kính</a:t>
              </a:r>
              <a:r>
                <a:rPr lang="en-SG" sz="3735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SG" sz="3735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lúp</a:t>
              </a:r>
              <a:endParaRPr kumimoji="0" lang="zh-CN" altLang="en-US" sz="3735" b="0" i="0" u="none" strike="noStrike" kern="0" cap="none" spc="6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5" name="燕尾形 80"/>
            <p:cNvSpPr/>
            <p:nvPr/>
          </p:nvSpPr>
          <p:spPr>
            <a:xfrm>
              <a:off x="3714762" y="3433309"/>
              <a:ext cx="4454904" cy="607521"/>
            </a:xfrm>
            <a:prstGeom prst="chevron">
              <a:avLst/>
            </a:prstGeom>
            <a:solidFill>
              <a:srgbClr val="53946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6" name="矩形 40"/>
            <p:cNvSpPr/>
            <p:nvPr/>
          </p:nvSpPr>
          <p:spPr>
            <a:xfrm>
              <a:off x="4115351" y="3467733"/>
              <a:ext cx="3547912" cy="499586"/>
            </a:xfrm>
            <a:prstGeom prst="rect">
              <a:avLst/>
            </a:prstGeom>
            <a:solidFill>
              <a:srgbClr val="53946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735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Mắt thường</a:t>
              </a:r>
              <a:endParaRPr kumimoji="0" lang="zh-CN" altLang="en-US" sz="3735" b="0" i="0" u="none" strike="noStrike" kern="0" cap="none" spc="6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8" name="燕尾形 80"/>
            <p:cNvSpPr/>
            <p:nvPr/>
          </p:nvSpPr>
          <p:spPr>
            <a:xfrm>
              <a:off x="3714762" y="4208280"/>
              <a:ext cx="4454904" cy="607521"/>
            </a:xfrm>
            <a:prstGeom prst="chevron">
              <a:avLst/>
            </a:prstGeom>
            <a:solidFill>
              <a:srgbClr val="53946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9" name="矩形 40"/>
            <p:cNvSpPr/>
            <p:nvPr/>
          </p:nvSpPr>
          <p:spPr>
            <a:xfrm>
              <a:off x="4115351" y="4242704"/>
              <a:ext cx="3547912" cy="499586"/>
            </a:xfrm>
            <a:prstGeom prst="rect">
              <a:avLst/>
            </a:prstGeom>
            <a:solidFill>
              <a:srgbClr val="53946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735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Cả 3 đáp án </a:t>
              </a:r>
              <a:endParaRPr kumimoji="0" lang="zh-CN" altLang="en-US" sz="3735" b="0" i="0" u="none" strike="noStrike" kern="0" cap="none" spc="6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sp>
        <p:nvSpPr>
          <p:cNvPr id="30" name="TextBox 33"/>
          <p:cNvSpPr txBox="1"/>
          <p:nvPr/>
        </p:nvSpPr>
        <p:spPr>
          <a:xfrm>
            <a:off x="2313568" y="5625227"/>
            <a:ext cx="1572863" cy="777240"/>
          </a:xfrm>
          <a:prstGeom prst="rect">
            <a:avLst/>
          </a:prstGeom>
          <a:solidFill>
            <a:srgbClr val="539469"/>
          </a:solidFill>
          <a:ln w="76200">
            <a:noFill/>
          </a:ln>
        </p:spPr>
        <p:txBody>
          <a:bodyPr wrap="square" lIns="121910" tIns="60954" rIns="121910" bIns="6095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265" kern="0" dirty="0">
                <a:solidFill>
                  <a:srgbClr val="FFFF00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D</a:t>
            </a:r>
            <a:endParaRPr kumimoji="0" lang="zh-CN" altLang="en-US" sz="4265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800" y="547483"/>
            <a:ext cx="1955299" cy="1955299"/>
            <a:chOff x="38100" y="410612"/>
            <a:chExt cx="1466474" cy="14664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00" y="410612"/>
              <a:ext cx="1466474" cy="146647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038224" y="786396"/>
              <a:ext cx="228600" cy="1994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31" name="Oval 30"/>
            <p:cNvSpPr/>
            <p:nvPr/>
          </p:nvSpPr>
          <p:spPr>
            <a:xfrm>
              <a:off x="309562" y="790070"/>
              <a:ext cx="228600" cy="1994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4" grpId="0" bldLvl="0" animBg="1"/>
      <p:bldP spid="24" grpId="1" animBg="1"/>
      <p:bldP spid="27" grpId="0" bldLvl="0" animBg="1"/>
      <p:bldP spid="27" grpId="1" animBg="1"/>
      <p:bldP spid="30" grpId="0" bldLvl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7" y="3243363"/>
            <a:ext cx="3149600" cy="31496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 bwMode="auto">
          <a:xfrm>
            <a:off x="6158411" y="1422401"/>
            <a:ext cx="2147388" cy="2147388"/>
          </a:xfrm>
          <a:custGeom>
            <a:avLst/>
            <a:gdLst>
              <a:gd name="T0" fmla="*/ 703 w 10434"/>
              <a:gd name="T1" fmla="*/ 3367 h 10436"/>
              <a:gd name="T2" fmla="*/ 1538 w 10434"/>
              <a:gd name="T3" fmla="*/ 3536 h 10436"/>
              <a:gd name="T4" fmla="*/ 2344 w 10434"/>
              <a:gd name="T5" fmla="*/ 3797 h 10436"/>
              <a:gd name="T6" fmla="*/ 3111 w 10434"/>
              <a:gd name="T7" fmla="*/ 4145 h 10436"/>
              <a:gd name="T8" fmla="*/ 3834 w 10434"/>
              <a:gd name="T9" fmla="*/ 4575 h 10436"/>
              <a:gd name="T10" fmla="*/ 4503 w 10434"/>
              <a:gd name="T11" fmla="*/ 5083 h 10436"/>
              <a:gd name="T12" fmla="*/ 5113 w 10434"/>
              <a:gd name="T13" fmla="*/ 5664 h 10436"/>
              <a:gd name="T14" fmla="*/ 5657 w 10434"/>
              <a:gd name="T15" fmla="*/ 6313 h 10436"/>
              <a:gd name="T16" fmla="*/ 6129 w 10434"/>
              <a:gd name="T17" fmla="*/ 7027 h 10436"/>
              <a:gd name="T18" fmla="*/ 6519 w 10434"/>
              <a:gd name="T19" fmla="*/ 7798 h 10436"/>
              <a:gd name="T20" fmla="*/ 6821 w 10434"/>
              <a:gd name="T21" fmla="*/ 8623 h 10436"/>
              <a:gd name="T22" fmla="*/ 7026 w 10434"/>
              <a:gd name="T23" fmla="*/ 9474 h 10436"/>
              <a:gd name="T24" fmla="*/ 9306 w 10434"/>
              <a:gd name="T25" fmla="*/ 10270 h 10436"/>
              <a:gd name="T26" fmla="*/ 9381 w 10434"/>
              <a:gd name="T27" fmla="*/ 10005 h 10436"/>
              <a:gd name="T28" fmla="*/ 10134 w 10434"/>
              <a:gd name="T29" fmla="*/ 9681 h 10436"/>
              <a:gd name="T30" fmla="*/ 10298 w 10434"/>
              <a:gd name="T31" fmla="*/ 9588 h 10436"/>
              <a:gd name="T32" fmla="*/ 10409 w 10434"/>
              <a:gd name="T33" fmla="*/ 9420 h 10436"/>
              <a:gd name="T34" fmla="*/ 10429 w 10434"/>
              <a:gd name="T35" fmla="*/ 9217 h 10436"/>
              <a:gd name="T36" fmla="*/ 10213 w 10434"/>
              <a:gd name="T37" fmla="*/ 8132 h 10436"/>
              <a:gd name="T38" fmla="*/ 10115 w 10434"/>
              <a:gd name="T39" fmla="*/ 7951 h 10436"/>
              <a:gd name="T40" fmla="*/ 9950 w 10434"/>
              <a:gd name="T41" fmla="*/ 7840 h 10436"/>
              <a:gd name="T42" fmla="*/ 9211 w 10434"/>
              <a:gd name="T43" fmla="*/ 7870 h 10436"/>
              <a:gd name="T44" fmla="*/ 8944 w 10434"/>
              <a:gd name="T45" fmla="*/ 7805 h 10436"/>
              <a:gd name="T46" fmla="*/ 8773 w 10434"/>
              <a:gd name="T47" fmla="*/ 7589 h 10436"/>
              <a:gd name="T48" fmla="*/ 8354 w 10434"/>
              <a:gd name="T49" fmla="*/ 6575 h 10436"/>
              <a:gd name="T50" fmla="*/ 8370 w 10434"/>
              <a:gd name="T51" fmla="*/ 6238 h 10436"/>
              <a:gd name="T52" fmla="*/ 8938 w 10434"/>
              <a:gd name="T53" fmla="*/ 5721 h 10436"/>
              <a:gd name="T54" fmla="*/ 9044 w 10434"/>
              <a:gd name="T55" fmla="*/ 5547 h 10436"/>
              <a:gd name="T56" fmla="*/ 9056 w 10434"/>
              <a:gd name="T57" fmla="*/ 5346 h 10436"/>
              <a:gd name="T58" fmla="*/ 8858 w 10434"/>
              <a:gd name="T59" fmla="*/ 4968 h 10436"/>
              <a:gd name="T60" fmla="*/ 8338 w 10434"/>
              <a:gd name="T61" fmla="*/ 4229 h 10436"/>
              <a:gd name="T62" fmla="*/ 8161 w 10434"/>
              <a:gd name="T63" fmla="*/ 4131 h 10436"/>
              <a:gd name="T64" fmla="*/ 7960 w 10434"/>
              <a:gd name="T65" fmla="*/ 4128 h 10436"/>
              <a:gd name="T66" fmla="*/ 7313 w 10434"/>
              <a:gd name="T67" fmla="*/ 4451 h 10436"/>
              <a:gd name="T68" fmla="*/ 6961 w 10434"/>
              <a:gd name="T69" fmla="*/ 4426 h 10436"/>
              <a:gd name="T70" fmla="*/ 6484 w 10434"/>
              <a:gd name="T71" fmla="*/ 3952 h 10436"/>
              <a:gd name="T72" fmla="*/ 6010 w 10434"/>
              <a:gd name="T73" fmla="*/ 3478 h 10436"/>
              <a:gd name="T74" fmla="*/ 5984 w 10434"/>
              <a:gd name="T75" fmla="*/ 3125 h 10436"/>
              <a:gd name="T76" fmla="*/ 6307 w 10434"/>
              <a:gd name="T77" fmla="*/ 2479 h 10436"/>
              <a:gd name="T78" fmla="*/ 6303 w 10434"/>
              <a:gd name="T79" fmla="*/ 2277 h 10436"/>
              <a:gd name="T80" fmla="*/ 6205 w 10434"/>
              <a:gd name="T81" fmla="*/ 2101 h 10436"/>
              <a:gd name="T82" fmla="*/ 5464 w 10434"/>
              <a:gd name="T83" fmla="*/ 1579 h 10436"/>
              <a:gd name="T84" fmla="*/ 5087 w 10434"/>
              <a:gd name="T85" fmla="*/ 1382 h 10436"/>
              <a:gd name="T86" fmla="*/ 4888 w 10434"/>
              <a:gd name="T87" fmla="*/ 1395 h 10436"/>
              <a:gd name="T88" fmla="*/ 4713 w 10434"/>
              <a:gd name="T89" fmla="*/ 1501 h 10436"/>
              <a:gd name="T90" fmla="*/ 4196 w 10434"/>
              <a:gd name="T91" fmla="*/ 2067 h 10436"/>
              <a:gd name="T92" fmla="*/ 3858 w 10434"/>
              <a:gd name="T93" fmla="*/ 2083 h 10436"/>
              <a:gd name="T94" fmla="*/ 2847 w 10434"/>
              <a:gd name="T95" fmla="*/ 1663 h 10436"/>
              <a:gd name="T96" fmla="*/ 2631 w 10434"/>
              <a:gd name="T97" fmla="*/ 1492 h 10436"/>
              <a:gd name="T98" fmla="*/ 2620 w 10434"/>
              <a:gd name="T99" fmla="*/ 670 h 10436"/>
              <a:gd name="T100" fmla="*/ 2596 w 10434"/>
              <a:gd name="T101" fmla="*/ 484 h 10436"/>
              <a:gd name="T102" fmla="*/ 2485 w 10434"/>
              <a:gd name="T103" fmla="*/ 318 h 10436"/>
              <a:gd name="T104" fmla="*/ 2304 w 10434"/>
              <a:gd name="T105" fmla="*/ 221 h 10436"/>
              <a:gd name="T106" fmla="*/ 1200 w 10434"/>
              <a:gd name="T107" fmla="*/ 2 h 10436"/>
              <a:gd name="T108" fmla="*/ 999 w 10434"/>
              <a:gd name="T109" fmla="*/ 32 h 10436"/>
              <a:gd name="T110" fmla="*/ 837 w 10434"/>
              <a:gd name="T111" fmla="*/ 151 h 10436"/>
              <a:gd name="T112" fmla="*/ 594 w 10434"/>
              <a:gd name="T113" fmla="*/ 832 h 10436"/>
              <a:gd name="T114" fmla="*/ 403 w 10434"/>
              <a:gd name="T115" fmla="*/ 1073 h 10436"/>
              <a:gd name="T116" fmla="*/ 84 w 10434"/>
              <a:gd name="T117" fmla="*/ 1125 h 10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4" h="10436">
                <a:moveTo>
                  <a:pt x="0" y="3301"/>
                </a:moveTo>
                <a:lnTo>
                  <a:pt x="0" y="3301"/>
                </a:lnTo>
                <a:lnTo>
                  <a:pt x="79" y="3304"/>
                </a:lnTo>
                <a:lnTo>
                  <a:pt x="157" y="3309"/>
                </a:lnTo>
                <a:lnTo>
                  <a:pt x="236" y="3316"/>
                </a:lnTo>
                <a:lnTo>
                  <a:pt x="313" y="3322"/>
                </a:lnTo>
                <a:lnTo>
                  <a:pt x="392" y="3329"/>
                </a:lnTo>
                <a:lnTo>
                  <a:pt x="469" y="3337"/>
                </a:lnTo>
                <a:lnTo>
                  <a:pt x="548" y="3347"/>
                </a:lnTo>
                <a:lnTo>
                  <a:pt x="625" y="3357"/>
                </a:lnTo>
                <a:lnTo>
                  <a:pt x="703" y="3367"/>
                </a:lnTo>
                <a:lnTo>
                  <a:pt x="780" y="3378"/>
                </a:lnTo>
                <a:lnTo>
                  <a:pt x="856" y="3390"/>
                </a:lnTo>
                <a:lnTo>
                  <a:pt x="933" y="3404"/>
                </a:lnTo>
                <a:lnTo>
                  <a:pt x="1009" y="3418"/>
                </a:lnTo>
                <a:lnTo>
                  <a:pt x="1085" y="3433"/>
                </a:lnTo>
                <a:lnTo>
                  <a:pt x="1162" y="3448"/>
                </a:lnTo>
                <a:lnTo>
                  <a:pt x="1238" y="3464"/>
                </a:lnTo>
                <a:lnTo>
                  <a:pt x="1314" y="3480"/>
                </a:lnTo>
                <a:lnTo>
                  <a:pt x="1389" y="3499"/>
                </a:lnTo>
                <a:lnTo>
                  <a:pt x="1463" y="3518"/>
                </a:lnTo>
                <a:lnTo>
                  <a:pt x="1538" y="3536"/>
                </a:lnTo>
                <a:lnTo>
                  <a:pt x="1613" y="3556"/>
                </a:lnTo>
                <a:lnTo>
                  <a:pt x="1688" y="3578"/>
                </a:lnTo>
                <a:lnTo>
                  <a:pt x="1762" y="3599"/>
                </a:lnTo>
                <a:lnTo>
                  <a:pt x="1835" y="3621"/>
                </a:lnTo>
                <a:lnTo>
                  <a:pt x="1909" y="3644"/>
                </a:lnTo>
                <a:lnTo>
                  <a:pt x="1982" y="3667"/>
                </a:lnTo>
                <a:lnTo>
                  <a:pt x="2055" y="3692"/>
                </a:lnTo>
                <a:lnTo>
                  <a:pt x="2128" y="3717"/>
                </a:lnTo>
                <a:lnTo>
                  <a:pt x="2201" y="3743"/>
                </a:lnTo>
                <a:lnTo>
                  <a:pt x="2272" y="3770"/>
                </a:lnTo>
                <a:lnTo>
                  <a:pt x="2344" y="3797"/>
                </a:lnTo>
                <a:lnTo>
                  <a:pt x="2415" y="3826"/>
                </a:lnTo>
                <a:lnTo>
                  <a:pt x="2486" y="3854"/>
                </a:lnTo>
                <a:lnTo>
                  <a:pt x="2557" y="3884"/>
                </a:lnTo>
                <a:lnTo>
                  <a:pt x="2627" y="3914"/>
                </a:lnTo>
                <a:lnTo>
                  <a:pt x="2698" y="3946"/>
                </a:lnTo>
                <a:lnTo>
                  <a:pt x="2768" y="3977"/>
                </a:lnTo>
                <a:lnTo>
                  <a:pt x="2837" y="4009"/>
                </a:lnTo>
                <a:lnTo>
                  <a:pt x="2907" y="4042"/>
                </a:lnTo>
                <a:lnTo>
                  <a:pt x="2975" y="4075"/>
                </a:lnTo>
                <a:lnTo>
                  <a:pt x="3044" y="4110"/>
                </a:lnTo>
                <a:lnTo>
                  <a:pt x="3111" y="4145"/>
                </a:lnTo>
                <a:lnTo>
                  <a:pt x="3179" y="4181"/>
                </a:lnTo>
                <a:lnTo>
                  <a:pt x="3246" y="4217"/>
                </a:lnTo>
                <a:lnTo>
                  <a:pt x="3313" y="4255"/>
                </a:lnTo>
                <a:lnTo>
                  <a:pt x="3379" y="4292"/>
                </a:lnTo>
                <a:lnTo>
                  <a:pt x="3446" y="4331"/>
                </a:lnTo>
                <a:lnTo>
                  <a:pt x="3512" y="4370"/>
                </a:lnTo>
                <a:lnTo>
                  <a:pt x="3577" y="4410"/>
                </a:lnTo>
                <a:lnTo>
                  <a:pt x="3641" y="4451"/>
                </a:lnTo>
                <a:lnTo>
                  <a:pt x="3706" y="4492"/>
                </a:lnTo>
                <a:lnTo>
                  <a:pt x="3770" y="4533"/>
                </a:lnTo>
                <a:lnTo>
                  <a:pt x="3834" y="4575"/>
                </a:lnTo>
                <a:lnTo>
                  <a:pt x="3896" y="4619"/>
                </a:lnTo>
                <a:lnTo>
                  <a:pt x="3959" y="4663"/>
                </a:lnTo>
                <a:lnTo>
                  <a:pt x="4022" y="4706"/>
                </a:lnTo>
                <a:lnTo>
                  <a:pt x="4083" y="4751"/>
                </a:lnTo>
                <a:lnTo>
                  <a:pt x="4144" y="4798"/>
                </a:lnTo>
                <a:lnTo>
                  <a:pt x="4205" y="4844"/>
                </a:lnTo>
                <a:lnTo>
                  <a:pt x="4266" y="4890"/>
                </a:lnTo>
                <a:lnTo>
                  <a:pt x="4326" y="4937"/>
                </a:lnTo>
                <a:lnTo>
                  <a:pt x="4385" y="4986"/>
                </a:lnTo>
                <a:lnTo>
                  <a:pt x="4445" y="5035"/>
                </a:lnTo>
                <a:lnTo>
                  <a:pt x="4503" y="5083"/>
                </a:lnTo>
                <a:lnTo>
                  <a:pt x="4561" y="5133"/>
                </a:lnTo>
                <a:lnTo>
                  <a:pt x="4618" y="5184"/>
                </a:lnTo>
                <a:lnTo>
                  <a:pt x="4676" y="5235"/>
                </a:lnTo>
                <a:lnTo>
                  <a:pt x="4733" y="5286"/>
                </a:lnTo>
                <a:lnTo>
                  <a:pt x="4788" y="5339"/>
                </a:lnTo>
                <a:lnTo>
                  <a:pt x="4844" y="5391"/>
                </a:lnTo>
                <a:lnTo>
                  <a:pt x="4899" y="5445"/>
                </a:lnTo>
                <a:lnTo>
                  <a:pt x="4954" y="5500"/>
                </a:lnTo>
                <a:lnTo>
                  <a:pt x="5007" y="5553"/>
                </a:lnTo>
                <a:lnTo>
                  <a:pt x="5061" y="5608"/>
                </a:lnTo>
                <a:lnTo>
                  <a:pt x="5113" y="5664"/>
                </a:lnTo>
                <a:lnTo>
                  <a:pt x="5166" y="5721"/>
                </a:lnTo>
                <a:lnTo>
                  <a:pt x="5218" y="5778"/>
                </a:lnTo>
                <a:lnTo>
                  <a:pt x="5269" y="5835"/>
                </a:lnTo>
                <a:lnTo>
                  <a:pt x="5319" y="5893"/>
                </a:lnTo>
                <a:lnTo>
                  <a:pt x="5369" y="5951"/>
                </a:lnTo>
                <a:lnTo>
                  <a:pt x="5419" y="6010"/>
                </a:lnTo>
                <a:lnTo>
                  <a:pt x="5468" y="6070"/>
                </a:lnTo>
                <a:lnTo>
                  <a:pt x="5516" y="6130"/>
                </a:lnTo>
                <a:lnTo>
                  <a:pt x="5564" y="6191"/>
                </a:lnTo>
                <a:lnTo>
                  <a:pt x="5611" y="6252"/>
                </a:lnTo>
                <a:lnTo>
                  <a:pt x="5657" y="6313"/>
                </a:lnTo>
                <a:lnTo>
                  <a:pt x="5703" y="6375"/>
                </a:lnTo>
                <a:lnTo>
                  <a:pt x="5750" y="6439"/>
                </a:lnTo>
                <a:lnTo>
                  <a:pt x="5793" y="6501"/>
                </a:lnTo>
                <a:lnTo>
                  <a:pt x="5838" y="6565"/>
                </a:lnTo>
                <a:lnTo>
                  <a:pt x="5882" y="6630"/>
                </a:lnTo>
                <a:lnTo>
                  <a:pt x="5924" y="6695"/>
                </a:lnTo>
                <a:lnTo>
                  <a:pt x="5967" y="6760"/>
                </a:lnTo>
                <a:lnTo>
                  <a:pt x="6008" y="6826"/>
                </a:lnTo>
                <a:lnTo>
                  <a:pt x="6049" y="6892"/>
                </a:lnTo>
                <a:lnTo>
                  <a:pt x="6089" y="6959"/>
                </a:lnTo>
                <a:lnTo>
                  <a:pt x="6129" y="7027"/>
                </a:lnTo>
                <a:lnTo>
                  <a:pt x="6167" y="7094"/>
                </a:lnTo>
                <a:lnTo>
                  <a:pt x="6206" y="7163"/>
                </a:lnTo>
                <a:lnTo>
                  <a:pt x="6243" y="7231"/>
                </a:lnTo>
                <a:lnTo>
                  <a:pt x="6280" y="7300"/>
                </a:lnTo>
                <a:lnTo>
                  <a:pt x="6316" y="7370"/>
                </a:lnTo>
                <a:lnTo>
                  <a:pt x="6352" y="7440"/>
                </a:lnTo>
                <a:lnTo>
                  <a:pt x="6387" y="7511"/>
                </a:lnTo>
                <a:lnTo>
                  <a:pt x="6421" y="7582"/>
                </a:lnTo>
                <a:lnTo>
                  <a:pt x="6454" y="7653"/>
                </a:lnTo>
                <a:lnTo>
                  <a:pt x="6487" y="7725"/>
                </a:lnTo>
                <a:lnTo>
                  <a:pt x="6519" y="7798"/>
                </a:lnTo>
                <a:lnTo>
                  <a:pt x="6550" y="7870"/>
                </a:lnTo>
                <a:lnTo>
                  <a:pt x="6580" y="7943"/>
                </a:lnTo>
                <a:lnTo>
                  <a:pt x="6610" y="8017"/>
                </a:lnTo>
                <a:lnTo>
                  <a:pt x="6639" y="8092"/>
                </a:lnTo>
                <a:lnTo>
                  <a:pt x="6668" y="8167"/>
                </a:lnTo>
                <a:lnTo>
                  <a:pt x="6695" y="8242"/>
                </a:lnTo>
                <a:lnTo>
                  <a:pt x="6722" y="8316"/>
                </a:lnTo>
                <a:lnTo>
                  <a:pt x="6747" y="8393"/>
                </a:lnTo>
                <a:lnTo>
                  <a:pt x="6774" y="8469"/>
                </a:lnTo>
                <a:lnTo>
                  <a:pt x="6797" y="8546"/>
                </a:lnTo>
                <a:lnTo>
                  <a:pt x="6821" y="8623"/>
                </a:lnTo>
                <a:lnTo>
                  <a:pt x="6845" y="8701"/>
                </a:lnTo>
                <a:lnTo>
                  <a:pt x="6867" y="8778"/>
                </a:lnTo>
                <a:lnTo>
                  <a:pt x="6888" y="8857"/>
                </a:lnTo>
                <a:lnTo>
                  <a:pt x="6908" y="8935"/>
                </a:lnTo>
                <a:lnTo>
                  <a:pt x="6928" y="9015"/>
                </a:lnTo>
                <a:lnTo>
                  <a:pt x="6947" y="9095"/>
                </a:lnTo>
                <a:lnTo>
                  <a:pt x="6966" y="9175"/>
                </a:lnTo>
                <a:lnTo>
                  <a:pt x="6983" y="9254"/>
                </a:lnTo>
                <a:lnTo>
                  <a:pt x="6999" y="9336"/>
                </a:lnTo>
                <a:lnTo>
                  <a:pt x="6999" y="9336"/>
                </a:lnTo>
                <a:lnTo>
                  <a:pt x="7026" y="9474"/>
                </a:lnTo>
                <a:lnTo>
                  <a:pt x="7049" y="9611"/>
                </a:lnTo>
                <a:lnTo>
                  <a:pt x="7069" y="9750"/>
                </a:lnTo>
                <a:lnTo>
                  <a:pt x="7088" y="9887"/>
                </a:lnTo>
                <a:lnTo>
                  <a:pt x="7104" y="10025"/>
                </a:lnTo>
                <a:lnTo>
                  <a:pt x="7117" y="10163"/>
                </a:lnTo>
                <a:lnTo>
                  <a:pt x="7127" y="10300"/>
                </a:lnTo>
                <a:lnTo>
                  <a:pt x="7135" y="10436"/>
                </a:lnTo>
                <a:lnTo>
                  <a:pt x="9313" y="10436"/>
                </a:lnTo>
                <a:lnTo>
                  <a:pt x="9313" y="10436"/>
                </a:lnTo>
                <a:lnTo>
                  <a:pt x="9310" y="10353"/>
                </a:lnTo>
                <a:lnTo>
                  <a:pt x="9306" y="10270"/>
                </a:lnTo>
                <a:lnTo>
                  <a:pt x="9306" y="10270"/>
                </a:lnTo>
                <a:lnTo>
                  <a:pt x="9306" y="10252"/>
                </a:lnTo>
                <a:lnTo>
                  <a:pt x="9306" y="10234"/>
                </a:lnTo>
                <a:lnTo>
                  <a:pt x="9307" y="10216"/>
                </a:lnTo>
                <a:lnTo>
                  <a:pt x="9308" y="10199"/>
                </a:lnTo>
                <a:lnTo>
                  <a:pt x="9313" y="10164"/>
                </a:lnTo>
                <a:lnTo>
                  <a:pt x="9322" y="10129"/>
                </a:lnTo>
                <a:lnTo>
                  <a:pt x="9333" y="10096"/>
                </a:lnTo>
                <a:lnTo>
                  <a:pt x="9347" y="10064"/>
                </a:lnTo>
                <a:lnTo>
                  <a:pt x="9362" y="10034"/>
                </a:lnTo>
                <a:lnTo>
                  <a:pt x="9381" y="10005"/>
                </a:lnTo>
                <a:lnTo>
                  <a:pt x="9402" y="9978"/>
                </a:lnTo>
                <a:lnTo>
                  <a:pt x="9424" y="9952"/>
                </a:lnTo>
                <a:lnTo>
                  <a:pt x="9451" y="9928"/>
                </a:lnTo>
                <a:lnTo>
                  <a:pt x="9477" y="9906"/>
                </a:lnTo>
                <a:lnTo>
                  <a:pt x="9507" y="9887"/>
                </a:lnTo>
                <a:lnTo>
                  <a:pt x="9537" y="9869"/>
                </a:lnTo>
                <a:lnTo>
                  <a:pt x="9553" y="9862"/>
                </a:lnTo>
                <a:lnTo>
                  <a:pt x="9569" y="9854"/>
                </a:lnTo>
                <a:lnTo>
                  <a:pt x="9587" y="9848"/>
                </a:lnTo>
                <a:lnTo>
                  <a:pt x="9604" y="9843"/>
                </a:lnTo>
                <a:lnTo>
                  <a:pt x="10134" y="9681"/>
                </a:lnTo>
                <a:lnTo>
                  <a:pt x="10134" y="9681"/>
                </a:lnTo>
                <a:lnTo>
                  <a:pt x="10153" y="9675"/>
                </a:lnTo>
                <a:lnTo>
                  <a:pt x="10170" y="9667"/>
                </a:lnTo>
                <a:lnTo>
                  <a:pt x="10188" y="9660"/>
                </a:lnTo>
                <a:lnTo>
                  <a:pt x="10205" y="9651"/>
                </a:lnTo>
                <a:lnTo>
                  <a:pt x="10221" y="9642"/>
                </a:lnTo>
                <a:lnTo>
                  <a:pt x="10238" y="9632"/>
                </a:lnTo>
                <a:lnTo>
                  <a:pt x="10254" y="9622"/>
                </a:lnTo>
                <a:lnTo>
                  <a:pt x="10269" y="9611"/>
                </a:lnTo>
                <a:lnTo>
                  <a:pt x="10283" y="9600"/>
                </a:lnTo>
                <a:lnTo>
                  <a:pt x="10298" y="9588"/>
                </a:lnTo>
                <a:lnTo>
                  <a:pt x="10310" y="9575"/>
                </a:lnTo>
                <a:lnTo>
                  <a:pt x="10322" y="9561"/>
                </a:lnTo>
                <a:lnTo>
                  <a:pt x="10335" y="9548"/>
                </a:lnTo>
                <a:lnTo>
                  <a:pt x="10346" y="9534"/>
                </a:lnTo>
                <a:lnTo>
                  <a:pt x="10357" y="9519"/>
                </a:lnTo>
                <a:lnTo>
                  <a:pt x="10367" y="9503"/>
                </a:lnTo>
                <a:lnTo>
                  <a:pt x="10377" y="9488"/>
                </a:lnTo>
                <a:lnTo>
                  <a:pt x="10386" y="9472"/>
                </a:lnTo>
                <a:lnTo>
                  <a:pt x="10394" y="9455"/>
                </a:lnTo>
                <a:lnTo>
                  <a:pt x="10401" y="9438"/>
                </a:lnTo>
                <a:lnTo>
                  <a:pt x="10409" y="9420"/>
                </a:lnTo>
                <a:lnTo>
                  <a:pt x="10415" y="9403"/>
                </a:lnTo>
                <a:lnTo>
                  <a:pt x="10420" y="9385"/>
                </a:lnTo>
                <a:lnTo>
                  <a:pt x="10424" y="9368"/>
                </a:lnTo>
                <a:lnTo>
                  <a:pt x="10427" y="9349"/>
                </a:lnTo>
                <a:lnTo>
                  <a:pt x="10430" y="9331"/>
                </a:lnTo>
                <a:lnTo>
                  <a:pt x="10432" y="9312"/>
                </a:lnTo>
                <a:lnTo>
                  <a:pt x="10434" y="9293"/>
                </a:lnTo>
                <a:lnTo>
                  <a:pt x="10434" y="9274"/>
                </a:lnTo>
                <a:lnTo>
                  <a:pt x="10434" y="9256"/>
                </a:lnTo>
                <a:lnTo>
                  <a:pt x="10431" y="9236"/>
                </a:lnTo>
                <a:lnTo>
                  <a:pt x="10429" y="9217"/>
                </a:lnTo>
                <a:lnTo>
                  <a:pt x="10429" y="9217"/>
                </a:lnTo>
                <a:lnTo>
                  <a:pt x="10409" y="9081"/>
                </a:lnTo>
                <a:lnTo>
                  <a:pt x="10386" y="8944"/>
                </a:lnTo>
                <a:lnTo>
                  <a:pt x="10361" y="8808"/>
                </a:lnTo>
                <a:lnTo>
                  <a:pt x="10335" y="8672"/>
                </a:lnTo>
                <a:lnTo>
                  <a:pt x="10335" y="8672"/>
                </a:lnTo>
                <a:lnTo>
                  <a:pt x="10308" y="8536"/>
                </a:lnTo>
                <a:lnTo>
                  <a:pt x="10278" y="8400"/>
                </a:lnTo>
                <a:lnTo>
                  <a:pt x="10246" y="8265"/>
                </a:lnTo>
                <a:lnTo>
                  <a:pt x="10213" y="8132"/>
                </a:lnTo>
                <a:lnTo>
                  <a:pt x="10213" y="8132"/>
                </a:lnTo>
                <a:lnTo>
                  <a:pt x="10208" y="8113"/>
                </a:lnTo>
                <a:lnTo>
                  <a:pt x="10203" y="8094"/>
                </a:lnTo>
                <a:lnTo>
                  <a:pt x="10195" y="8077"/>
                </a:lnTo>
                <a:lnTo>
                  <a:pt x="10188" y="8059"/>
                </a:lnTo>
                <a:lnTo>
                  <a:pt x="10179" y="8043"/>
                </a:lnTo>
                <a:lnTo>
                  <a:pt x="10170" y="8026"/>
                </a:lnTo>
                <a:lnTo>
                  <a:pt x="10162" y="8011"/>
                </a:lnTo>
                <a:lnTo>
                  <a:pt x="10150" y="7995"/>
                </a:lnTo>
                <a:lnTo>
                  <a:pt x="10139" y="7980"/>
                </a:lnTo>
                <a:lnTo>
                  <a:pt x="10128" y="7966"/>
                </a:lnTo>
                <a:lnTo>
                  <a:pt x="10115" y="7951"/>
                </a:lnTo>
                <a:lnTo>
                  <a:pt x="10103" y="7938"/>
                </a:lnTo>
                <a:lnTo>
                  <a:pt x="10090" y="7926"/>
                </a:lnTo>
                <a:lnTo>
                  <a:pt x="10076" y="7914"/>
                </a:lnTo>
                <a:lnTo>
                  <a:pt x="10062" y="7902"/>
                </a:lnTo>
                <a:lnTo>
                  <a:pt x="10047" y="7891"/>
                </a:lnTo>
                <a:lnTo>
                  <a:pt x="10032" y="7881"/>
                </a:lnTo>
                <a:lnTo>
                  <a:pt x="10016" y="7871"/>
                </a:lnTo>
                <a:lnTo>
                  <a:pt x="9999" y="7862"/>
                </a:lnTo>
                <a:lnTo>
                  <a:pt x="9983" y="7855"/>
                </a:lnTo>
                <a:lnTo>
                  <a:pt x="9967" y="7847"/>
                </a:lnTo>
                <a:lnTo>
                  <a:pt x="9950" y="7840"/>
                </a:lnTo>
                <a:lnTo>
                  <a:pt x="9932" y="7834"/>
                </a:lnTo>
                <a:lnTo>
                  <a:pt x="9913" y="7829"/>
                </a:lnTo>
                <a:lnTo>
                  <a:pt x="9896" y="7825"/>
                </a:lnTo>
                <a:lnTo>
                  <a:pt x="9877" y="7821"/>
                </a:lnTo>
                <a:lnTo>
                  <a:pt x="9858" y="7817"/>
                </a:lnTo>
                <a:lnTo>
                  <a:pt x="9840" y="7816"/>
                </a:lnTo>
                <a:lnTo>
                  <a:pt x="9821" y="7815"/>
                </a:lnTo>
                <a:lnTo>
                  <a:pt x="9802" y="7815"/>
                </a:lnTo>
                <a:lnTo>
                  <a:pt x="9782" y="7815"/>
                </a:lnTo>
                <a:lnTo>
                  <a:pt x="9764" y="7816"/>
                </a:lnTo>
                <a:lnTo>
                  <a:pt x="9211" y="7870"/>
                </a:lnTo>
                <a:lnTo>
                  <a:pt x="9211" y="7870"/>
                </a:lnTo>
                <a:lnTo>
                  <a:pt x="9194" y="7871"/>
                </a:lnTo>
                <a:lnTo>
                  <a:pt x="9175" y="7872"/>
                </a:lnTo>
                <a:lnTo>
                  <a:pt x="9157" y="7871"/>
                </a:lnTo>
                <a:lnTo>
                  <a:pt x="9140" y="7871"/>
                </a:lnTo>
                <a:lnTo>
                  <a:pt x="9104" y="7866"/>
                </a:lnTo>
                <a:lnTo>
                  <a:pt x="9070" y="7860"/>
                </a:lnTo>
                <a:lnTo>
                  <a:pt x="9036" y="7850"/>
                </a:lnTo>
                <a:lnTo>
                  <a:pt x="9004" y="7837"/>
                </a:lnTo>
                <a:lnTo>
                  <a:pt x="8973" y="7822"/>
                </a:lnTo>
                <a:lnTo>
                  <a:pt x="8944" y="7805"/>
                </a:lnTo>
                <a:lnTo>
                  <a:pt x="8915" y="7785"/>
                </a:lnTo>
                <a:lnTo>
                  <a:pt x="8889" y="7764"/>
                </a:lnTo>
                <a:lnTo>
                  <a:pt x="8864" y="7739"/>
                </a:lnTo>
                <a:lnTo>
                  <a:pt x="8842" y="7713"/>
                </a:lnTo>
                <a:lnTo>
                  <a:pt x="8821" y="7684"/>
                </a:lnTo>
                <a:lnTo>
                  <a:pt x="8802" y="7654"/>
                </a:lnTo>
                <a:lnTo>
                  <a:pt x="8794" y="7639"/>
                </a:lnTo>
                <a:lnTo>
                  <a:pt x="8786" y="7623"/>
                </a:lnTo>
                <a:lnTo>
                  <a:pt x="8779" y="7605"/>
                </a:lnTo>
                <a:lnTo>
                  <a:pt x="8773" y="7589"/>
                </a:lnTo>
                <a:lnTo>
                  <a:pt x="8773" y="7589"/>
                </a:lnTo>
                <a:lnTo>
                  <a:pt x="8728" y="7463"/>
                </a:lnTo>
                <a:lnTo>
                  <a:pt x="8681" y="7338"/>
                </a:lnTo>
                <a:lnTo>
                  <a:pt x="8632" y="7214"/>
                </a:lnTo>
                <a:lnTo>
                  <a:pt x="8582" y="7091"/>
                </a:lnTo>
                <a:lnTo>
                  <a:pt x="8531" y="6969"/>
                </a:lnTo>
                <a:lnTo>
                  <a:pt x="8479" y="6848"/>
                </a:lnTo>
                <a:lnTo>
                  <a:pt x="8424" y="6727"/>
                </a:lnTo>
                <a:lnTo>
                  <a:pt x="8368" y="6609"/>
                </a:lnTo>
                <a:lnTo>
                  <a:pt x="8368" y="6609"/>
                </a:lnTo>
                <a:lnTo>
                  <a:pt x="8360" y="6593"/>
                </a:lnTo>
                <a:lnTo>
                  <a:pt x="8354" y="6575"/>
                </a:lnTo>
                <a:lnTo>
                  <a:pt x="8348" y="6559"/>
                </a:lnTo>
                <a:lnTo>
                  <a:pt x="8343" y="6541"/>
                </a:lnTo>
                <a:lnTo>
                  <a:pt x="8334" y="6508"/>
                </a:lnTo>
                <a:lnTo>
                  <a:pt x="8329" y="6473"/>
                </a:lnTo>
                <a:lnTo>
                  <a:pt x="8327" y="6438"/>
                </a:lnTo>
                <a:lnTo>
                  <a:pt x="8327" y="6403"/>
                </a:lnTo>
                <a:lnTo>
                  <a:pt x="8330" y="6369"/>
                </a:lnTo>
                <a:lnTo>
                  <a:pt x="8335" y="6336"/>
                </a:lnTo>
                <a:lnTo>
                  <a:pt x="8344" y="6302"/>
                </a:lnTo>
                <a:lnTo>
                  <a:pt x="8357" y="6269"/>
                </a:lnTo>
                <a:lnTo>
                  <a:pt x="8370" y="6238"/>
                </a:lnTo>
                <a:lnTo>
                  <a:pt x="8387" y="6207"/>
                </a:lnTo>
                <a:lnTo>
                  <a:pt x="8406" y="6178"/>
                </a:lnTo>
                <a:lnTo>
                  <a:pt x="8428" y="6151"/>
                </a:lnTo>
                <a:lnTo>
                  <a:pt x="8440" y="6137"/>
                </a:lnTo>
                <a:lnTo>
                  <a:pt x="8453" y="6125"/>
                </a:lnTo>
                <a:lnTo>
                  <a:pt x="8465" y="6112"/>
                </a:lnTo>
                <a:lnTo>
                  <a:pt x="8479" y="6101"/>
                </a:lnTo>
                <a:lnTo>
                  <a:pt x="8909" y="5747"/>
                </a:lnTo>
                <a:lnTo>
                  <a:pt x="8909" y="5747"/>
                </a:lnTo>
                <a:lnTo>
                  <a:pt x="8923" y="5734"/>
                </a:lnTo>
                <a:lnTo>
                  <a:pt x="8938" y="5721"/>
                </a:lnTo>
                <a:lnTo>
                  <a:pt x="8950" y="5707"/>
                </a:lnTo>
                <a:lnTo>
                  <a:pt x="8963" y="5693"/>
                </a:lnTo>
                <a:lnTo>
                  <a:pt x="8975" y="5678"/>
                </a:lnTo>
                <a:lnTo>
                  <a:pt x="8987" y="5663"/>
                </a:lnTo>
                <a:lnTo>
                  <a:pt x="8996" y="5647"/>
                </a:lnTo>
                <a:lnTo>
                  <a:pt x="9006" y="5632"/>
                </a:lnTo>
                <a:lnTo>
                  <a:pt x="9015" y="5615"/>
                </a:lnTo>
                <a:lnTo>
                  <a:pt x="9024" y="5598"/>
                </a:lnTo>
                <a:lnTo>
                  <a:pt x="9031" y="5582"/>
                </a:lnTo>
                <a:lnTo>
                  <a:pt x="9038" y="5565"/>
                </a:lnTo>
                <a:lnTo>
                  <a:pt x="9044" y="5547"/>
                </a:lnTo>
                <a:lnTo>
                  <a:pt x="9049" y="5530"/>
                </a:lnTo>
                <a:lnTo>
                  <a:pt x="9053" y="5511"/>
                </a:lnTo>
                <a:lnTo>
                  <a:pt x="9056" y="5494"/>
                </a:lnTo>
                <a:lnTo>
                  <a:pt x="9059" y="5475"/>
                </a:lnTo>
                <a:lnTo>
                  <a:pt x="9061" y="5457"/>
                </a:lnTo>
                <a:lnTo>
                  <a:pt x="9063" y="5439"/>
                </a:lnTo>
                <a:lnTo>
                  <a:pt x="9063" y="5420"/>
                </a:lnTo>
                <a:lnTo>
                  <a:pt x="9063" y="5401"/>
                </a:lnTo>
                <a:lnTo>
                  <a:pt x="9061" y="5384"/>
                </a:lnTo>
                <a:lnTo>
                  <a:pt x="9059" y="5365"/>
                </a:lnTo>
                <a:lnTo>
                  <a:pt x="9056" y="5346"/>
                </a:lnTo>
                <a:lnTo>
                  <a:pt x="9053" y="5329"/>
                </a:lnTo>
                <a:lnTo>
                  <a:pt x="9048" y="5310"/>
                </a:lnTo>
                <a:lnTo>
                  <a:pt x="9043" y="5293"/>
                </a:lnTo>
                <a:lnTo>
                  <a:pt x="9036" y="5274"/>
                </a:lnTo>
                <a:lnTo>
                  <a:pt x="9030" y="5257"/>
                </a:lnTo>
                <a:lnTo>
                  <a:pt x="9021" y="5239"/>
                </a:lnTo>
                <a:lnTo>
                  <a:pt x="9013" y="5222"/>
                </a:lnTo>
                <a:lnTo>
                  <a:pt x="9004" y="5205"/>
                </a:lnTo>
                <a:lnTo>
                  <a:pt x="9004" y="5205"/>
                </a:lnTo>
                <a:lnTo>
                  <a:pt x="8932" y="5087"/>
                </a:lnTo>
                <a:lnTo>
                  <a:pt x="8858" y="4968"/>
                </a:lnTo>
                <a:lnTo>
                  <a:pt x="8783" y="4852"/>
                </a:lnTo>
                <a:lnTo>
                  <a:pt x="8707" y="4736"/>
                </a:lnTo>
                <a:lnTo>
                  <a:pt x="8630" y="4623"/>
                </a:lnTo>
                <a:lnTo>
                  <a:pt x="8551" y="4509"/>
                </a:lnTo>
                <a:lnTo>
                  <a:pt x="8471" y="4397"/>
                </a:lnTo>
                <a:lnTo>
                  <a:pt x="8389" y="4286"/>
                </a:lnTo>
                <a:lnTo>
                  <a:pt x="8389" y="4286"/>
                </a:lnTo>
                <a:lnTo>
                  <a:pt x="8378" y="4271"/>
                </a:lnTo>
                <a:lnTo>
                  <a:pt x="8365" y="4256"/>
                </a:lnTo>
                <a:lnTo>
                  <a:pt x="8352" y="4242"/>
                </a:lnTo>
                <a:lnTo>
                  <a:pt x="8338" y="4229"/>
                </a:lnTo>
                <a:lnTo>
                  <a:pt x="8324" y="4216"/>
                </a:lnTo>
                <a:lnTo>
                  <a:pt x="8309" y="4205"/>
                </a:lnTo>
                <a:lnTo>
                  <a:pt x="8294" y="4194"/>
                </a:lnTo>
                <a:lnTo>
                  <a:pt x="8279" y="4184"/>
                </a:lnTo>
                <a:lnTo>
                  <a:pt x="8263" y="4174"/>
                </a:lnTo>
                <a:lnTo>
                  <a:pt x="8247" y="4165"/>
                </a:lnTo>
                <a:lnTo>
                  <a:pt x="8231" y="4156"/>
                </a:lnTo>
                <a:lnTo>
                  <a:pt x="8213" y="4149"/>
                </a:lnTo>
                <a:lnTo>
                  <a:pt x="8196" y="4143"/>
                </a:lnTo>
                <a:lnTo>
                  <a:pt x="8178" y="4136"/>
                </a:lnTo>
                <a:lnTo>
                  <a:pt x="8161" y="4131"/>
                </a:lnTo>
                <a:lnTo>
                  <a:pt x="8143" y="4128"/>
                </a:lnTo>
                <a:lnTo>
                  <a:pt x="8126" y="4124"/>
                </a:lnTo>
                <a:lnTo>
                  <a:pt x="8107" y="4121"/>
                </a:lnTo>
                <a:lnTo>
                  <a:pt x="8088" y="4119"/>
                </a:lnTo>
                <a:lnTo>
                  <a:pt x="8071" y="4118"/>
                </a:lnTo>
                <a:lnTo>
                  <a:pt x="8052" y="4118"/>
                </a:lnTo>
                <a:lnTo>
                  <a:pt x="8034" y="4118"/>
                </a:lnTo>
                <a:lnTo>
                  <a:pt x="8015" y="4119"/>
                </a:lnTo>
                <a:lnTo>
                  <a:pt x="7996" y="4121"/>
                </a:lnTo>
                <a:lnTo>
                  <a:pt x="7979" y="4124"/>
                </a:lnTo>
                <a:lnTo>
                  <a:pt x="7960" y="4128"/>
                </a:lnTo>
                <a:lnTo>
                  <a:pt x="7941" y="4131"/>
                </a:lnTo>
                <a:lnTo>
                  <a:pt x="7924" y="4138"/>
                </a:lnTo>
                <a:lnTo>
                  <a:pt x="7905" y="4144"/>
                </a:lnTo>
                <a:lnTo>
                  <a:pt x="7888" y="4150"/>
                </a:lnTo>
                <a:lnTo>
                  <a:pt x="7870" y="4158"/>
                </a:lnTo>
                <a:lnTo>
                  <a:pt x="7853" y="4166"/>
                </a:lnTo>
                <a:lnTo>
                  <a:pt x="7361" y="4428"/>
                </a:lnTo>
                <a:lnTo>
                  <a:pt x="7361" y="4428"/>
                </a:lnTo>
                <a:lnTo>
                  <a:pt x="7345" y="4437"/>
                </a:lnTo>
                <a:lnTo>
                  <a:pt x="7329" y="4444"/>
                </a:lnTo>
                <a:lnTo>
                  <a:pt x="7313" y="4451"/>
                </a:lnTo>
                <a:lnTo>
                  <a:pt x="7295" y="4457"/>
                </a:lnTo>
                <a:lnTo>
                  <a:pt x="7261" y="4466"/>
                </a:lnTo>
                <a:lnTo>
                  <a:pt x="7228" y="4473"/>
                </a:lnTo>
                <a:lnTo>
                  <a:pt x="7193" y="4477"/>
                </a:lnTo>
                <a:lnTo>
                  <a:pt x="7158" y="4478"/>
                </a:lnTo>
                <a:lnTo>
                  <a:pt x="7124" y="4476"/>
                </a:lnTo>
                <a:lnTo>
                  <a:pt x="7090" y="4471"/>
                </a:lnTo>
                <a:lnTo>
                  <a:pt x="7057" y="4463"/>
                </a:lnTo>
                <a:lnTo>
                  <a:pt x="7023" y="4453"/>
                </a:lnTo>
                <a:lnTo>
                  <a:pt x="6991" y="4441"/>
                </a:lnTo>
                <a:lnTo>
                  <a:pt x="6961" y="4426"/>
                </a:lnTo>
                <a:lnTo>
                  <a:pt x="6931" y="4407"/>
                </a:lnTo>
                <a:lnTo>
                  <a:pt x="6902" y="4386"/>
                </a:lnTo>
                <a:lnTo>
                  <a:pt x="6888" y="4375"/>
                </a:lnTo>
                <a:lnTo>
                  <a:pt x="6875" y="4363"/>
                </a:lnTo>
                <a:lnTo>
                  <a:pt x="6862" y="4351"/>
                </a:lnTo>
                <a:lnTo>
                  <a:pt x="6850" y="4337"/>
                </a:lnTo>
                <a:lnTo>
                  <a:pt x="6850" y="4337"/>
                </a:lnTo>
                <a:lnTo>
                  <a:pt x="6760" y="4239"/>
                </a:lnTo>
                <a:lnTo>
                  <a:pt x="6669" y="4143"/>
                </a:lnTo>
                <a:lnTo>
                  <a:pt x="6578" y="4047"/>
                </a:lnTo>
                <a:lnTo>
                  <a:pt x="6484" y="3952"/>
                </a:lnTo>
                <a:lnTo>
                  <a:pt x="6389" y="3859"/>
                </a:lnTo>
                <a:lnTo>
                  <a:pt x="6293" y="3767"/>
                </a:lnTo>
                <a:lnTo>
                  <a:pt x="6197" y="3677"/>
                </a:lnTo>
                <a:lnTo>
                  <a:pt x="6099" y="3588"/>
                </a:lnTo>
                <a:lnTo>
                  <a:pt x="6099" y="3588"/>
                </a:lnTo>
                <a:lnTo>
                  <a:pt x="6085" y="3576"/>
                </a:lnTo>
                <a:lnTo>
                  <a:pt x="6073" y="3563"/>
                </a:lnTo>
                <a:lnTo>
                  <a:pt x="6061" y="3550"/>
                </a:lnTo>
                <a:lnTo>
                  <a:pt x="6049" y="3536"/>
                </a:lnTo>
                <a:lnTo>
                  <a:pt x="6029" y="3508"/>
                </a:lnTo>
                <a:lnTo>
                  <a:pt x="6010" y="3478"/>
                </a:lnTo>
                <a:lnTo>
                  <a:pt x="5995" y="3447"/>
                </a:lnTo>
                <a:lnTo>
                  <a:pt x="5982" y="3414"/>
                </a:lnTo>
                <a:lnTo>
                  <a:pt x="5972" y="3382"/>
                </a:lnTo>
                <a:lnTo>
                  <a:pt x="5964" y="3348"/>
                </a:lnTo>
                <a:lnTo>
                  <a:pt x="5959" y="3313"/>
                </a:lnTo>
                <a:lnTo>
                  <a:pt x="5958" y="3279"/>
                </a:lnTo>
                <a:lnTo>
                  <a:pt x="5959" y="3244"/>
                </a:lnTo>
                <a:lnTo>
                  <a:pt x="5963" y="3210"/>
                </a:lnTo>
                <a:lnTo>
                  <a:pt x="5969" y="3176"/>
                </a:lnTo>
                <a:lnTo>
                  <a:pt x="5979" y="3142"/>
                </a:lnTo>
                <a:lnTo>
                  <a:pt x="5984" y="3125"/>
                </a:lnTo>
                <a:lnTo>
                  <a:pt x="5992" y="3109"/>
                </a:lnTo>
                <a:lnTo>
                  <a:pt x="5999" y="3092"/>
                </a:lnTo>
                <a:lnTo>
                  <a:pt x="6006" y="3076"/>
                </a:lnTo>
                <a:lnTo>
                  <a:pt x="6267" y="2586"/>
                </a:lnTo>
                <a:lnTo>
                  <a:pt x="6267" y="2586"/>
                </a:lnTo>
                <a:lnTo>
                  <a:pt x="6276" y="2568"/>
                </a:lnTo>
                <a:lnTo>
                  <a:pt x="6285" y="2551"/>
                </a:lnTo>
                <a:lnTo>
                  <a:pt x="6291" y="2532"/>
                </a:lnTo>
                <a:lnTo>
                  <a:pt x="6297" y="2515"/>
                </a:lnTo>
                <a:lnTo>
                  <a:pt x="6303" y="2497"/>
                </a:lnTo>
                <a:lnTo>
                  <a:pt x="6307" y="2479"/>
                </a:lnTo>
                <a:lnTo>
                  <a:pt x="6311" y="2460"/>
                </a:lnTo>
                <a:lnTo>
                  <a:pt x="6313" y="2441"/>
                </a:lnTo>
                <a:lnTo>
                  <a:pt x="6316" y="2424"/>
                </a:lnTo>
                <a:lnTo>
                  <a:pt x="6317" y="2405"/>
                </a:lnTo>
                <a:lnTo>
                  <a:pt x="6317" y="2386"/>
                </a:lnTo>
                <a:lnTo>
                  <a:pt x="6317" y="2368"/>
                </a:lnTo>
                <a:lnTo>
                  <a:pt x="6316" y="2349"/>
                </a:lnTo>
                <a:lnTo>
                  <a:pt x="6313" y="2331"/>
                </a:lnTo>
                <a:lnTo>
                  <a:pt x="6311" y="2313"/>
                </a:lnTo>
                <a:lnTo>
                  <a:pt x="6307" y="2295"/>
                </a:lnTo>
                <a:lnTo>
                  <a:pt x="6303" y="2277"/>
                </a:lnTo>
                <a:lnTo>
                  <a:pt x="6297" y="2259"/>
                </a:lnTo>
                <a:lnTo>
                  <a:pt x="6292" y="2242"/>
                </a:lnTo>
                <a:lnTo>
                  <a:pt x="6285" y="2225"/>
                </a:lnTo>
                <a:lnTo>
                  <a:pt x="6277" y="2208"/>
                </a:lnTo>
                <a:lnTo>
                  <a:pt x="6270" y="2192"/>
                </a:lnTo>
                <a:lnTo>
                  <a:pt x="6261" y="2175"/>
                </a:lnTo>
                <a:lnTo>
                  <a:pt x="6251" y="2159"/>
                </a:lnTo>
                <a:lnTo>
                  <a:pt x="6241" y="2144"/>
                </a:lnTo>
                <a:lnTo>
                  <a:pt x="6230" y="2129"/>
                </a:lnTo>
                <a:lnTo>
                  <a:pt x="6217" y="2114"/>
                </a:lnTo>
                <a:lnTo>
                  <a:pt x="6205" y="2101"/>
                </a:lnTo>
                <a:lnTo>
                  <a:pt x="6192" y="2087"/>
                </a:lnTo>
                <a:lnTo>
                  <a:pt x="6177" y="2073"/>
                </a:lnTo>
                <a:lnTo>
                  <a:pt x="6164" y="2061"/>
                </a:lnTo>
                <a:lnTo>
                  <a:pt x="6147" y="2049"/>
                </a:lnTo>
                <a:lnTo>
                  <a:pt x="6147" y="2049"/>
                </a:lnTo>
                <a:lnTo>
                  <a:pt x="6036" y="1967"/>
                </a:lnTo>
                <a:lnTo>
                  <a:pt x="5924" y="1887"/>
                </a:lnTo>
                <a:lnTo>
                  <a:pt x="5811" y="1807"/>
                </a:lnTo>
                <a:lnTo>
                  <a:pt x="5696" y="1730"/>
                </a:lnTo>
                <a:lnTo>
                  <a:pt x="5581" y="1654"/>
                </a:lnTo>
                <a:lnTo>
                  <a:pt x="5464" y="1579"/>
                </a:lnTo>
                <a:lnTo>
                  <a:pt x="5347" y="1507"/>
                </a:lnTo>
                <a:lnTo>
                  <a:pt x="5229" y="1435"/>
                </a:lnTo>
                <a:lnTo>
                  <a:pt x="5229" y="1435"/>
                </a:lnTo>
                <a:lnTo>
                  <a:pt x="5212" y="1426"/>
                </a:lnTo>
                <a:lnTo>
                  <a:pt x="5194" y="1417"/>
                </a:lnTo>
                <a:lnTo>
                  <a:pt x="5177" y="1408"/>
                </a:lnTo>
                <a:lnTo>
                  <a:pt x="5159" y="1402"/>
                </a:lnTo>
                <a:lnTo>
                  <a:pt x="5142" y="1396"/>
                </a:lnTo>
                <a:lnTo>
                  <a:pt x="5123" y="1390"/>
                </a:lnTo>
                <a:lnTo>
                  <a:pt x="5106" y="1386"/>
                </a:lnTo>
                <a:lnTo>
                  <a:pt x="5087" y="1382"/>
                </a:lnTo>
                <a:lnTo>
                  <a:pt x="5070" y="1380"/>
                </a:lnTo>
                <a:lnTo>
                  <a:pt x="5051" y="1377"/>
                </a:lnTo>
                <a:lnTo>
                  <a:pt x="5032" y="1376"/>
                </a:lnTo>
                <a:lnTo>
                  <a:pt x="5014" y="1376"/>
                </a:lnTo>
                <a:lnTo>
                  <a:pt x="4995" y="1376"/>
                </a:lnTo>
                <a:lnTo>
                  <a:pt x="4977" y="1377"/>
                </a:lnTo>
                <a:lnTo>
                  <a:pt x="4959" y="1380"/>
                </a:lnTo>
                <a:lnTo>
                  <a:pt x="4941" y="1382"/>
                </a:lnTo>
                <a:lnTo>
                  <a:pt x="4922" y="1386"/>
                </a:lnTo>
                <a:lnTo>
                  <a:pt x="4905" y="1390"/>
                </a:lnTo>
                <a:lnTo>
                  <a:pt x="4888" y="1395"/>
                </a:lnTo>
                <a:lnTo>
                  <a:pt x="4870" y="1401"/>
                </a:lnTo>
                <a:lnTo>
                  <a:pt x="4853" y="1407"/>
                </a:lnTo>
                <a:lnTo>
                  <a:pt x="4835" y="1415"/>
                </a:lnTo>
                <a:lnTo>
                  <a:pt x="4819" y="1423"/>
                </a:lnTo>
                <a:lnTo>
                  <a:pt x="4803" y="1432"/>
                </a:lnTo>
                <a:lnTo>
                  <a:pt x="4787" y="1442"/>
                </a:lnTo>
                <a:lnTo>
                  <a:pt x="4772" y="1452"/>
                </a:lnTo>
                <a:lnTo>
                  <a:pt x="4755" y="1463"/>
                </a:lnTo>
                <a:lnTo>
                  <a:pt x="4742" y="1474"/>
                </a:lnTo>
                <a:lnTo>
                  <a:pt x="4727" y="1488"/>
                </a:lnTo>
                <a:lnTo>
                  <a:pt x="4713" y="1501"/>
                </a:lnTo>
                <a:lnTo>
                  <a:pt x="4700" y="1514"/>
                </a:lnTo>
                <a:lnTo>
                  <a:pt x="4687" y="1529"/>
                </a:lnTo>
                <a:lnTo>
                  <a:pt x="4334" y="1958"/>
                </a:lnTo>
                <a:lnTo>
                  <a:pt x="4334" y="1958"/>
                </a:lnTo>
                <a:lnTo>
                  <a:pt x="4322" y="1972"/>
                </a:lnTo>
                <a:lnTo>
                  <a:pt x="4310" y="1985"/>
                </a:lnTo>
                <a:lnTo>
                  <a:pt x="4298" y="1997"/>
                </a:lnTo>
                <a:lnTo>
                  <a:pt x="4284" y="2010"/>
                </a:lnTo>
                <a:lnTo>
                  <a:pt x="4256" y="2031"/>
                </a:lnTo>
                <a:lnTo>
                  <a:pt x="4228" y="2051"/>
                </a:lnTo>
                <a:lnTo>
                  <a:pt x="4196" y="2067"/>
                </a:lnTo>
                <a:lnTo>
                  <a:pt x="4165" y="2082"/>
                </a:lnTo>
                <a:lnTo>
                  <a:pt x="4133" y="2093"/>
                </a:lnTo>
                <a:lnTo>
                  <a:pt x="4099" y="2102"/>
                </a:lnTo>
                <a:lnTo>
                  <a:pt x="4066" y="2108"/>
                </a:lnTo>
                <a:lnTo>
                  <a:pt x="4031" y="2111"/>
                </a:lnTo>
                <a:lnTo>
                  <a:pt x="3997" y="2111"/>
                </a:lnTo>
                <a:lnTo>
                  <a:pt x="3962" y="2108"/>
                </a:lnTo>
                <a:lnTo>
                  <a:pt x="3927" y="2103"/>
                </a:lnTo>
                <a:lnTo>
                  <a:pt x="3893" y="2094"/>
                </a:lnTo>
                <a:lnTo>
                  <a:pt x="3876" y="2089"/>
                </a:lnTo>
                <a:lnTo>
                  <a:pt x="3858" y="2083"/>
                </a:lnTo>
                <a:lnTo>
                  <a:pt x="3842" y="2077"/>
                </a:lnTo>
                <a:lnTo>
                  <a:pt x="3826" y="2069"/>
                </a:lnTo>
                <a:lnTo>
                  <a:pt x="3826" y="2069"/>
                </a:lnTo>
                <a:lnTo>
                  <a:pt x="3706" y="2013"/>
                </a:lnTo>
                <a:lnTo>
                  <a:pt x="3585" y="1957"/>
                </a:lnTo>
                <a:lnTo>
                  <a:pt x="3464" y="1905"/>
                </a:lnTo>
                <a:lnTo>
                  <a:pt x="3342" y="1852"/>
                </a:lnTo>
                <a:lnTo>
                  <a:pt x="3220" y="1802"/>
                </a:lnTo>
                <a:lnTo>
                  <a:pt x="3095" y="1754"/>
                </a:lnTo>
                <a:lnTo>
                  <a:pt x="2972" y="1708"/>
                </a:lnTo>
                <a:lnTo>
                  <a:pt x="2847" y="1663"/>
                </a:lnTo>
                <a:lnTo>
                  <a:pt x="2847" y="1663"/>
                </a:lnTo>
                <a:lnTo>
                  <a:pt x="2829" y="1657"/>
                </a:lnTo>
                <a:lnTo>
                  <a:pt x="2813" y="1649"/>
                </a:lnTo>
                <a:lnTo>
                  <a:pt x="2797" y="1642"/>
                </a:lnTo>
                <a:lnTo>
                  <a:pt x="2781" y="1633"/>
                </a:lnTo>
                <a:lnTo>
                  <a:pt x="2751" y="1614"/>
                </a:lnTo>
                <a:lnTo>
                  <a:pt x="2722" y="1594"/>
                </a:lnTo>
                <a:lnTo>
                  <a:pt x="2696" y="1570"/>
                </a:lnTo>
                <a:lnTo>
                  <a:pt x="2672" y="1547"/>
                </a:lnTo>
                <a:lnTo>
                  <a:pt x="2650" y="1519"/>
                </a:lnTo>
                <a:lnTo>
                  <a:pt x="2631" y="1492"/>
                </a:lnTo>
                <a:lnTo>
                  <a:pt x="2614" y="1462"/>
                </a:lnTo>
                <a:lnTo>
                  <a:pt x="2599" y="1431"/>
                </a:lnTo>
                <a:lnTo>
                  <a:pt x="2586" y="1398"/>
                </a:lnTo>
                <a:lnTo>
                  <a:pt x="2576" y="1365"/>
                </a:lnTo>
                <a:lnTo>
                  <a:pt x="2570" y="1331"/>
                </a:lnTo>
                <a:lnTo>
                  <a:pt x="2565" y="1296"/>
                </a:lnTo>
                <a:lnTo>
                  <a:pt x="2565" y="1279"/>
                </a:lnTo>
                <a:lnTo>
                  <a:pt x="2564" y="1260"/>
                </a:lnTo>
                <a:lnTo>
                  <a:pt x="2565" y="1242"/>
                </a:lnTo>
                <a:lnTo>
                  <a:pt x="2566" y="1225"/>
                </a:lnTo>
                <a:lnTo>
                  <a:pt x="2620" y="670"/>
                </a:lnTo>
                <a:lnTo>
                  <a:pt x="2620" y="670"/>
                </a:lnTo>
                <a:lnTo>
                  <a:pt x="2621" y="651"/>
                </a:lnTo>
                <a:lnTo>
                  <a:pt x="2622" y="631"/>
                </a:lnTo>
                <a:lnTo>
                  <a:pt x="2621" y="612"/>
                </a:lnTo>
                <a:lnTo>
                  <a:pt x="2620" y="594"/>
                </a:lnTo>
                <a:lnTo>
                  <a:pt x="2619" y="575"/>
                </a:lnTo>
                <a:lnTo>
                  <a:pt x="2615" y="556"/>
                </a:lnTo>
                <a:lnTo>
                  <a:pt x="2612" y="538"/>
                </a:lnTo>
                <a:lnTo>
                  <a:pt x="2607" y="520"/>
                </a:lnTo>
                <a:lnTo>
                  <a:pt x="2602" y="501"/>
                </a:lnTo>
                <a:lnTo>
                  <a:pt x="2596" y="484"/>
                </a:lnTo>
                <a:lnTo>
                  <a:pt x="2590" y="468"/>
                </a:lnTo>
                <a:lnTo>
                  <a:pt x="2582" y="450"/>
                </a:lnTo>
                <a:lnTo>
                  <a:pt x="2574" y="434"/>
                </a:lnTo>
                <a:lnTo>
                  <a:pt x="2565" y="418"/>
                </a:lnTo>
                <a:lnTo>
                  <a:pt x="2555" y="402"/>
                </a:lnTo>
                <a:lnTo>
                  <a:pt x="2545" y="387"/>
                </a:lnTo>
                <a:lnTo>
                  <a:pt x="2534" y="372"/>
                </a:lnTo>
                <a:lnTo>
                  <a:pt x="2522" y="358"/>
                </a:lnTo>
                <a:lnTo>
                  <a:pt x="2511" y="344"/>
                </a:lnTo>
                <a:lnTo>
                  <a:pt x="2498" y="331"/>
                </a:lnTo>
                <a:lnTo>
                  <a:pt x="2485" y="318"/>
                </a:lnTo>
                <a:lnTo>
                  <a:pt x="2471" y="306"/>
                </a:lnTo>
                <a:lnTo>
                  <a:pt x="2456" y="294"/>
                </a:lnTo>
                <a:lnTo>
                  <a:pt x="2441" y="283"/>
                </a:lnTo>
                <a:lnTo>
                  <a:pt x="2426" y="273"/>
                </a:lnTo>
                <a:lnTo>
                  <a:pt x="2410" y="263"/>
                </a:lnTo>
                <a:lnTo>
                  <a:pt x="2394" y="254"/>
                </a:lnTo>
                <a:lnTo>
                  <a:pt x="2377" y="246"/>
                </a:lnTo>
                <a:lnTo>
                  <a:pt x="2359" y="238"/>
                </a:lnTo>
                <a:lnTo>
                  <a:pt x="2342" y="232"/>
                </a:lnTo>
                <a:lnTo>
                  <a:pt x="2323" y="226"/>
                </a:lnTo>
                <a:lnTo>
                  <a:pt x="2304" y="221"/>
                </a:lnTo>
                <a:lnTo>
                  <a:pt x="2304" y="221"/>
                </a:lnTo>
                <a:lnTo>
                  <a:pt x="2171" y="187"/>
                </a:lnTo>
                <a:lnTo>
                  <a:pt x="2036" y="156"/>
                </a:lnTo>
                <a:lnTo>
                  <a:pt x="1901" y="127"/>
                </a:lnTo>
                <a:lnTo>
                  <a:pt x="1767" y="99"/>
                </a:lnTo>
                <a:lnTo>
                  <a:pt x="1631" y="72"/>
                </a:lnTo>
                <a:lnTo>
                  <a:pt x="1495" y="49"/>
                </a:lnTo>
                <a:lnTo>
                  <a:pt x="1357" y="25"/>
                </a:lnTo>
                <a:lnTo>
                  <a:pt x="1220" y="5"/>
                </a:lnTo>
                <a:lnTo>
                  <a:pt x="1220" y="5"/>
                </a:lnTo>
                <a:lnTo>
                  <a:pt x="1200" y="2"/>
                </a:lnTo>
                <a:lnTo>
                  <a:pt x="1182" y="0"/>
                </a:lnTo>
                <a:lnTo>
                  <a:pt x="1163" y="0"/>
                </a:lnTo>
                <a:lnTo>
                  <a:pt x="1144" y="0"/>
                </a:lnTo>
                <a:lnTo>
                  <a:pt x="1124" y="1"/>
                </a:lnTo>
                <a:lnTo>
                  <a:pt x="1105" y="4"/>
                </a:lnTo>
                <a:lnTo>
                  <a:pt x="1088" y="6"/>
                </a:lnTo>
                <a:lnTo>
                  <a:pt x="1069" y="10"/>
                </a:lnTo>
                <a:lnTo>
                  <a:pt x="1052" y="14"/>
                </a:lnTo>
                <a:lnTo>
                  <a:pt x="1033" y="20"/>
                </a:lnTo>
                <a:lnTo>
                  <a:pt x="1016" y="25"/>
                </a:lnTo>
                <a:lnTo>
                  <a:pt x="999" y="32"/>
                </a:lnTo>
                <a:lnTo>
                  <a:pt x="982" y="40"/>
                </a:lnTo>
                <a:lnTo>
                  <a:pt x="966" y="47"/>
                </a:lnTo>
                <a:lnTo>
                  <a:pt x="950" y="56"/>
                </a:lnTo>
                <a:lnTo>
                  <a:pt x="933" y="66"/>
                </a:lnTo>
                <a:lnTo>
                  <a:pt x="918" y="76"/>
                </a:lnTo>
                <a:lnTo>
                  <a:pt x="903" y="87"/>
                </a:lnTo>
                <a:lnTo>
                  <a:pt x="890" y="99"/>
                </a:lnTo>
                <a:lnTo>
                  <a:pt x="875" y="111"/>
                </a:lnTo>
                <a:lnTo>
                  <a:pt x="862" y="123"/>
                </a:lnTo>
                <a:lnTo>
                  <a:pt x="850" y="136"/>
                </a:lnTo>
                <a:lnTo>
                  <a:pt x="837" y="151"/>
                </a:lnTo>
                <a:lnTo>
                  <a:pt x="825" y="165"/>
                </a:lnTo>
                <a:lnTo>
                  <a:pt x="815" y="180"/>
                </a:lnTo>
                <a:lnTo>
                  <a:pt x="804" y="196"/>
                </a:lnTo>
                <a:lnTo>
                  <a:pt x="794" y="212"/>
                </a:lnTo>
                <a:lnTo>
                  <a:pt x="785" y="228"/>
                </a:lnTo>
                <a:lnTo>
                  <a:pt x="776" y="246"/>
                </a:lnTo>
                <a:lnTo>
                  <a:pt x="769" y="263"/>
                </a:lnTo>
                <a:lnTo>
                  <a:pt x="762" y="281"/>
                </a:lnTo>
                <a:lnTo>
                  <a:pt x="756" y="299"/>
                </a:lnTo>
                <a:lnTo>
                  <a:pt x="594" y="832"/>
                </a:lnTo>
                <a:lnTo>
                  <a:pt x="594" y="832"/>
                </a:lnTo>
                <a:lnTo>
                  <a:pt x="588" y="848"/>
                </a:lnTo>
                <a:lnTo>
                  <a:pt x="582" y="866"/>
                </a:lnTo>
                <a:lnTo>
                  <a:pt x="574" y="882"/>
                </a:lnTo>
                <a:lnTo>
                  <a:pt x="567" y="898"/>
                </a:lnTo>
                <a:lnTo>
                  <a:pt x="550" y="929"/>
                </a:lnTo>
                <a:lnTo>
                  <a:pt x="530" y="958"/>
                </a:lnTo>
                <a:lnTo>
                  <a:pt x="508" y="985"/>
                </a:lnTo>
                <a:lnTo>
                  <a:pt x="484" y="1010"/>
                </a:lnTo>
                <a:lnTo>
                  <a:pt x="459" y="1033"/>
                </a:lnTo>
                <a:lnTo>
                  <a:pt x="432" y="1054"/>
                </a:lnTo>
                <a:lnTo>
                  <a:pt x="403" y="1073"/>
                </a:lnTo>
                <a:lnTo>
                  <a:pt x="372" y="1088"/>
                </a:lnTo>
                <a:lnTo>
                  <a:pt x="341" y="1101"/>
                </a:lnTo>
                <a:lnTo>
                  <a:pt x="307" y="1113"/>
                </a:lnTo>
                <a:lnTo>
                  <a:pt x="273" y="1121"/>
                </a:lnTo>
                <a:lnTo>
                  <a:pt x="238" y="1126"/>
                </a:lnTo>
                <a:lnTo>
                  <a:pt x="221" y="1129"/>
                </a:lnTo>
                <a:lnTo>
                  <a:pt x="204" y="1129"/>
                </a:lnTo>
                <a:lnTo>
                  <a:pt x="185" y="1129"/>
                </a:lnTo>
                <a:lnTo>
                  <a:pt x="167" y="1129"/>
                </a:lnTo>
                <a:lnTo>
                  <a:pt x="167" y="1129"/>
                </a:lnTo>
                <a:lnTo>
                  <a:pt x="84" y="1125"/>
                </a:lnTo>
                <a:lnTo>
                  <a:pt x="0" y="1123"/>
                </a:lnTo>
                <a:lnTo>
                  <a:pt x="0" y="3301"/>
                </a:lnTo>
                <a:close/>
              </a:path>
            </a:pathLst>
          </a:custGeom>
          <a:solidFill>
            <a:srgbClr val="FCB04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3860800" y="1422401"/>
            <a:ext cx="2147388" cy="2147388"/>
          </a:xfrm>
          <a:custGeom>
            <a:avLst/>
            <a:gdLst>
              <a:gd name="T0" fmla="*/ 1010 w 10437"/>
              <a:gd name="T1" fmla="*/ 9950 h 10434"/>
              <a:gd name="T2" fmla="*/ 1130 w 10437"/>
              <a:gd name="T3" fmla="*/ 10249 h 10434"/>
              <a:gd name="T4" fmla="*/ 3329 w 10437"/>
              <a:gd name="T5" fmla="*/ 10042 h 10434"/>
              <a:gd name="T6" fmla="*/ 3464 w 10437"/>
              <a:gd name="T7" fmla="*/ 9196 h 10434"/>
              <a:gd name="T8" fmla="*/ 3692 w 10437"/>
              <a:gd name="T9" fmla="*/ 8379 h 10434"/>
              <a:gd name="T10" fmla="*/ 4009 w 10437"/>
              <a:gd name="T11" fmla="*/ 7597 h 10434"/>
              <a:gd name="T12" fmla="*/ 4411 w 10437"/>
              <a:gd name="T13" fmla="*/ 6857 h 10434"/>
              <a:gd name="T14" fmla="*/ 4891 w 10437"/>
              <a:gd name="T15" fmla="*/ 6168 h 10434"/>
              <a:gd name="T16" fmla="*/ 5445 w 10437"/>
              <a:gd name="T17" fmla="*/ 5535 h 10434"/>
              <a:gd name="T18" fmla="*/ 6070 w 10437"/>
              <a:gd name="T19" fmla="*/ 4966 h 10434"/>
              <a:gd name="T20" fmla="*/ 6760 w 10437"/>
              <a:gd name="T21" fmla="*/ 4467 h 10434"/>
              <a:gd name="T22" fmla="*/ 7511 w 10437"/>
              <a:gd name="T23" fmla="*/ 4047 h 10434"/>
              <a:gd name="T24" fmla="*/ 8318 w 10437"/>
              <a:gd name="T25" fmla="*/ 3712 h 10434"/>
              <a:gd name="T26" fmla="*/ 9175 w 10437"/>
              <a:gd name="T27" fmla="*/ 3468 h 10434"/>
              <a:gd name="T28" fmla="*/ 10437 w 10437"/>
              <a:gd name="T29" fmla="*/ 3299 h 10434"/>
              <a:gd name="T30" fmla="*/ 10129 w 10437"/>
              <a:gd name="T31" fmla="*/ 1112 h 10434"/>
              <a:gd name="T32" fmla="*/ 9862 w 10437"/>
              <a:gd name="T33" fmla="*/ 881 h 10434"/>
              <a:gd name="T34" fmla="*/ 9634 w 10437"/>
              <a:gd name="T35" fmla="*/ 196 h 10434"/>
              <a:gd name="T36" fmla="*/ 9488 w 10437"/>
              <a:gd name="T37" fmla="*/ 57 h 10434"/>
              <a:gd name="T38" fmla="*/ 9293 w 10437"/>
              <a:gd name="T39" fmla="*/ 0 h 10434"/>
              <a:gd name="T40" fmla="*/ 8536 w 10437"/>
              <a:gd name="T41" fmla="*/ 126 h 10434"/>
              <a:gd name="T42" fmla="*/ 8011 w 10437"/>
              <a:gd name="T43" fmla="*/ 272 h 10434"/>
              <a:gd name="T44" fmla="*/ 7871 w 10437"/>
              <a:gd name="T45" fmla="*/ 418 h 10434"/>
              <a:gd name="T46" fmla="*/ 7815 w 10437"/>
              <a:gd name="T47" fmla="*/ 613 h 10434"/>
              <a:gd name="T48" fmla="*/ 7860 w 10437"/>
              <a:gd name="T49" fmla="*/ 1364 h 10434"/>
              <a:gd name="T50" fmla="*/ 7639 w 10437"/>
              <a:gd name="T51" fmla="*/ 1640 h 10434"/>
              <a:gd name="T52" fmla="*/ 6727 w 10437"/>
              <a:gd name="T53" fmla="*/ 2010 h 10434"/>
              <a:gd name="T54" fmla="*/ 6369 w 10437"/>
              <a:gd name="T55" fmla="*/ 2104 h 10434"/>
              <a:gd name="T56" fmla="*/ 6101 w 10437"/>
              <a:gd name="T57" fmla="*/ 1955 h 10434"/>
              <a:gd name="T58" fmla="*/ 5616 w 10437"/>
              <a:gd name="T59" fmla="*/ 1419 h 10434"/>
              <a:gd name="T60" fmla="*/ 5420 w 10437"/>
              <a:gd name="T61" fmla="*/ 1371 h 10434"/>
              <a:gd name="T62" fmla="*/ 5223 w 10437"/>
              <a:gd name="T63" fmla="*/ 1421 h 10434"/>
              <a:gd name="T64" fmla="*/ 4286 w 10437"/>
              <a:gd name="T65" fmla="*/ 2045 h 10434"/>
              <a:gd name="T66" fmla="*/ 4156 w 10437"/>
              <a:gd name="T67" fmla="*/ 2203 h 10434"/>
              <a:gd name="T68" fmla="*/ 4118 w 10437"/>
              <a:gd name="T69" fmla="*/ 2400 h 10434"/>
              <a:gd name="T70" fmla="*/ 4428 w 10437"/>
              <a:gd name="T71" fmla="*/ 3073 h 10434"/>
              <a:gd name="T72" fmla="*/ 4472 w 10437"/>
              <a:gd name="T73" fmla="*/ 3344 h 10434"/>
              <a:gd name="T74" fmla="*/ 4337 w 10437"/>
              <a:gd name="T75" fmla="*/ 3584 h 10434"/>
              <a:gd name="T76" fmla="*/ 3563 w 10437"/>
              <a:gd name="T77" fmla="*/ 4361 h 10434"/>
              <a:gd name="T78" fmla="*/ 3244 w 10437"/>
              <a:gd name="T79" fmla="*/ 4475 h 10434"/>
              <a:gd name="T80" fmla="*/ 2551 w 10437"/>
              <a:gd name="T81" fmla="*/ 4149 h 10434"/>
              <a:gd name="T82" fmla="*/ 2350 w 10437"/>
              <a:gd name="T83" fmla="*/ 4118 h 10434"/>
              <a:gd name="T84" fmla="*/ 2159 w 10437"/>
              <a:gd name="T85" fmla="*/ 4183 h 10434"/>
              <a:gd name="T86" fmla="*/ 1887 w 10437"/>
              <a:gd name="T87" fmla="*/ 4510 h 10434"/>
              <a:gd name="T88" fmla="*/ 1402 w 10437"/>
              <a:gd name="T89" fmla="*/ 5275 h 10434"/>
              <a:gd name="T90" fmla="*/ 1380 w 10437"/>
              <a:gd name="T91" fmla="*/ 5475 h 10434"/>
              <a:gd name="T92" fmla="*/ 1452 w 10437"/>
              <a:gd name="T93" fmla="*/ 5662 h 10434"/>
              <a:gd name="T94" fmla="*/ 1997 w 10437"/>
              <a:gd name="T95" fmla="*/ 6136 h 10434"/>
              <a:gd name="T96" fmla="*/ 2109 w 10437"/>
              <a:gd name="T97" fmla="*/ 6472 h 10434"/>
              <a:gd name="T98" fmla="*/ 1852 w 10437"/>
              <a:gd name="T99" fmla="*/ 7092 h 10434"/>
              <a:gd name="T100" fmla="*/ 1594 w 10437"/>
              <a:gd name="T101" fmla="*/ 7712 h 10434"/>
              <a:gd name="T102" fmla="*/ 1279 w 10437"/>
              <a:gd name="T103" fmla="*/ 7869 h 10434"/>
              <a:gd name="T104" fmla="*/ 556 w 10437"/>
              <a:gd name="T105" fmla="*/ 7819 h 10434"/>
              <a:gd name="T106" fmla="*/ 372 w 10437"/>
              <a:gd name="T107" fmla="*/ 7900 h 10434"/>
              <a:gd name="T108" fmla="*/ 246 w 10437"/>
              <a:gd name="T109" fmla="*/ 8057 h 10434"/>
              <a:gd name="T110" fmla="*/ 49 w 10437"/>
              <a:gd name="T111" fmla="*/ 8939 h 10434"/>
              <a:gd name="T112" fmla="*/ 10 w 10437"/>
              <a:gd name="T113" fmla="*/ 9365 h 10434"/>
              <a:gd name="T114" fmla="*/ 99 w 10437"/>
              <a:gd name="T115" fmla="*/ 9544 h 10434"/>
              <a:gd name="T116" fmla="*/ 263 w 10437"/>
              <a:gd name="T117" fmla="*/ 9665 h 10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7" h="10434">
                <a:moveTo>
                  <a:pt x="299" y="9678"/>
                </a:moveTo>
                <a:lnTo>
                  <a:pt x="832" y="9840"/>
                </a:lnTo>
                <a:lnTo>
                  <a:pt x="832" y="9840"/>
                </a:lnTo>
                <a:lnTo>
                  <a:pt x="848" y="9846"/>
                </a:lnTo>
                <a:lnTo>
                  <a:pt x="866" y="9852"/>
                </a:lnTo>
                <a:lnTo>
                  <a:pt x="882" y="9860"/>
                </a:lnTo>
                <a:lnTo>
                  <a:pt x="898" y="9867"/>
                </a:lnTo>
                <a:lnTo>
                  <a:pt x="929" y="9884"/>
                </a:lnTo>
                <a:lnTo>
                  <a:pt x="958" y="9904"/>
                </a:lnTo>
                <a:lnTo>
                  <a:pt x="985" y="9925"/>
                </a:lnTo>
                <a:lnTo>
                  <a:pt x="1010" y="9950"/>
                </a:lnTo>
                <a:lnTo>
                  <a:pt x="1033" y="9975"/>
                </a:lnTo>
                <a:lnTo>
                  <a:pt x="1054" y="10002"/>
                </a:lnTo>
                <a:lnTo>
                  <a:pt x="1073" y="10031"/>
                </a:lnTo>
                <a:lnTo>
                  <a:pt x="1089" y="10062"/>
                </a:lnTo>
                <a:lnTo>
                  <a:pt x="1103" y="10093"/>
                </a:lnTo>
                <a:lnTo>
                  <a:pt x="1113" y="10127"/>
                </a:lnTo>
                <a:lnTo>
                  <a:pt x="1121" y="10161"/>
                </a:lnTo>
                <a:lnTo>
                  <a:pt x="1126" y="10196"/>
                </a:lnTo>
                <a:lnTo>
                  <a:pt x="1129" y="10213"/>
                </a:lnTo>
                <a:lnTo>
                  <a:pt x="1129" y="10230"/>
                </a:lnTo>
                <a:lnTo>
                  <a:pt x="1130" y="10249"/>
                </a:lnTo>
                <a:lnTo>
                  <a:pt x="1129" y="10267"/>
                </a:lnTo>
                <a:lnTo>
                  <a:pt x="1129" y="10267"/>
                </a:lnTo>
                <a:lnTo>
                  <a:pt x="1125" y="10350"/>
                </a:lnTo>
                <a:lnTo>
                  <a:pt x="1123" y="10434"/>
                </a:lnTo>
                <a:lnTo>
                  <a:pt x="3301" y="10434"/>
                </a:lnTo>
                <a:lnTo>
                  <a:pt x="3301" y="10434"/>
                </a:lnTo>
                <a:lnTo>
                  <a:pt x="3304" y="10355"/>
                </a:lnTo>
                <a:lnTo>
                  <a:pt x="3309" y="10277"/>
                </a:lnTo>
                <a:lnTo>
                  <a:pt x="3316" y="10198"/>
                </a:lnTo>
                <a:lnTo>
                  <a:pt x="3322" y="10121"/>
                </a:lnTo>
                <a:lnTo>
                  <a:pt x="3329" y="10042"/>
                </a:lnTo>
                <a:lnTo>
                  <a:pt x="3338" y="9965"/>
                </a:lnTo>
                <a:lnTo>
                  <a:pt x="3347" y="9886"/>
                </a:lnTo>
                <a:lnTo>
                  <a:pt x="3357" y="9809"/>
                </a:lnTo>
                <a:lnTo>
                  <a:pt x="3367" y="9731"/>
                </a:lnTo>
                <a:lnTo>
                  <a:pt x="3379" y="9654"/>
                </a:lnTo>
                <a:lnTo>
                  <a:pt x="3390" y="9578"/>
                </a:lnTo>
                <a:lnTo>
                  <a:pt x="3404" y="9501"/>
                </a:lnTo>
                <a:lnTo>
                  <a:pt x="3418" y="9425"/>
                </a:lnTo>
                <a:lnTo>
                  <a:pt x="3433" y="9349"/>
                </a:lnTo>
                <a:lnTo>
                  <a:pt x="3448" y="9272"/>
                </a:lnTo>
                <a:lnTo>
                  <a:pt x="3464" y="9196"/>
                </a:lnTo>
                <a:lnTo>
                  <a:pt x="3481" y="9120"/>
                </a:lnTo>
                <a:lnTo>
                  <a:pt x="3499" y="9045"/>
                </a:lnTo>
                <a:lnTo>
                  <a:pt x="3518" y="8971"/>
                </a:lnTo>
                <a:lnTo>
                  <a:pt x="3536" y="8896"/>
                </a:lnTo>
                <a:lnTo>
                  <a:pt x="3556" y="8821"/>
                </a:lnTo>
                <a:lnTo>
                  <a:pt x="3578" y="8746"/>
                </a:lnTo>
                <a:lnTo>
                  <a:pt x="3599" y="8672"/>
                </a:lnTo>
                <a:lnTo>
                  <a:pt x="3621" y="8599"/>
                </a:lnTo>
                <a:lnTo>
                  <a:pt x="3644" y="8525"/>
                </a:lnTo>
                <a:lnTo>
                  <a:pt x="3667" y="8452"/>
                </a:lnTo>
                <a:lnTo>
                  <a:pt x="3692" y="8379"/>
                </a:lnTo>
                <a:lnTo>
                  <a:pt x="3717" y="8306"/>
                </a:lnTo>
                <a:lnTo>
                  <a:pt x="3743" y="8233"/>
                </a:lnTo>
                <a:lnTo>
                  <a:pt x="3770" y="8162"/>
                </a:lnTo>
                <a:lnTo>
                  <a:pt x="3797" y="8090"/>
                </a:lnTo>
                <a:lnTo>
                  <a:pt x="3826" y="8019"/>
                </a:lnTo>
                <a:lnTo>
                  <a:pt x="3854" y="7948"/>
                </a:lnTo>
                <a:lnTo>
                  <a:pt x="3884" y="7877"/>
                </a:lnTo>
                <a:lnTo>
                  <a:pt x="3914" y="7807"/>
                </a:lnTo>
                <a:lnTo>
                  <a:pt x="3946" y="7736"/>
                </a:lnTo>
                <a:lnTo>
                  <a:pt x="3977" y="7666"/>
                </a:lnTo>
                <a:lnTo>
                  <a:pt x="4009" y="7597"/>
                </a:lnTo>
                <a:lnTo>
                  <a:pt x="4043" y="7527"/>
                </a:lnTo>
                <a:lnTo>
                  <a:pt x="4077" y="7459"/>
                </a:lnTo>
                <a:lnTo>
                  <a:pt x="4110" y="7390"/>
                </a:lnTo>
                <a:lnTo>
                  <a:pt x="4145" y="7323"/>
                </a:lnTo>
                <a:lnTo>
                  <a:pt x="4181" y="7255"/>
                </a:lnTo>
                <a:lnTo>
                  <a:pt x="4217" y="7188"/>
                </a:lnTo>
                <a:lnTo>
                  <a:pt x="4255" y="7121"/>
                </a:lnTo>
                <a:lnTo>
                  <a:pt x="4292" y="7055"/>
                </a:lnTo>
                <a:lnTo>
                  <a:pt x="4331" y="6988"/>
                </a:lnTo>
                <a:lnTo>
                  <a:pt x="4371" y="6922"/>
                </a:lnTo>
                <a:lnTo>
                  <a:pt x="4411" y="6857"/>
                </a:lnTo>
                <a:lnTo>
                  <a:pt x="4451" y="6793"/>
                </a:lnTo>
                <a:lnTo>
                  <a:pt x="4492" y="6728"/>
                </a:lnTo>
                <a:lnTo>
                  <a:pt x="4533" y="6664"/>
                </a:lnTo>
                <a:lnTo>
                  <a:pt x="4575" y="6600"/>
                </a:lnTo>
                <a:lnTo>
                  <a:pt x="4619" y="6538"/>
                </a:lnTo>
                <a:lnTo>
                  <a:pt x="4663" y="6475"/>
                </a:lnTo>
                <a:lnTo>
                  <a:pt x="4706" y="6412"/>
                </a:lnTo>
                <a:lnTo>
                  <a:pt x="4751" y="6351"/>
                </a:lnTo>
                <a:lnTo>
                  <a:pt x="4798" y="6290"/>
                </a:lnTo>
                <a:lnTo>
                  <a:pt x="4844" y="6229"/>
                </a:lnTo>
                <a:lnTo>
                  <a:pt x="4891" y="6168"/>
                </a:lnTo>
                <a:lnTo>
                  <a:pt x="4938" y="6108"/>
                </a:lnTo>
                <a:lnTo>
                  <a:pt x="4986" y="6048"/>
                </a:lnTo>
                <a:lnTo>
                  <a:pt x="5035" y="5989"/>
                </a:lnTo>
                <a:lnTo>
                  <a:pt x="5084" y="5931"/>
                </a:lnTo>
                <a:lnTo>
                  <a:pt x="5134" y="5873"/>
                </a:lnTo>
                <a:lnTo>
                  <a:pt x="5184" y="5816"/>
                </a:lnTo>
                <a:lnTo>
                  <a:pt x="5235" y="5758"/>
                </a:lnTo>
                <a:lnTo>
                  <a:pt x="5286" y="5701"/>
                </a:lnTo>
                <a:lnTo>
                  <a:pt x="5339" y="5646"/>
                </a:lnTo>
                <a:lnTo>
                  <a:pt x="5393" y="5590"/>
                </a:lnTo>
                <a:lnTo>
                  <a:pt x="5445" y="5535"/>
                </a:lnTo>
                <a:lnTo>
                  <a:pt x="5500" y="5480"/>
                </a:lnTo>
                <a:lnTo>
                  <a:pt x="5553" y="5427"/>
                </a:lnTo>
                <a:lnTo>
                  <a:pt x="5610" y="5373"/>
                </a:lnTo>
                <a:lnTo>
                  <a:pt x="5664" y="5321"/>
                </a:lnTo>
                <a:lnTo>
                  <a:pt x="5721" y="5268"/>
                </a:lnTo>
                <a:lnTo>
                  <a:pt x="5778" y="5216"/>
                </a:lnTo>
                <a:lnTo>
                  <a:pt x="5835" y="5165"/>
                </a:lnTo>
                <a:lnTo>
                  <a:pt x="5893" y="5115"/>
                </a:lnTo>
                <a:lnTo>
                  <a:pt x="5951" y="5065"/>
                </a:lnTo>
                <a:lnTo>
                  <a:pt x="6011" y="5015"/>
                </a:lnTo>
                <a:lnTo>
                  <a:pt x="6070" y="4966"/>
                </a:lnTo>
                <a:lnTo>
                  <a:pt x="6130" y="4918"/>
                </a:lnTo>
                <a:lnTo>
                  <a:pt x="6191" y="4870"/>
                </a:lnTo>
                <a:lnTo>
                  <a:pt x="6252" y="4823"/>
                </a:lnTo>
                <a:lnTo>
                  <a:pt x="6314" y="4777"/>
                </a:lnTo>
                <a:lnTo>
                  <a:pt x="6375" y="4731"/>
                </a:lnTo>
                <a:lnTo>
                  <a:pt x="6439" y="4684"/>
                </a:lnTo>
                <a:lnTo>
                  <a:pt x="6503" y="4641"/>
                </a:lnTo>
                <a:lnTo>
                  <a:pt x="6566" y="4596"/>
                </a:lnTo>
                <a:lnTo>
                  <a:pt x="6630" y="4552"/>
                </a:lnTo>
                <a:lnTo>
                  <a:pt x="6695" y="4510"/>
                </a:lnTo>
                <a:lnTo>
                  <a:pt x="6760" y="4467"/>
                </a:lnTo>
                <a:lnTo>
                  <a:pt x="6826" y="4426"/>
                </a:lnTo>
                <a:lnTo>
                  <a:pt x="6892" y="4385"/>
                </a:lnTo>
                <a:lnTo>
                  <a:pt x="6959" y="4345"/>
                </a:lnTo>
                <a:lnTo>
                  <a:pt x="7027" y="4305"/>
                </a:lnTo>
                <a:lnTo>
                  <a:pt x="7094" y="4267"/>
                </a:lnTo>
                <a:lnTo>
                  <a:pt x="7163" y="4228"/>
                </a:lnTo>
                <a:lnTo>
                  <a:pt x="7231" y="4191"/>
                </a:lnTo>
                <a:lnTo>
                  <a:pt x="7300" y="4154"/>
                </a:lnTo>
                <a:lnTo>
                  <a:pt x="7370" y="4118"/>
                </a:lnTo>
                <a:lnTo>
                  <a:pt x="7441" y="4082"/>
                </a:lnTo>
                <a:lnTo>
                  <a:pt x="7511" y="4047"/>
                </a:lnTo>
                <a:lnTo>
                  <a:pt x="7582" y="4013"/>
                </a:lnTo>
                <a:lnTo>
                  <a:pt x="7653" y="3980"/>
                </a:lnTo>
                <a:lnTo>
                  <a:pt x="7725" y="3947"/>
                </a:lnTo>
                <a:lnTo>
                  <a:pt x="7798" y="3915"/>
                </a:lnTo>
                <a:lnTo>
                  <a:pt x="7871" y="3884"/>
                </a:lnTo>
                <a:lnTo>
                  <a:pt x="7943" y="3854"/>
                </a:lnTo>
                <a:lnTo>
                  <a:pt x="8018" y="3824"/>
                </a:lnTo>
                <a:lnTo>
                  <a:pt x="8092" y="3795"/>
                </a:lnTo>
                <a:lnTo>
                  <a:pt x="8167" y="3766"/>
                </a:lnTo>
                <a:lnTo>
                  <a:pt x="8242" y="3739"/>
                </a:lnTo>
                <a:lnTo>
                  <a:pt x="8318" y="3712"/>
                </a:lnTo>
                <a:lnTo>
                  <a:pt x="8393" y="3687"/>
                </a:lnTo>
                <a:lnTo>
                  <a:pt x="8470" y="3660"/>
                </a:lnTo>
                <a:lnTo>
                  <a:pt x="8546" y="3637"/>
                </a:lnTo>
                <a:lnTo>
                  <a:pt x="8623" y="3613"/>
                </a:lnTo>
                <a:lnTo>
                  <a:pt x="8701" y="3589"/>
                </a:lnTo>
                <a:lnTo>
                  <a:pt x="8779" y="3567"/>
                </a:lnTo>
                <a:lnTo>
                  <a:pt x="8857" y="3546"/>
                </a:lnTo>
                <a:lnTo>
                  <a:pt x="8936" y="3526"/>
                </a:lnTo>
                <a:lnTo>
                  <a:pt x="9015" y="3506"/>
                </a:lnTo>
                <a:lnTo>
                  <a:pt x="9095" y="3487"/>
                </a:lnTo>
                <a:lnTo>
                  <a:pt x="9175" y="3468"/>
                </a:lnTo>
                <a:lnTo>
                  <a:pt x="9254" y="3451"/>
                </a:lnTo>
                <a:lnTo>
                  <a:pt x="9336" y="3435"/>
                </a:lnTo>
                <a:lnTo>
                  <a:pt x="9336" y="3435"/>
                </a:lnTo>
                <a:lnTo>
                  <a:pt x="9474" y="3408"/>
                </a:lnTo>
                <a:lnTo>
                  <a:pt x="9611" y="3385"/>
                </a:lnTo>
                <a:lnTo>
                  <a:pt x="9750" y="3365"/>
                </a:lnTo>
                <a:lnTo>
                  <a:pt x="9887" y="3346"/>
                </a:lnTo>
                <a:lnTo>
                  <a:pt x="10025" y="3330"/>
                </a:lnTo>
                <a:lnTo>
                  <a:pt x="10163" y="3317"/>
                </a:lnTo>
                <a:lnTo>
                  <a:pt x="10300" y="3307"/>
                </a:lnTo>
                <a:lnTo>
                  <a:pt x="10437" y="3299"/>
                </a:lnTo>
                <a:lnTo>
                  <a:pt x="10437" y="1121"/>
                </a:lnTo>
                <a:lnTo>
                  <a:pt x="10437" y="1121"/>
                </a:lnTo>
                <a:lnTo>
                  <a:pt x="10353" y="1124"/>
                </a:lnTo>
                <a:lnTo>
                  <a:pt x="10270" y="1128"/>
                </a:lnTo>
                <a:lnTo>
                  <a:pt x="10270" y="1128"/>
                </a:lnTo>
                <a:lnTo>
                  <a:pt x="10252" y="1128"/>
                </a:lnTo>
                <a:lnTo>
                  <a:pt x="10234" y="1128"/>
                </a:lnTo>
                <a:lnTo>
                  <a:pt x="10216" y="1127"/>
                </a:lnTo>
                <a:lnTo>
                  <a:pt x="10199" y="1126"/>
                </a:lnTo>
                <a:lnTo>
                  <a:pt x="10164" y="1121"/>
                </a:lnTo>
                <a:lnTo>
                  <a:pt x="10129" y="1112"/>
                </a:lnTo>
                <a:lnTo>
                  <a:pt x="10096" y="1101"/>
                </a:lnTo>
                <a:lnTo>
                  <a:pt x="10064" y="1087"/>
                </a:lnTo>
                <a:lnTo>
                  <a:pt x="10034" y="1072"/>
                </a:lnTo>
                <a:lnTo>
                  <a:pt x="10005" y="1053"/>
                </a:lnTo>
                <a:lnTo>
                  <a:pt x="9978" y="1032"/>
                </a:lnTo>
                <a:lnTo>
                  <a:pt x="9952" y="1010"/>
                </a:lnTo>
                <a:lnTo>
                  <a:pt x="9928" y="983"/>
                </a:lnTo>
                <a:lnTo>
                  <a:pt x="9907" y="957"/>
                </a:lnTo>
                <a:lnTo>
                  <a:pt x="9887" y="927"/>
                </a:lnTo>
                <a:lnTo>
                  <a:pt x="9869" y="897"/>
                </a:lnTo>
                <a:lnTo>
                  <a:pt x="9862" y="881"/>
                </a:lnTo>
                <a:lnTo>
                  <a:pt x="9854" y="865"/>
                </a:lnTo>
                <a:lnTo>
                  <a:pt x="9848" y="847"/>
                </a:lnTo>
                <a:lnTo>
                  <a:pt x="9843" y="830"/>
                </a:lnTo>
                <a:lnTo>
                  <a:pt x="9681" y="300"/>
                </a:lnTo>
                <a:lnTo>
                  <a:pt x="9681" y="300"/>
                </a:lnTo>
                <a:lnTo>
                  <a:pt x="9675" y="281"/>
                </a:lnTo>
                <a:lnTo>
                  <a:pt x="9667" y="264"/>
                </a:lnTo>
                <a:lnTo>
                  <a:pt x="9660" y="246"/>
                </a:lnTo>
                <a:lnTo>
                  <a:pt x="9652" y="229"/>
                </a:lnTo>
                <a:lnTo>
                  <a:pt x="9642" y="213"/>
                </a:lnTo>
                <a:lnTo>
                  <a:pt x="9634" y="196"/>
                </a:lnTo>
                <a:lnTo>
                  <a:pt x="9622" y="180"/>
                </a:lnTo>
                <a:lnTo>
                  <a:pt x="9611" y="165"/>
                </a:lnTo>
                <a:lnTo>
                  <a:pt x="9600" y="151"/>
                </a:lnTo>
                <a:lnTo>
                  <a:pt x="9588" y="136"/>
                </a:lnTo>
                <a:lnTo>
                  <a:pt x="9575" y="124"/>
                </a:lnTo>
                <a:lnTo>
                  <a:pt x="9561" y="112"/>
                </a:lnTo>
                <a:lnTo>
                  <a:pt x="9548" y="99"/>
                </a:lnTo>
                <a:lnTo>
                  <a:pt x="9534" y="88"/>
                </a:lnTo>
                <a:lnTo>
                  <a:pt x="9519" y="77"/>
                </a:lnTo>
                <a:lnTo>
                  <a:pt x="9504" y="67"/>
                </a:lnTo>
                <a:lnTo>
                  <a:pt x="9488" y="57"/>
                </a:lnTo>
                <a:lnTo>
                  <a:pt x="9472" y="48"/>
                </a:lnTo>
                <a:lnTo>
                  <a:pt x="9455" y="40"/>
                </a:lnTo>
                <a:lnTo>
                  <a:pt x="9438" y="33"/>
                </a:lnTo>
                <a:lnTo>
                  <a:pt x="9422" y="25"/>
                </a:lnTo>
                <a:lnTo>
                  <a:pt x="9404" y="19"/>
                </a:lnTo>
                <a:lnTo>
                  <a:pt x="9385" y="14"/>
                </a:lnTo>
                <a:lnTo>
                  <a:pt x="9368" y="10"/>
                </a:lnTo>
                <a:lnTo>
                  <a:pt x="9349" y="7"/>
                </a:lnTo>
                <a:lnTo>
                  <a:pt x="9331" y="4"/>
                </a:lnTo>
                <a:lnTo>
                  <a:pt x="9313" y="2"/>
                </a:lnTo>
                <a:lnTo>
                  <a:pt x="9293" y="0"/>
                </a:lnTo>
                <a:lnTo>
                  <a:pt x="9274" y="0"/>
                </a:lnTo>
                <a:lnTo>
                  <a:pt x="9256" y="0"/>
                </a:lnTo>
                <a:lnTo>
                  <a:pt x="9237" y="3"/>
                </a:lnTo>
                <a:lnTo>
                  <a:pt x="9217" y="4"/>
                </a:lnTo>
                <a:lnTo>
                  <a:pt x="9217" y="4"/>
                </a:lnTo>
                <a:lnTo>
                  <a:pt x="9081" y="25"/>
                </a:lnTo>
                <a:lnTo>
                  <a:pt x="8945" y="48"/>
                </a:lnTo>
                <a:lnTo>
                  <a:pt x="8808" y="73"/>
                </a:lnTo>
                <a:lnTo>
                  <a:pt x="8672" y="99"/>
                </a:lnTo>
                <a:lnTo>
                  <a:pt x="8672" y="99"/>
                </a:lnTo>
                <a:lnTo>
                  <a:pt x="8536" y="126"/>
                </a:lnTo>
                <a:lnTo>
                  <a:pt x="8400" y="156"/>
                </a:lnTo>
                <a:lnTo>
                  <a:pt x="8267" y="188"/>
                </a:lnTo>
                <a:lnTo>
                  <a:pt x="8132" y="220"/>
                </a:lnTo>
                <a:lnTo>
                  <a:pt x="8132" y="220"/>
                </a:lnTo>
                <a:lnTo>
                  <a:pt x="8113" y="226"/>
                </a:lnTo>
                <a:lnTo>
                  <a:pt x="8096" y="231"/>
                </a:lnTo>
                <a:lnTo>
                  <a:pt x="8077" y="239"/>
                </a:lnTo>
                <a:lnTo>
                  <a:pt x="8059" y="246"/>
                </a:lnTo>
                <a:lnTo>
                  <a:pt x="8043" y="255"/>
                </a:lnTo>
                <a:lnTo>
                  <a:pt x="8027" y="264"/>
                </a:lnTo>
                <a:lnTo>
                  <a:pt x="8011" y="272"/>
                </a:lnTo>
                <a:lnTo>
                  <a:pt x="7995" y="284"/>
                </a:lnTo>
                <a:lnTo>
                  <a:pt x="7980" y="295"/>
                </a:lnTo>
                <a:lnTo>
                  <a:pt x="7966" y="306"/>
                </a:lnTo>
                <a:lnTo>
                  <a:pt x="7952" y="319"/>
                </a:lnTo>
                <a:lnTo>
                  <a:pt x="7938" y="331"/>
                </a:lnTo>
                <a:lnTo>
                  <a:pt x="7926" y="344"/>
                </a:lnTo>
                <a:lnTo>
                  <a:pt x="7914" y="357"/>
                </a:lnTo>
                <a:lnTo>
                  <a:pt x="7902" y="372"/>
                </a:lnTo>
                <a:lnTo>
                  <a:pt x="7891" y="387"/>
                </a:lnTo>
                <a:lnTo>
                  <a:pt x="7881" y="402"/>
                </a:lnTo>
                <a:lnTo>
                  <a:pt x="7871" y="418"/>
                </a:lnTo>
                <a:lnTo>
                  <a:pt x="7862" y="435"/>
                </a:lnTo>
                <a:lnTo>
                  <a:pt x="7855" y="451"/>
                </a:lnTo>
                <a:lnTo>
                  <a:pt x="7847" y="467"/>
                </a:lnTo>
                <a:lnTo>
                  <a:pt x="7840" y="484"/>
                </a:lnTo>
                <a:lnTo>
                  <a:pt x="7835" y="502"/>
                </a:lnTo>
                <a:lnTo>
                  <a:pt x="7829" y="519"/>
                </a:lnTo>
                <a:lnTo>
                  <a:pt x="7825" y="538"/>
                </a:lnTo>
                <a:lnTo>
                  <a:pt x="7821" y="557"/>
                </a:lnTo>
                <a:lnTo>
                  <a:pt x="7819" y="576"/>
                </a:lnTo>
                <a:lnTo>
                  <a:pt x="7816" y="594"/>
                </a:lnTo>
                <a:lnTo>
                  <a:pt x="7815" y="613"/>
                </a:lnTo>
                <a:lnTo>
                  <a:pt x="7815" y="632"/>
                </a:lnTo>
                <a:lnTo>
                  <a:pt x="7815" y="652"/>
                </a:lnTo>
                <a:lnTo>
                  <a:pt x="7816" y="670"/>
                </a:lnTo>
                <a:lnTo>
                  <a:pt x="7870" y="1223"/>
                </a:lnTo>
                <a:lnTo>
                  <a:pt x="7870" y="1223"/>
                </a:lnTo>
                <a:lnTo>
                  <a:pt x="7871" y="1240"/>
                </a:lnTo>
                <a:lnTo>
                  <a:pt x="7872" y="1259"/>
                </a:lnTo>
                <a:lnTo>
                  <a:pt x="7872" y="1277"/>
                </a:lnTo>
                <a:lnTo>
                  <a:pt x="7871" y="1294"/>
                </a:lnTo>
                <a:lnTo>
                  <a:pt x="7867" y="1330"/>
                </a:lnTo>
                <a:lnTo>
                  <a:pt x="7860" y="1364"/>
                </a:lnTo>
                <a:lnTo>
                  <a:pt x="7850" y="1398"/>
                </a:lnTo>
                <a:lnTo>
                  <a:pt x="7837" y="1430"/>
                </a:lnTo>
                <a:lnTo>
                  <a:pt x="7822" y="1461"/>
                </a:lnTo>
                <a:lnTo>
                  <a:pt x="7805" y="1490"/>
                </a:lnTo>
                <a:lnTo>
                  <a:pt x="7785" y="1519"/>
                </a:lnTo>
                <a:lnTo>
                  <a:pt x="7764" y="1545"/>
                </a:lnTo>
                <a:lnTo>
                  <a:pt x="7739" y="1570"/>
                </a:lnTo>
                <a:lnTo>
                  <a:pt x="7713" y="1592"/>
                </a:lnTo>
                <a:lnTo>
                  <a:pt x="7685" y="1613"/>
                </a:lnTo>
                <a:lnTo>
                  <a:pt x="7654" y="1632"/>
                </a:lnTo>
                <a:lnTo>
                  <a:pt x="7639" y="1640"/>
                </a:lnTo>
                <a:lnTo>
                  <a:pt x="7623" y="1648"/>
                </a:lnTo>
                <a:lnTo>
                  <a:pt x="7607" y="1655"/>
                </a:lnTo>
                <a:lnTo>
                  <a:pt x="7589" y="1661"/>
                </a:lnTo>
                <a:lnTo>
                  <a:pt x="7589" y="1661"/>
                </a:lnTo>
                <a:lnTo>
                  <a:pt x="7463" y="1706"/>
                </a:lnTo>
                <a:lnTo>
                  <a:pt x="7338" y="1753"/>
                </a:lnTo>
                <a:lnTo>
                  <a:pt x="7214" y="1800"/>
                </a:lnTo>
                <a:lnTo>
                  <a:pt x="7091" y="1850"/>
                </a:lnTo>
                <a:lnTo>
                  <a:pt x="6969" y="1903"/>
                </a:lnTo>
                <a:lnTo>
                  <a:pt x="6848" y="1955"/>
                </a:lnTo>
                <a:lnTo>
                  <a:pt x="6727" y="2010"/>
                </a:lnTo>
                <a:lnTo>
                  <a:pt x="6609" y="2066"/>
                </a:lnTo>
                <a:lnTo>
                  <a:pt x="6609" y="2066"/>
                </a:lnTo>
                <a:lnTo>
                  <a:pt x="6593" y="2074"/>
                </a:lnTo>
                <a:lnTo>
                  <a:pt x="6575" y="2080"/>
                </a:lnTo>
                <a:lnTo>
                  <a:pt x="6559" y="2086"/>
                </a:lnTo>
                <a:lnTo>
                  <a:pt x="6541" y="2091"/>
                </a:lnTo>
                <a:lnTo>
                  <a:pt x="6508" y="2100"/>
                </a:lnTo>
                <a:lnTo>
                  <a:pt x="6473" y="2105"/>
                </a:lnTo>
                <a:lnTo>
                  <a:pt x="6438" y="2107"/>
                </a:lnTo>
                <a:lnTo>
                  <a:pt x="6404" y="2107"/>
                </a:lnTo>
                <a:lnTo>
                  <a:pt x="6369" y="2104"/>
                </a:lnTo>
                <a:lnTo>
                  <a:pt x="6336" y="2099"/>
                </a:lnTo>
                <a:lnTo>
                  <a:pt x="6302" y="2090"/>
                </a:lnTo>
                <a:lnTo>
                  <a:pt x="6269" y="2077"/>
                </a:lnTo>
                <a:lnTo>
                  <a:pt x="6238" y="2064"/>
                </a:lnTo>
                <a:lnTo>
                  <a:pt x="6207" y="2047"/>
                </a:lnTo>
                <a:lnTo>
                  <a:pt x="6178" y="2028"/>
                </a:lnTo>
                <a:lnTo>
                  <a:pt x="6151" y="2006"/>
                </a:lnTo>
                <a:lnTo>
                  <a:pt x="6137" y="1994"/>
                </a:lnTo>
                <a:lnTo>
                  <a:pt x="6125" y="1981"/>
                </a:lnTo>
                <a:lnTo>
                  <a:pt x="6112" y="1969"/>
                </a:lnTo>
                <a:lnTo>
                  <a:pt x="6101" y="1955"/>
                </a:lnTo>
                <a:lnTo>
                  <a:pt x="5747" y="1525"/>
                </a:lnTo>
                <a:lnTo>
                  <a:pt x="5747" y="1525"/>
                </a:lnTo>
                <a:lnTo>
                  <a:pt x="5734" y="1511"/>
                </a:lnTo>
                <a:lnTo>
                  <a:pt x="5721" y="1496"/>
                </a:lnTo>
                <a:lnTo>
                  <a:pt x="5707" y="1484"/>
                </a:lnTo>
                <a:lnTo>
                  <a:pt x="5693" y="1471"/>
                </a:lnTo>
                <a:lnTo>
                  <a:pt x="5678" y="1459"/>
                </a:lnTo>
                <a:lnTo>
                  <a:pt x="5663" y="1447"/>
                </a:lnTo>
                <a:lnTo>
                  <a:pt x="5647" y="1438"/>
                </a:lnTo>
                <a:lnTo>
                  <a:pt x="5632" y="1428"/>
                </a:lnTo>
                <a:lnTo>
                  <a:pt x="5616" y="1419"/>
                </a:lnTo>
                <a:lnTo>
                  <a:pt x="5598" y="1410"/>
                </a:lnTo>
                <a:lnTo>
                  <a:pt x="5582" y="1403"/>
                </a:lnTo>
                <a:lnTo>
                  <a:pt x="5565" y="1396"/>
                </a:lnTo>
                <a:lnTo>
                  <a:pt x="5547" y="1390"/>
                </a:lnTo>
                <a:lnTo>
                  <a:pt x="5530" y="1385"/>
                </a:lnTo>
                <a:lnTo>
                  <a:pt x="5511" y="1381"/>
                </a:lnTo>
                <a:lnTo>
                  <a:pt x="5494" y="1378"/>
                </a:lnTo>
                <a:lnTo>
                  <a:pt x="5475" y="1375"/>
                </a:lnTo>
                <a:lnTo>
                  <a:pt x="5457" y="1373"/>
                </a:lnTo>
                <a:lnTo>
                  <a:pt x="5439" y="1371"/>
                </a:lnTo>
                <a:lnTo>
                  <a:pt x="5420" y="1371"/>
                </a:lnTo>
                <a:lnTo>
                  <a:pt x="5402" y="1371"/>
                </a:lnTo>
                <a:lnTo>
                  <a:pt x="5384" y="1373"/>
                </a:lnTo>
                <a:lnTo>
                  <a:pt x="5365" y="1375"/>
                </a:lnTo>
                <a:lnTo>
                  <a:pt x="5346" y="1378"/>
                </a:lnTo>
                <a:lnTo>
                  <a:pt x="5329" y="1381"/>
                </a:lnTo>
                <a:lnTo>
                  <a:pt x="5310" y="1386"/>
                </a:lnTo>
                <a:lnTo>
                  <a:pt x="5293" y="1391"/>
                </a:lnTo>
                <a:lnTo>
                  <a:pt x="5274" y="1398"/>
                </a:lnTo>
                <a:lnTo>
                  <a:pt x="5257" y="1404"/>
                </a:lnTo>
                <a:lnTo>
                  <a:pt x="5239" y="1413"/>
                </a:lnTo>
                <a:lnTo>
                  <a:pt x="5223" y="1421"/>
                </a:lnTo>
                <a:lnTo>
                  <a:pt x="5205" y="1430"/>
                </a:lnTo>
                <a:lnTo>
                  <a:pt x="5205" y="1430"/>
                </a:lnTo>
                <a:lnTo>
                  <a:pt x="5087" y="1502"/>
                </a:lnTo>
                <a:lnTo>
                  <a:pt x="4968" y="1576"/>
                </a:lnTo>
                <a:lnTo>
                  <a:pt x="4852" y="1651"/>
                </a:lnTo>
                <a:lnTo>
                  <a:pt x="4738" y="1727"/>
                </a:lnTo>
                <a:lnTo>
                  <a:pt x="4623" y="1804"/>
                </a:lnTo>
                <a:lnTo>
                  <a:pt x="4509" y="1883"/>
                </a:lnTo>
                <a:lnTo>
                  <a:pt x="4397" y="1963"/>
                </a:lnTo>
                <a:lnTo>
                  <a:pt x="4286" y="2045"/>
                </a:lnTo>
                <a:lnTo>
                  <a:pt x="4286" y="2045"/>
                </a:lnTo>
                <a:lnTo>
                  <a:pt x="4271" y="2056"/>
                </a:lnTo>
                <a:lnTo>
                  <a:pt x="4256" y="2069"/>
                </a:lnTo>
                <a:lnTo>
                  <a:pt x="4242" y="2082"/>
                </a:lnTo>
                <a:lnTo>
                  <a:pt x="4230" y="2096"/>
                </a:lnTo>
                <a:lnTo>
                  <a:pt x="4217" y="2110"/>
                </a:lnTo>
                <a:lnTo>
                  <a:pt x="4205" y="2125"/>
                </a:lnTo>
                <a:lnTo>
                  <a:pt x="4194" y="2140"/>
                </a:lnTo>
                <a:lnTo>
                  <a:pt x="4184" y="2155"/>
                </a:lnTo>
                <a:lnTo>
                  <a:pt x="4174" y="2171"/>
                </a:lnTo>
                <a:lnTo>
                  <a:pt x="4165" y="2187"/>
                </a:lnTo>
                <a:lnTo>
                  <a:pt x="4156" y="2203"/>
                </a:lnTo>
                <a:lnTo>
                  <a:pt x="4150" y="2221"/>
                </a:lnTo>
                <a:lnTo>
                  <a:pt x="4143" y="2238"/>
                </a:lnTo>
                <a:lnTo>
                  <a:pt x="4136" y="2256"/>
                </a:lnTo>
                <a:lnTo>
                  <a:pt x="4131" y="2273"/>
                </a:lnTo>
                <a:lnTo>
                  <a:pt x="4128" y="2291"/>
                </a:lnTo>
                <a:lnTo>
                  <a:pt x="4124" y="2308"/>
                </a:lnTo>
                <a:lnTo>
                  <a:pt x="4121" y="2327"/>
                </a:lnTo>
                <a:lnTo>
                  <a:pt x="4119" y="2346"/>
                </a:lnTo>
                <a:lnTo>
                  <a:pt x="4118" y="2363"/>
                </a:lnTo>
                <a:lnTo>
                  <a:pt x="4118" y="2382"/>
                </a:lnTo>
                <a:lnTo>
                  <a:pt x="4118" y="2400"/>
                </a:lnTo>
                <a:lnTo>
                  <a:pt x="4119" y="2419"/>
                </a:lnTo>
                <a:lnTo>
                  <a:pt x="4121" y="2438"/>
                </a:lnTo>
                <a:lnTo>
                  <a:pt x="4124" y="2455"/>
                </a:lnTo>
                <a:lnTo>
                  <a:pt x="4128" y="2474"/>
                </a:lnTo>
                <a:lnTo>
                  <a:pt x="4131" y="2493"/>
                </a:lnTo>
                <a:lnTo>
                  <a:pt x="4138" y="2510"/>
                </a:lnTo>
                <a:lnTo>
                  <a:pt x="4144" y="2529"/>
                </a:lnTo>
                <a:lnTo>
                  <a:pt x="4150" y="2546"/>
                </a:lnTo>
                <a:lnTo>
                  <a:pt x="4159" y="2564"/>
                </a:lnTo>
                <a:lnTo>
                  <a:pt x="4168" y="2581"/>
                </a:lnTo>
                <a:lnTo>
                  <a:pt x="4428" y="3073"/>
                </a:lnTo>
                <a:lnTo>
                  <a:pt x="4428" y="3073"/>
                </a:lnTo>
                <a:lnTo>
                  <a:pt x="4437" y="3089"/>
                </a:lnTo>
                <a:lnTo>
                  <a:pt x="4444" y="3105"/>
                </a:lnTo>
                <a:lnTo>
                  <a:pt x="4451" y="3121"/>
                </a:lnTo>
                <a:lnTo>
                  <a:pt x="4457" y="3139"/>
                </a:lnTo>
                <a:lnTo>
                  <a:pt x="4467" y="3173"/>
                </a:lnTo>
                <a:lnTo>
                  <a:pt x="4473" y="3206"/>
                </a:lnTo>
                <a:lnTo>
                  <a:pt x="4477" y="3241"/>
                </a:lnTo>
                <a:lnTo>
                  <a:pt x="4478" y="3276"/>
                </a:lnTo>
                <a:lnTo>
                  <a:pt x="4476" y="3310"/>
                </a:lnTo>
                <a:lnTo>
                  <a:pt x="4472" y="3344"/>
                </a:lnTo>
                <a:lnTo>
                  <a:pt x="4464" y="3377"/>
                </a:lnTo>
                <a:lnTo>
                  <a:pt x="4453" y="3411"/>
                </a:lnTo>
                <a:lnTo>
                  <a:pt x="4441" y="3443"/>
                </a:lnTo>
                <a:lnTo>
                  <a:pt x="4426" y="3473"/>
                </a:lnTo>
                <a:lnTo>
                  <a:pt x="4407" y="3503"/>
                </a:lnTo>
                <a:lnTo>
                  <a:pt x="4387" y="3532"/>
                </a:lnTo>
                <a:lnTo>
                  <a:pt x="4376" y="3546"/>
                </a:lnTo>
                <a:lnTo>
                  <a:pt x="4363" y="3559"/>
                </a:lnTo>
                <a:lnTo>
                  <a:pt x="4351" y="3572"/>
                </a:lnTo>
                <a:lnTo>
                  <a:pt x="4337" y="3584"/>
                </a:lnTo>
                <a:lnTo>
                  <a:pt x="4337" y="3584"/>
                </a:lnTo>
                <a:lnTo>
                  <a:pt x="4239" y="3674"/>
                </a:lnTo>
                <a:lnTo>
                  <a:pt x="4143" y="3765"/>
                </a:lnTo>
                <a:lnTo>
                  <a:pt x="4047" y="3856"/>
                </a:lnTo>
                <a:lnTo>
                  <a:pt x="3952" y="3950"/>
                </a:lnTo>
                <a:lnTo>
                  <a:pt x="3859" y="4045"/>
                </a:lnTo>
                <a:lnTo>
                  <a:pt x="3767" y="4141"/>
                </a:lnTo>
                <a:lnTo>
                  <a:pt x="3677" y="4237"/>
                </a:lnTo>
                <a:lnTo>
                  <a:pt x="3589" y="4335"/>
                </a:lnTo>
                <a:lnTo>
                  <a:pt x="3589" y="4335"/>
                </a:lnTo>
                <a:lnTo>
                  <a:pt x="3576" y="4349"/>
                </a:lnTo>
                <a:lnTo>
                  <a:pt x="3563" y="4361"/>
                </a:lnTo>
                <a:lnTo>
                  <a:pt x="3550" y="4373"/>
                </a:lnTo>
                <a:lnTo>
                  <a:pt x="3536" y="4385"/>
                </a:lnTo>
                <a:lnTo>
                  <a:pt x="3508" y="4405"/>
                </a:lnTo>
                <a:lnTo>
                  <a:pt x="3478" y="4424"/>
                </a:lnTo>
                <a:lnTo>
                  <a:pt x="3447" y="4439"/>
                </a:lnTo>
                <a:lnTo>
                  <a:pt x="3414" y="4452"/>
                </a:lnTo>
                <a:lnTo>
                  <a:pt x="3382" y="4462"/>
                </a:lnTo>
                <a:lnTo>
                  <a:pt x="3348" y="4470"/>
                </a:lnTo>
                <a:lnTo>
                  <a:pt x="3313" y="4475"/>
                </a:lnTo>
                <a:lnTo>
                  <a:pt x="3279" y="4476"/>
                </a:lnTo>
                <a:lnTo>
                  <a:pt x="3244" y="4475"/>
                </a:lnTo>
                <a:lnTo>
                  <a:pt x="3210" y="4471"/>
                </a:lnTo>
                <a:lnTo>
                  <a:pt x="3176" y="4465"/>
                </a:lnTo>
                <a:lnTo>
                  <a:pt x="3142" y="4455"/>
                </a:lnTo>
                <a:lnTo>
                  <a:pt x="3125" y="4449"/>
                </a:lnTo>
                <a:lnTo>
                  <a:pt x="3109" y="4442"/>
                </a:lnTo>
                <a:lnTo>
                  <a:pt x="3092" y="4435"/>
                </a:lnTo>
                <a:lnTo>
                  <a:pt x="3076" y="4428"/>
                </a:lnTo>
                <a:lnTo>
                  <a:pt x="2586" y="4167"/>
                </a:lnTo>
                <a:lnTo>
                  <a:pt x="2586" y="4167"/>
                </a:lnTo>
                <a:lnTo>
                  <a:pt x="2568" y="4158"/>
                </a:lnTo>
                <a:lnTo>
                  <a:pt x="2551" y="4149"/>
                </a:lnTo>
                <a:lnTo>
                  <a:pt x="2533" y="4143"/>
                </a:lnTo>
                <a:lnTo>
                  <a:pt x="2515" y="4137"/>
                </a:lnTo>
                <a:lnTo>
                  <a:pt x="2497" y="4131"/>
                </a:lnTo>
                <a:lnTo>
                  <a:pt x="2479" y="4127"/>
                </a:lnTo>
                <a:lnTo>
                  <a:pt x="2460" y="4123"/>
                </a:lnTo>
                <a:lnTo>
                  <a:pt x="2442" y="4121"/>
                </a:lnTo>
                <a:lnTo>
                  <a:pt x="2424" y="4118"/>
                </a:lnTo>
                <a:lnTo>
                  <a:pt x="2405" y="4117"/>
                </a:lnTo>
                <a:lnTo>
                  <a:pt x="2386" y="4117"/>
                </a:lnTo>
                <a:lnTo>
                  <a:pt x="2368" y="4117"/>
                </a:lnTo>
                <a:lnTo>
                  <a:pt x="2350" y="4118"/>
                </a:lnTo>
                <a:lnTo>
                  <a:pt x="2331" y="4121"/>
                </a:lnTo>
                <a:lnTo>
                  <a:pt x="2313" y="4123"/>
                </a:lnTo>
                <a:lnTo>
                  <a:pt x="2295" y="4127"/>
                </a:lnTo>
                <a:lnTo>
                  <a:pt x="2278" y="4131"/>
                </a:lnTo>
                <a:lnTo>
                  <a:pt x="2259" y="4136"/>
                </a:lnTo>
                <a:lnTo>
                  <a:pt x="2243" y="4142"/>
                </a:lnTo>
                <a:lnTo>
                  <a:pt x="2225" y="4149"/>
                </a:lnTo>
                <a:lnTo>
                  <a:pt x="2208" y="4157"/>
                </a:lnTo>
                <a:lnTo>
                  <a:pt x="2192" y="4164"/>
                </a:lnTo>
                <a:lnTo>
                  <a:pt x="2175" y="4173"/>
                </a:lnTo>
                <a:lnTo>
                  <a:pt x="2159" y="4183"/>
                </a:lnTo>
                <a:lnTo>
                  <a:pt x="2144" y="4193"/>
                </a:lnTo>
                <a:lnTo>
                  <a:pt x="2129" y="4204"/>
                </a:lnTo>
                <a:lnTo>
                  <a:pt x="2114" y="4217"/>
                </a:lnTo>
                <a:lnTo>
                  <a:pt x="2101" y="4229"/>
                </a:lnTo>
                <a:lnTo>
                  <a:pt x="2087" y="4242"/>
                </a:lnTo>
                <a:lnTo>
                  <a:pt x="2073" y="4255"/>
                </a:lnTo>
                <a:lnTo>
                  <a:pt x="2061" y="4270"/>
                </a:lnTo>
                <a:lnTo>
                  <a:pt x="2049" y="4287"/>
                </a:lnTo>
                <a:lnTo>
                  <a:pt x="2049" y="4287"/>
                </a:lnTo>
                <a:lnTo>
                  <a:pt x="1967" y="4398"/>
                </a:lnTo>
                <a:lnTo>
                  <a:pt x="1887" y="4510"/>
                </a:lnTo>
                <a:lnTo>
                  <a:pt x="1807" y="4623"/>
                </a:lnTo>
                <a:lnTo>
                  <a:pt x="1730" y="4738"/>
                </a:lnTo>
                <a:lnTo>
                  <a:pt x="1654" y="4853"/>
                </a:lnTo>
                <a:lnTo>
                  <a:pt x="1579" y="4970"/>
                </a:lnTo>
                <a:lnTo>
                  <a:pt x="1507" y="5087"/>
                </a:lnTo>
                <a:lnTo>
                  <a:pt x="1435" y="5205"/>
                </a:lnTo>
                <a:lnTo>
                  <a:pt x="1435" y="5205"/>
                </a:lnTo>
                <a:lnTo>
                  <a:pt x="1426" y="5222"/>
                </a:lnTo>
                <a:lnTo>
                  <a:pt x="1417" y="5240"/>
                </a:lnTo>
                <a:lnTo>
                  <a:pt x="1408" y="5257"/>
                </a:lnTo>
                <a:lnTo>
                  <a:pt x="1402" y="5275"/>
                </a:lnTo>
                <a:lnTo>
                  <a:pt x="1396" y="5292"/>
                </a:lnTo>
                <a:lnTo>
                  <a:pt x="1391" y="5311"/>
                </a:lnTo>
                <a:lnTo>
                  <a:pt x="1386" y="5328"/>
                </a:lnTo>
                <a:lnTo>
                  <a:pt x="1382" y="5347"/>
                </a:lnTo>
                <a:lnTo>
                  <a:pt x="1380" y="5364"/>
                </a:lnTo>
                <a:lnTo>
                  <a:pt x="1377" y="5383"/>
                </a:lnTo>
                <a:lnTo>
                  <a:pt x="1376" y="5402"/>
                </a:lnTo>
                <a:lnTo>
                  <a:pt x="1376" y="5420"/>
                </a:lnTo>
                <a:lnTo>
                  <a:pt x="1376" y="5438"/>
                </a:lnTo>
                <a:lnTo>
                  <a:pt x="1377" y="5457"/>
                </a:lnTo>
                <a:lnTo>
                  <a:pt x="1380" y="5475"/>
                </a:lnTo>
                <a:lnTo>
                  <a:pt x="1382" y="5493"/>
                </a:lnTo>
                <a:lnTo>
                  <a:pt x="1386" y="5512"/>
                </a:lnTo>
                <a:lnTo>
                  <a:pt x="1390" y="5529"/>
                </a:lnTo>
                <a:lnTo>
                  <a:pt x="1395" y="5546"/>
                </a:lnTo>
                <a:lnTo>
                  <a:pt x="1401" y="5564"/>
                </a:lnTo>
                <a:lnTo>
                  <a:pt x="1407" y="5581"/>
                </a:lnTo>
                <a:lnTo>
                  <a:pt x="1415" y="5599"/>
                </a:lnTo>
                <a:lnTo>
                  <a:pt x="1423" y="5615"/>
                </a:lnTo>
                <a:lnTo>
                  <a:pt x="1432" y="5631"/>
                </a:lnTo>
                <a:lnTo>
                  <a:pt x="1442" y="5647"/>
                </a:lnTo>
                <a:lnTo>
                  <a:pt x="1452" y="5662"/>
                </a:lnTo>
                <a:lnTo>
                  <a:pt x="1463" y="5677"/>
                </a:lnTo>
                <a:lnTo>
                  <a:pt x="1476" y="5692"/>
                </a:lnTo>
                <a:lnTo>
                  <a:pt x="1488" y="5707"/>
                </a:lnTo>
                <a:lnTo>
                  <a:pt x="1501" y="5721"/>
                </a:lnTo>
                <a:lnTo>
                  <a:pt x="1516" y="5734"/>
                </a:lnTo>
                <a:lnTo>
                  <a:pt x="1529" y="5747"/>
                </a:lnTo>
                <a:lnTo>
                  <a:pt x="1958" y="6100"/>
                </a:lnTo>
                <a:lnTo>
                  <a:pt x="1958" y="6100"/>
                </a:lnTo>
                <a:lnTo>
                  <a:pt x="1972" y="6112"/>
                </a:lnTo>
                <a:lnTo>
                  <a:pt x="1985" y="6124"/>
                </a:lnTo>
                <a:lnTo>
                  <a:pt x="1997" y="6136"/>
                </a:lnTo>
                <a:lnTo>
                  <a:pt x="2010" y="6150"/>
                </a:lnTo>
                <a:lnTo>
                  <a:pt x="2032" y="6178"/>
                </a:lnTo>
                <a:lnTo>
                  <a:pt x="2051" y="6206"/>
                </a:lnTo>
                <a:lnTo>
                  <a:pt x="2067" y="6238"/>
                </a:lnTo>
                <a:lnTo>
                  <a:pt x="2082" y="6269"/>
                </a:lnTo>
                <a:lnTo>
                  <a:pt x="2093" y="6301"/>
                </a:lnTo>
                <a:lnTo>
                  <a:pt x="2102" y="6335"/>
                </a:lnTo>
                <a:lnTo>
                  <a:pt x="2108" y="6368"/>
                </a:lnTo>
                <a:lnTo>
                  <a:pt x="2111" y="6403"/>
                </a:lnTo>
                <a:lnTo>
                  <a:pt x="2112" y="6437"/>
                </a:lnTo>
                <a:lnTo>
                  <a:pt x="2109" y="6472"/>
                </a:lnTo>
                <a:lnTo>
                  <a:pt x="2103" y="6507"/>
                </a:lnTo>
                <a:lnTo>
                  <a:pt x="2096" y="6541"/>
                </a:lnTo>
                <a:lnTo>
                  <a:pt x="2089" y="6558"/>
                </a:lnTo>
                <a:lnTo>
                  <a:pt x="2084" y="6576"/>
                </a:lnTo>
                <a:lnTo>
                  <a:pt x="2077" y="6592"/>
                </a:lnTo>
                <a:lnTo>
                  <a:pt x="2069" y="6608"/>
                </a:lnTo>
                <a:lnTo>
                  <a:pt x="2069" y="6608"/>
                </a:lnTo>
                <a:lnTo>
                  <a:pt x="2013" y="6728"/>
                </a:lnTo>
                <a:lnTo>
                  <a:pt x="1958" y="6849"/>
                </a:lnTo>
                <a:lnTo>
                  <a:pt x="1905" y="6970"/>
                </a:lnTo>
                <a:lnTo>
                  <a:pt x="1852" y="7092"/>
                </a:lnTo>
                <a:lnTo>
                  <a:pt x="1802" y="7214"/>
                </a:lnTo>
                <a:lnTo>
                  <a:pt x="1754" y="7339"/>
                </a:lnTo>
                <a:lnTo>
                  <a:pt x="1708" y="7462"/>
                </a:lnTo>
                <a:lnTo>
                  <a:pt x="1663" y="7587"/>
                </a:lnTo>
                <a:lnTo>
                  <a:pt x="1663" y="7587"/>
                </a:lnTo>
                <a:lnTo>
                  <a:pt x="1657" y="7605"/>
                </a:lnTo>
                <a:lnTo>
                  <a:pt x="1649" y="7621"/>
                </a:lnTo>
                <a:lnTo>
                  <a:pt x="1642" y="7637"/>
                </a:lnTo>
                <a:lnTo>
                  <a:pt x="1633" y="7653"/>
                </a:lnTo>
                <a:lnTo>
                  <a:pt x="1614" y="7683"/>
                </a:lnTo>
                <a:lnTo>
                  <a:pt x="1594" y="7712"/>
                </a:lnTo>
                <a:lnTo>
                  <a:pt x="1572" y="7738"/>
                </a:lnTo>
                <a:lnTo>
                  <a:pt x="1547" y="7762"/>
                </a:lnTo>
                <a:lnTo>
                  <a:pt x="1521" y="7784"/>
                </a:lnTo>
                <a:lnTo>
                  <a:pt x="1492" y="7803"/>
                </a:lnTo>
                <a:lnTo>
                  <a:pt x="1462" y="7820"/>
                </a:lnTo>
                <a:lnTo>
                  <a:pt x="1431" y="7835"/>
                </a:lnTo>
                <a:lnTo>
                  <a:pt x="1398" y="7848"/>
                </a:lnTo>
                <a:lnTo>
                  <a:pt x="1366" y="7858"/>
                </a:lnTo>
                <a:lnTo>
                  <a:pt x="1331" y="7864"/>
                </a:lnTo>
                <a:lnTo>
                  <a:pt x="1296" y="7869"/>
                </a:lnTo>
                <a:lnTo>
                  <a:pt x="1279" y="7869"/>
                </a:lnTo>
                <a:lnTo>
                  <a:pt x="1261" y="7870"/>
                </a:lnTo>
                <a:lnTo>
                  <a:pt x="1242" y="7869"/>
                </a:lnTo>
                <a:lnTo>
                  <a:pt x="1225" y="7868"/>
                </a:lnTo>
                <a:lnTo>
                  <a:pt x="670" y="7814"/>
                </a:lnTo>
                <a:lnTo>
                  <a:pt x="670" y="7814"/>
                </a:lnTo>
                <a:lnTo>
                  <a:pt x="651" y="7813"/>
                </a:lnTo>
                <a:lnTo>
                  <a:pt x="632" y="7812"/>
                </a:lnTo>
                <a:lnTo>
                  <a:pt x="612" y="7813"/>
                </a:lnTo>
                <a:lnTo>
                  <a:pt x="594" y="7814"/>
                </a:lnTo>
                <a:lnTo>
                  <a:pt x="575" y="7815"/>
                </a:lnTo>
                <a:lnTo>
                  <a:pt x="556" y="7819"/>
                </a:lnTo>
                <a:lnTo>
                  <a:pt x="538" y="7822"/>
                </a:lnTo>
                <a:lnTo>
                  <a:pt x="520" y="7827"/>
                </a:lnTo>
                <a:lnTo>
                  <a:pt x="503" y="7832"/>
                </a:lnTo>
                <a:lnTo>
                  <a:pt x="484" y="7838"/>
                </a:lnTo>
                <a:lnTo>
                  <a:pt x="468" y="7844"/>
                </a:lnTo>
                <a:lnTo>
                  <a:pt x="450" y="7852"/>
                </a:lnTo>
                <a:lnTo>
                  <a:pt x="434" y="7860"/>
                </a:lnTo>
                <a:lnTo>
                  <a:pt x="418" y="7869"/>
                </a:lnTo>
                <a:lnTo>
                  <a:pt x="402" y="7879"/>
                </a:lnTo>
                <a:lnTo>
                  <a:pt x="387" y="7889"/>
                </a:lnTo>
                <a:lnTo>
                  <a:pt x="372" y="7900"/>
                </a:lnTo>
                <a:lnTo>
                  <a:pt x="358" y="7912"/>
                </a:lnTo>
                <a:lnTo>
                  <a:pt x="344" y="7923"/>
                </a:lnTo>
                <a:lnTo>
                  <a:pt x="331" y="7936"/>
                </a:lnTo>
                <a:lnTo>
                  <a:pt x="318" y="7949"/>
                </a:lnTo>
                <a:lnTo>
                  <a:pt x="306" y="7963"/>
                </a:lnTo>
                <a:lnTo>
                  <a:pt x="294" y="7978"/>
                </a:lnTo>
                <a:lnTo>
                  <a:pt x="283" y="7993"/>
                </a:lnTo>
                <a:lnTo>
                  <a:pt x="273" y="8008"/>
                </a:lnTo>
                <a:lnTo>
                  <a:pt x="263" y="8024"/>
                </a:lnTo>
                <a:lnTo>
                  <a:pt x="254" y="8040"/>
                </a:lnTo>
                <a:lnTo>
                  <a:pt x="246" y="8057"/>
                </a:lnTo>
                <a:lnTo>
                  <a:pt x="238" y="8075"/>
                </a:lnTo>
                <a:lnTo>
                  <a:pt x="232" y="8092"/>
                </a:lnTo>
                <a:lnTo>
                  <a:pt x="226" y="8111"/>
                </a:lnTo>
                <a:lnTo>
                  <a:pt x="221" y="8130"/>
                </a:lnTo>
                <a:lnTo>
                  <a:pt x="221" y="8130"/>
                </a:lnTo>
                <a:lnTo>
                  <a:pt x="187" y="8263"/>
                </a:lnTo>
                <a:lnTo>
                  <a:pt x="156" y="8398"/>
                </a:lnTo>
                <a:lnTo>
                  <a:pt x="127" y="8533"/>
                </a:lnTo>
                <a:lnTo>
                  <a:pt x="99" y="8667"/>
                </a:lnTo>
                <a:lnTo>
                  <a:pt x="72" y="8803"/>
                </a:lnTo>
                <a:lnTo>
                  <a:pt x="49" y="8939"/>
                </a:lnTo>
                <a:lnTo>
                  <a:pt x="26" y="9077"/>
                </a:lnTo>
                <a:lnTo>
                  <a:pt x="5" y="9214"/>
                </a:lnTo>
                <a:lnTo>
                  <a:pt x="5" y="9214"/>
                </a:lnTo>
                <a:lnTo>
                  <a:pt x="2" y="9233"/>
                </a:lnTo>
                <a:lnTo>
                  <a:pt x="1" y="9252"/>
                </a:lnTo>
                <a:lnTo>
                  <a:pt x="0" y="9271"/>
                </a:lnTo>
                <a:lnTo>
                  <a:pt x="0" y="9290"/>
                </a:lnTo>
                <a:lnTo>
                  <a:pt x="1" y="9310"/>
                </a:lnTo>
                <a:lnTo>
                  <a:pt x="4" y="9327"/>
                </a:lnTo>
                <a:lnTo>
                  <a:pt x="6" y="9346"/>
                </a:lnTo>
                <a:lnTo>
                  <a:pt x="10" y="9365"/>
                </a:lnTo>
                <a:lnTo>
                  <a:pt x="15" y="9382"/>
                </a:lnTo>
                <a:lnTo>
                  <a:pt x="20" y="9401"/>
                </a:lnTo>
                <a:lnTo>
                  <a:pt x="25" y="9418"/>
                </a:lnTo>
                <a:lnTo>
                  <a:pt x="32" y="9435"/>
                </a:lnTo>
                <a:lnTo>
                  <a:pt x="40" y="9452"/>
                </a:lnTo>
                <a:lnTo>
                  <a:pt x="47" y="9468"/>
                </a:lnTo>
                <a:lnTo>
                  <a:pt x="56" y="9484"/>
                </a:lnTo>
                <a:lnTo>
                  <a:pt x="66" y="9501"/>
                </a:lnTo>
                <a:lnTo>
                  <a:pt x="76" y="9516"/>
                </a:lnTo>
                <a:lnTo>
                  <a:pt x="87" y="9531"/>
                </a:lnTo>
                <a:lnTo>
                  <a:pt x="99" y="9544"/>
                </a:lnTo>
                <a:lnTo>
                  <a:pt x="111" y="9558"/>
                </a:lnTo>
                <a:lnTo>
                  <a:pt x="123" y="9572"/>
                </a:lnTo>
                <a:lnTo>
                  <a:pt x="137" y="9584"/>
                </a:lnTo>
                <a:lnTo>
                  <a:pt x="151" y="9597"/>
                </a:lnTo>
                <a:lnTo>
                  <a:pt x="165" y="9609"/>
                </a:lnTo>
                <a:lnTo>
                  <a:pt x="180" y="9619"/>
                </a:lnTo>
                <a:lnTo>
                  <a:pt x="196" y="9630"/>
                </a:lnTo>
                <a:lnTo>
                  <a:pt x="212" y="9640"/>
                </a:lnTo>
                <a:lnTo>
                  <a:pt x="228" y="9649"/>
                </a:lnTo>
                <a:lnTo>
                  <a:pt x="246" y="9658"/>
                </a:lnTo>
                <a:lnTo>
                  <a:pt x="263" y="9665"/>
                </a:lnTo>
                <a:lnTo>
                  <a:pt x="281" y="9672"/>
                </a:lnTo>
                <a:lnTo>
                  <a:pt x="299" y="9678"/>
                </a:lnTo>
                <a:lnTo>
                  <a:pt x="299" y="9678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6158411" y="3720012"/>
            <a:ext cx="2147388" cy="2147388"/>
          </a:xfrm>
          <a:custGeom>
            <a:avLst/>
            <a:gdLst>
              <a:gd name="T0" fmla="*/ 9426 w 10436"/>
              <a:gd name="T1" fmla="*/ 485 h 10435"/>
              <a:gd name="T2" fmla="*/ 9307 w 10436"/>
              <a:gd name="T3" fmla="*/ 186 h 10435"/>
              <a:gd name="T4" fmla="*/ 7107 w 10436"/>
              <a:gd name="T5" fmla="*/ 393 h 10435"/>
              <a:gd name="T6" fmla="*/ 6972 w 10436"/>
              <a:gd name="T7" fmla="*/ 1239 h 10435"/>
              <a:gd name="T8" fmla="*/ 6744 w 10436"/>
              <a:gd name="T9" fmla="*/ 2056 h 10435"/>
              <a:gd name="T10" fmla="*/ 6427 w 10436"/>
              <a:gd name="T11" fmla="*/ 2838 h 10435"/>
              <a:gd name="T12" fmla="*/ 6026 w 10436"/>
              <a:gd name="T13" fmla="*/ 3578 h 10435"/>
              <a:gd name="T14" fmla="*/ 5546 w 10436"/>
              <a:gd name="T15" fmla="*/ 4267 h 10435"/>
              <a:gd name="T16" fmla="*/ 4991 w 10436"/>
              <a:gd name="T17" fmla="*/ 4900 h 10435"/>
              <a:gd name="T18" fmla="*/ 4366 w 10436"/>
              <a:gd name="T19" fmla="*/ 5469 h 10435"/>
              <a:gd name="T20" fmla="*/ 3676 w 10436"/>
              <a:gd name="T21" fmla="*/ 5968 h 10435"/>
              <a:gd name="T22" fmla="*/ 2925 w 10436"/>
              <a:gd name="T23" fmla="*/ 6388 h 10435"/>
              <a:gd name="T24" fmla="*/ 2120 w 10436"/>
              <a:gd name="T25" fmla="*/ 6722 h 10435"/>
              <a:gd name="T26" fmla="*/ 1261 w 10436"/>
              <a:gd name="T27" fmla="*/ 6967 h 10435"/>
              <a:gd name="T28" fmla="*/ 0 w 10436"/>
              <a:gd name="T29" fmla="*/ 7136 h 10435"/>
              <a:gd name="T30" fmla="*/ 307 w 10436"/>
              <a:gd name="T31" fmla="*/ 9323 h 10435"/>
              <a:gd name="T32" fmla="*/ 574 w 10436"/>
              <a:gd name="T33" fmla="*/ 9554 h 10435"/>
              <a:gd name="T34" fmla="*/ 804 w 10436"/>
              <a:gd name="T35" fmla="*/ 10239 h 10435"/>
              <a:gd name="T36" fmla="*/ 948 w 10436"/>
              <a:gd name="T37" fmla="*/ 10378 h 10435"/>
              <a:gd name="T38" fmla="*/ 1143 w 10436"/>
              <a:gd name="T39" fmla="*/ 10435 h 10435"/>
              <a:gd name="T40" fmla="*/ 1900 w 10436"/>
              <a:gd name="T41" fmla="*/ 10309 h 10435"/>
              <a:gd name="T42" fmla="*/ 2425 w 10436"/>
              <a:gd name="T43" fmla="*/ 10161 h 10435"/>
              <a:gd name="T44" fmla="*/ 2565 w 10436"/>
              <a:gd name="T45" fmla="*/ 10017 h 10435"/>
              <a:gd name="T46" fmla="*/ 2621 w 10436"/>
              <a:gd name="T47" fmla="*/ 9822 h 10435"/>
              <a:gd name="T48" fmla="*/ 2576 w 10436"/>
              <a:gd name="T49" fmla="*/ 9071 h 10435"/>
              <a:gd name="T50" fmla="*/ 2797 w 10436"/>
              <a:gd name="T51" fmla="*/ 8794 h 10435"/>
              <a:gd name="T52" fmla="*/ 3709 w 10436"/>
              <a:gd name="T53" fmla="*/ 8425 h 10435"/>
              <a:gd name="T54" fmla="*/ 4067 w 10436"/>
              <a:gd name="T55" fmla="*/ 8330 h 10435"/>
              <a:gd name="T56" fmla="*/ 4335 w 10436"/>
              <a:gd name="T57" fmla="*/ 8480 h 10435"/>
              <a:gd name="T58" fmla="*/ 4821 w 10436"/>
              <a:gd name="T59" fmla="*/ 9016 h 10435"/>
              <a:gd name="T60" fmla="*/ 5016 w 10436"/>
              <a:gd name="T61" fmla="*/ 9064 h 10435"/>
              <a:gd name="T62" fmla="*/ 5214 w 10436"/>
              <a:gd name="T63" fmla="*/ 9014 h 10435"/>
              <a:gd name="T64" fmla="*/ 6150 w 10436"/>
              <a:gd name="T65" fmla="*/ 8390 h 10435"/>
              <a:gd name="T66" fmla="*/ 6280 w 10436"/>
              <a:gd name="T67" fmla="*/ 8230 h 10435"/>
              <a:gd name="T68" fmla="*/ 6318 w 10436"/>
              <a:gd name="T69" fmla="*/ 8035 h 10435"/>
              <a:gd name="T70" fmla="*/ 6008 w 10436"/>
              <a:gd name="T71" fmla="*/ 7362 h 10435"/>
              <a:gd name="T72" fmla="*/ 5965 w 10436"/>
              <a:gd name="T73" fmla="*/ 7090 h 10435"/>
              <a:gd name="T74" fmla="*/ 6099 w 10436"/>
              <a:gd name="T75" fmla="*/ 6851 h 10435"/>
              <a:gd name="T76" fmla="*/ 6873 w 10436"/>
              <a:gd name="T77" fmla="*/ 6074 h 10435"/>
              <a:gd name="T78" fmla="*/ 7192 w 10436"/>
              <a:gd name="T79" fmla="*/ 5959 h 10435"/>
              <a:gd name="T80" fmla="*/ 7885 w 10436"/>
              <a:gd name="T81" fmla="*/ 6286 h 10435"/>
              <a:gd name="T82" fmla="*/ 8087 w 10436"/>
              <a:gd name="T83" fmla="*/ 6317 h 10435"/>
              <a:gd name="T84" fmla="*/ 8277 w 10436"/>
              <a:gd name="T85" fmla="*/ 6252 h 10435"/>
              <a:gd name="T86" fmla="*/ 8549 w 10436"/>
              <a:gd name="T87" fmla="*/ 5925 h 10435"/>
              <a:gd name="T88" fmla="*/ 9034 w 10436"/>
              <a:gd name="T89" fmla="*/ 5160 h 10435"/>
              <a:gd name="T90" fmla="*/ 9056 w 10436"/>
              <a:gd name="T91" fmla="*/ 4960 h 10435"/>
              <a:gd name="T92" fmla="*/ 8984 w 10436"/>
              <a:gd name="T93" fmla="*/ 4771 h 10435"/>
              <a:gd name="T94" fmla="*/ 8439 w 10436"/>
              <a:gd name="T95" fmla="*/ 4299 h 10435"/>
              <a:gd name="T96" fmla="*/ 8328 w 10436"/>
              <a:gd name="T97" fmla="*/ 3963 h 10435"/>
              <a:gd name="T98" fmla="*/ 8584 w 10436"/>
              <a:gd name="T99" fmla="*/ 3343 h 10435"/>
              <a:gd name="T100" fmla="*/ 8842 w 10436"/>
              <a:gd name="T101" fmla="*/ 2723 h 10435"/>
              <a:gd name="T102" fmla="*/ 9157 w 10436"/>
              <a:gd name="T103" fmla="*/ 2565 h 10435"/>
              <a:gd name="T104" fmla="*/ 9880 w 10436"/>
              <a:gd name="T105" fmla="*/ 2616 h 10435"/>
              <a:gd name="T106" fmla="*/ 10064 w 10436"/>
              <a:gd name="T107" fmla="*/ 2535 h 10435"/>
              <a:gd name="T108" fmla="*/ 10190 w 10436"/>
              <a:gd name="T109" fmla="*/ 2378 h 10435"/>
              <a:gd name="T110" fmla="*/ 10387 w 10436"/>
              <a:gd name="T111" fmla="*/ 1494 h 10435"/>
              <a:gd name="T112" fmla="*/ 10426 w 10436"/>
              <a:gd name="T113" fmla="*/ 1070 h 10435"/>
              <a:gd name="T114" fmla="*/ 10337 w 10436"/>
              <a:gd name="T115" fmla="*/ 889 h 10435"/>
              <a:gd name="T116" fmla="*/ 10173 w 10436"/>
              <a:gd name="T117" fmla="*/ 770 h 10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6" h="10435">
                <a:moveTo>
                  <a:pt x="10137" y="757"/>
                </a:moveTo>
                <a:lnTo>
                  <a:pt x="9604" y="595"/>
                </a:lnTo>
                <a:lnTo>
                  <a:pt x="9604" y="595"/>
                </a:lnTo>
                <a:lnTo>
                  <a:pt x="9588" y="589"/>
                </a:lnTo>
                <a:lnTo>
                  <a:pt x="9570" y="583"/>
                </a:lnTo>
                <a:lnTo>
                  <a:pt x="9554" y="575"/>
                </a:lnTo>
                <a:lnTo>
                  <a:pt x="9538" y="568"/>
                </a:lnTo>
                <a:lnTo>
                  <a:pt x="9507" y="550"/>
                </a:lnTo>
                <a:lnTo>
                  <a:pt x="9478" y="531"/>
                </a:lnTo>
                <a:lnTo>
                  <a:pt x="9451" y="509"/>
                </a:lnTo>
                <a:lnTo>
                  <a:pt x="9426" y="485"/>
                </a:lnTo>
                <a:lnTo>
                  <a:pt x="9403" y="460"/>
                </a:lnTo>
                <a:lnTo>
                  <a:pt x="9382" y="433"/>
                </a:lnTo>
                <a:lnTo>
                  <a:pt x="9363" y="403"/>
                </a:lnTo>
                <a:lnTo>
                  <a:pt x="9347" y="373"/>
                </a:lnTo>
                <a:lnTo>
                  <a:pt x="9335" y="342"/>
                </a:lnTo>
                <a:lnTo>
                  <a:pt x="9323" y="308"/>
                </a:lnTo>
                <a:lnTo>
                  <a:pt x="9315" y="274"/>
                </a:lnTo>
                <a:lnTo>
                  <a:pt x="9310" y="239"/>
                </a:lnTo>
                <a:lnTo>
                  <a:pt x="9307" y="222"/>
                </a:lnTo>
                <a:lnTo>
                  <a:pt x="9307" y="203"/>
                </a:lnTo>
                <a:lnTo>
                  <a:pt x="9307" y="186"/>
                </a:lnTo>
                <a:lnTo>
                  <a:pt x="9307" y="167"/>
                </a:lnTo>
                <a:lnTo>
                  <a:pt x="9307" y="167"/>
                </a:lnTo>
                <a:lnTo>
                  <a:pt x="9311" y="85"/>
                </a:lnTo>
                <a:lnTo>
                  <a:pt x="9313" y="0"/>
                </a:lnTo>
                <a:lnTo>
                  <a:pt x="7135" y="0"/>
                </a:lnTo>
                <a:lnTo>
                  <a:pt x="7135" y="0"/>
                </a:lnTo>
                <a:lnTo>
                  <a:pt x="7132" y="80"/>
                </a:lnTo>
                <a:lnTo>
                  <a:pt x="7127" y="158"/>
                </a:lnTo>
                <a:lnTo>
                  <a:pt x="7120" y="236"/>
                </a:lnTo>
                <a:lnTo>
                  <a:pt x="7114" y="314"/>
                </a:lnTo>
                <a:lnTo>
                  <a:pt x="7107" y="393"/>
                </a:lnTo>
                <a:lnTo>
                  <a:pt x="7098" y="470"/>
                </a:lnTo>
                <a:lnTo>
                  <a:pt x="7089" y="548"/>
                </a:lnTo>
                <a:lnTo>
                  <a:pt x="7079" y="626"/>
                </a:lnTo>
                <a:lnTo>
                  <a:pt x="7069" y="704"/>
                </a:lnTo>
                <a:lnTo>
                  <a:pt x="7058" y="780"/>
                </a:lnTo>
                <a:lnTo>
                  <a:pt x="7046" y="857"/>
                </a:lnTo>
                <a:lnTo>
                  <a:pt x="7032" y="934"/>
                </a:lnTo>
                <a:lnTo>
                  <a:pt x="7018" y="1010"/>
                </a:lnTo>
                <a:lnTo>
                  <a:pt x="7003" y="1086"/>
                </a:lnTo>
                <a:lnTo>
                  <a:pt x="6988" y="1163"/>
                </a:lnTo>
                <a:lnTo>
                  <a:pt x="6972" y="1239"/>
                </a:lnTo>
                <a:lnTo>
                  <a:pt x="6955" y="1315"/>
                </a:lnTo>
                <a:lnTo>
                  <a:pt x="6937" y="1390"/>
                </a:lnTo>
                <a:lnTo>
                  <a:pt x="6918" y="1464"/>
                </a:lnTo>
                <a:lnTo>
                  <a:pt x="6900" y="1539"/>
                </a:lnTo>
                <a:lnTo>
                  <a:pt x="6880" y="1614"/>
                </a:lnTo>
                <a:lnTo>
                  <a:pt x="6858" y="1689"/>
                </a:lnTo>
                <a:lnTo>
                  <a:pt x="6837" y="1763"/>
                </a:lnTo>
                <a:lnTo>
                  <a:pt x="6815" y="1836"/>
                </a:lnTo>
                <a:lnTo>
                  <a:pt x="6792" y="1910"/>
                </a:lnTo>
                <a:lnTo>
                  <a:pt x="6769" y="1983"/>
                </a:lnTo>
                <a:lnTo>
                  <a:pt x="6744" y="2056"/>
                </a:lnTo>
                <a:lnTo>
                  <a:pt x="6719" y="2129"/>
                </a:lnTo>
                <a:lnTo>
                  <a:pt x="6693" y="2202"/>
                </a:lnTo>
                <a:lnTo>
                  <a:pt x="6666" y="2273"/>
                </a:lnTo>
                <a:lnTo>
                  <a:pt x="6639" y="2345"/>
                </a:lnTo>
                <a:lnTo>
                  <a:pt x="6610" y="2416"/>
                </a:lnTo>
                <a:lnTo>
                  <a:pt x="6582" y="2487"/>
                </a:lnTo>
                <a:lnTo>
                  <a:pt x="6552" y="2558"/>
                </a:lnTo>
                <a:lnTo>
                  <a:pt x="6522" y="2628"/>
                </a:lnTo>
                <a:lnTo>
                  <a:pt x="6490" y="2699"/>
                </a:lnTo>
                <a:lnTo>
                  <a:pt x="6459" y="2768"/>
                </a:lnTo>
                <a:lnTo>
                  <a:pt x="6427" y="2838"/>
                </a:lnTo>
                <a:lnTo>
                  <a:pt x="6394" y="2906"/>
                </a:lnTo>
                <a:lnTo>
                  <a:pt x="6359" y="2976"/>
                </a:lnTo>
                <a:lnTo>
                  <a:pt x="6326" y="3044"/>
                </a:lnTo>
                <a:lnTo>
                  <a:pt x="6291" y="3112"/>
                </a:lnTo>
                <a:lnTo>
                  <a:pt x="6255" y="3180"/>
                </a:lnTo>
                <a:lnTo>
                  <a:pt x="6219" y="3247"/>
                </a:lnTo>
                <a:lnTo>
                  <a:pt x="6181" y="3314"/>
                </a:lnTo>
                <a:lnTo>
                  <a:pt x="6144" y="3380"/>
                </a:lnTo>
                <a:lnTo>
                  <a:pt x="6105" y="3447"/>
                </a:lnTo>
                <a:lnTo>
                  <a:pt x="6065" y="3511"/>
                </a:lnTo>
                <a:lnTo>
                  <a:pt x="6026" y="3578"/>
                </a:lnTo>
                <a:lnTo>
                  <a:pt x="5985" y="3642"/>
                </a:lnTo>
                <a:lnTo>
                  <a:pt x="5944" y="3706"/>
                </a:lnTo>
                <a:lnTo>
                  <a:pt x="5903" y="3771"/>
                </a:lnTo>
                <a:lnTo>
                  <a:pt x="5861" y="3835"/>
                </a:lnTo>
                <a:lnTo>
                  <a:pt x="5817" y="3897"/>
                </a:lnTo>
                <a:lnTo>
                  <a:pt x="5773" y="3960"/>
                </a:lnTo>
                <a:lnTo>
                  <a:pt x="5730" y="4022"/>
                </a:lnTo>
                <a:lnTo>
                  <a:pt x="5685" y="4084"/>
                </a:lnTo>
                <a:lnTo>
                  <a:pt x="5638" y="4145"/>
                </a:lnTo>
                <a:lnTo>
                  <a:pt x="5592" y="4206"/>
                </a:lnTo>
                <a:lnTo>
                  <a:pt x="5546" y="4267"/>
                </a:lnTo>
                <a:lnTo>
                  <a:pt x="5499" y="4327"/>
                </a:lnTo>
                <a:lnTo>
                  <a:pt x="5450" y="4386"/>
                </a:lnTo>
                <a:lnTo>
                  <a:pt x="5401" y="4446"/>
                </a:lnTo>
                <a:lnTo>
                  <a:pt x="5353" y="4504"/>
                </a:lnTo>
                <a:lnTo>
                  <a:pt x="5303" y="4562"/>
                </a:lnTo>
                <a:lnTo>
                  <a:pt x="5252" y="4619"/>
                </a:lnTo>
                <a:lnTo>
                  <a:pt x="5201" y="4677"/>
                </a:lnTo>
                <a:lnTo>
                  <a:pt x="5150" y="4733"/>
                </a:lnTo>
                <a:lnTo>
                  <a:pt x="5097" y="4789"/>
                </a:lnTo>
                <a:lnTo>
                  <a:pt x="5045" y="4845"/>
                </a:lnTo>
                <a:lnTo>
                  <a:pt x="4991" y="4900"/>
                </a:lnTo>
                <a:lnTo>
                  <a:pt x="4936" y="4955"/>
                </a:lnTo>
                <a:lnTo>
                  <a:pt x="4883" y="5008"/>
                </a:lnTo>
                <a:lnTo>
                  <a:pt x="4826" y="5062"/>
                </a:lnTo>
                <a:lnTo>
                  <a:pt x="4772" y="5114"/>
                </a:lnTo>
                <a:lnTo>
                  <a:pt x="4715" y="5167"/>
                </a:lnTo>
                <a:lnTo>
                  <a:pt x="4658" y="5218"/>
                </a:lnTo>
                <a:lnTo>
                  <a:pt x="4601" y="5269"/>
                </a:lnTo>
                <a:lnTo>
                  <a:pt x="4543" y="5320"/>
                </a:lnTo>
                <a:lnTo>
                  <a:pt x="4485" y="5370"/>
                </a:lnTo>
                <a:lnTo>
                  <a:pt x="4426" y="5420"/>
                </a:lnTo>
                <a:lnTo>
                  <a:pt x="4366" y="5469"/>
                </a:lnTo>
                <a:lnTo>
                  <a:pt x="4306" y="5517"/>
                </a:lnTo>
                <a:lnTo>
                  <a:pt x="4245" y="5565"/>
                </a:lnTo>
                <a:lnTo>
                  <a:pt x="4184" y="5612"/>
                </a:lnTo>
                <a:lnTo>
                  <a:pt x="4123" y="5658"/>
                </a:lnTo>
                <a:lnTo>
                  <a:pt x="4061" y="5704"/>
                </a:lnTo>
                <a:lnTo>
                  <a:pt x="3997" y="5749"/>
                </a:lnTo>
                <a:lnTo>
                  <a:pt x="3935" y="5794"/>
                </a:lnTo>
                <a:lnTo>
                  <a:pt x="3870" y="5839"/>
                </a:lnTo>
                <a:lnTo>
                  <a:pt x="3806" y="5881"/>
                </a:lnTo>
                <a:lnTo>
                  <a:pt x="3741" y="5925"/>
                </a:lnTo>
                <a:lnTo>
                  <a:pt x="3676" y="5968"/>
                </a:lnTo>
                <a:lnTo>
                  <a:pt x="3610" y="6009"/>
                </a:lnTo>
                <a:lnTo>
                  <a:pt x="3544" y="6050"/>
                </a:lnTo>
                <a:lnTo>
                  <a:pt x="3477" y="6090"/>
                </a:lnTo>
                <a:lnTo>
                  <a:pt x="3409" y="6130"/>
                </a:lnTo>
                <a:lnTo>
                  <a:pt x="3342" y="6168"/>
                </a:lnTo>
                <a:lnTo>
                  <a:pt x="3273" y="6206"/>
                </a:lnTo>
                <a:lnTo>
                  <a:pt x="3205" y="6244"/>
                </a:lnTo>
                <a:lnTo>
                  <a:pt x="3136" y="6281"/>
                </a:lnTo>
                <a:lnTo>
                  <a:pt x="3066" y="6317"/>
                </a:lnTo>
                <a:lnTo>
                  <a:pt x="2996" y="6353"/>
                </a:lnTo>
                <a:lnTo>
                  <a:pt x="2925" y="6388"/>
                </a:lnTo>
                <a:lnTo>
                  <a:pt x="2854" y="6422"/>
                </a:lnTo>
                <a:lnTo>
                  <a:pt x="2783" y="6455"/>
                </a:lnTo>
                <a:lnTo>
                  <a:pt x="2711" y="6488"/>
                </a:lnTo>
                <a:lnTo>
                  <a:pt x="2638" y="6519"/>
                </a:lnTo>
                <a:lnTo>
                  <a:pt x="2565" y="6551"/>
                </a:lnTo>
                <a:lnTo>
                  <a:pt x="2493" y="6581"/>
                </a:lnTo>
                <a:lnTo>
                  <a:pt x="2419" y="6611"/>
                </a:lnTo>
                <a:lnTo>
                  <a:pt x="2344" y="6640"/>
                </a:lnTo>
                <a:lnTo>
                  <a:pt x="2269" y="6669"/>
                </a:lnTo>
                <a:lnTo>
                  <a:pt x="2194" y="6696"/>
                </a:lnTo>
                <a:lnTo>
                  <a:pt x="2120" y="6722"/>
                </a:lnTo>
                <a:lnTo>
                  <a:pt x="2043" y="6748"/>
                </a:lnTo>
                <a:lnTo>
                  <a:pt x="1967" y="6775"/>
                </a:lnTo>
                <a:lnTo>
                  <a:pt x="1890" y="6798"/>
                </a:lnTo>
                <a:lnTo>
                  <a:pt x="1813" y="6822"/>
                </a:lnTo>
                <a:lnTo>
                  <a:pt x="1735" y="6846"/>
                </a:lnTo>
                <a:lnTo>
                  <a:pt x="1658" y="6867"/>
                </a:lnTo>
                <a:lnTo>
                  <a:pt x="1579" y="6888"/>
                </a:lnTo>
                <a:lnTo>
                  <a:pt x="1501" y="6909"/>
                </a:lnTo>
                <a:lnTo>
                  <a:pt x="1421" y="6929"/>
                </a:lnTo>
                <a:lnTo>
                  <a:pt x="1341" y="6948"/>
                </a:lnTo>
                <a:lnTo>
                  <a:pt x="1261" y="6967"/>
                </a:lnTo>
                <a:lnTo>
                  <a:pt x="1182" y="6983"/>
                </a:lnTo>
                <a:lnTo>
                  <a:pt x="1100" y="7000"/>
                </a:lnTo>
                <a:lnTo>
                  <a:pt x="1100" y="7000"/>
                </a:lnTo>
                <a:lnTo>
                  <a:pt x="962" y="7027"/>
                </a:lnTo>
                <a:lnTo>
                  <a:pt x="825" y="7049"/>
                </a:lnTo>
                <a:lnTo>
                  <a:pt x="686" y="7070"/>
                </a:lnTo>
                <a:lnTo>
                  <a:pt x="549" y="7089"/>
                </a:lnTo>
                <a:lnTo>
                  <a:pt x="411" y="7104"/>
                </a:lnTo>
                <a:lnTo>
                  <a:pt x="273" y="7118"/>
                </a:lnTo>
                <a:lnTo>
                  <a:pt x="136" y="7128"/>
                </a:lnTo>
                <a:lnTo>
                  <a:pt x="0" y="7136"/>
                </a:lnTo>
                <a:lnTo>
                  <a:pt x="0" y="9314"/>
                </a:lnTo>
                <a:lnTo>
                  <a:pt x="0" y="9314"/>
                </a:lnTo>
                <a:lnTo>
                  <a:pt x="83" y="9311"/>
                </a:lnTo>
                <a:lnTo>
                  <a:pt x="166" y="9307"/>
                </a:lnTo>
                <a:lnTo>
                  <a:pt x="166" y="9307"/>
                </a:lnTo>
                <a:lnTo>
                  <a:pt x="184" y="9307"/>
                </a:lnTo>
                <a:lnTo>
                  <a:pt x="202" y="9307"/>
                </a:lnTo>
                <a:lnTo>
                  <a:pt x="220" y="9307"/>
                </a:lnTo>
                <a:lnTo>
                  <a:pt x="237" y="9309"/>
                </a:lnTo>
                <a:lnTo>
                  <a:pt x="272" y="9314"/>
                </a:lnTo>
                <a:lnTo>
                  <a:pt x="307" y="9323"/>
                </a:lnTo>
                <a:lnTo>
                  <a:pt x="340" y="9334"/>
                </a:lnTo>
                <a:lnTo>
                  <a:pt x="372" y="9347"/>
                </a:lnTo>
                <a:lnTo>
                  <a:pt x="402" y="9363"/>
                </a:lnTo>
                <a:lnTo>
                  <a:pt x="431" y="9382"/>
                </a:lnTo>
                <a:lnTo>
                  <a:pt x="458" y="9403"/>
                </a:lnTo>
                <a:lnTo>
                  <a:pt x="484" y="9425"/>
                </a:lnTo>
                <a:lnTo>
                  <a:pt x="508" y="9450"/>
                </a:lnTo>
                <a:lnTo>
                  <a:pt x="530" y="9478"/>
                </a:lnTo>
                <a:lnTo>
                  <a:pt x="549" y="9506"/>
                </a:lnTo>
                <a:lnTo>
                  <a:pt x="567" y="9538"/>
                </a:lnTo>
                <a:lnTo>
                  <a:pt x="574" y="9554"/>
                </a:lnTo>
                <a:lnTo>
                  <a:pt x="582" y="9570"/>
                </a:lnTo>
                <a:lnTo>
                  <a:pt x="588" y="9588"/>
                </a:lnTo>
                <a:lnTo>
                  <a:pt x="593" y="9604"/>
                </a:lnTo>
                <a:lnTo>
                  <a:pt x="755" y="10135"/>
                </a:lnTo>
                <a:lnTo>
                  <a:pt x="755" y="10135"/>
                </a:lnTo>
                <a:lnTo>
                  <a:pt x="761" y="10154"/>
                </a:lnTo>
                <a:lnTo>
                  <a:pt x="769" y="10171"/>
                </a:lnTo>
                <a:lnTo>
                  <a:pt x="776" y="10189"/>
                </a:lnTo>
                <a:lnTo>
                  <a:pt x="785" y="10206"/>
                </a:lnTo>
                <a:lnTo>
                  <a:pt x="794" y="10222"/>
                </a:lnTo>
                <a:lnTo>
                  <a:pt x="804" y="10239"/>
                </a:lnTo>
                <a:lnTo>
                  <a:pt x="814" y="10255"/>
                </a:lnTo>
                <a:lnTo>
                  <a:pt x="825" y="10270"/>
                </a:lnTo>
                <a:lnTo>
                  <a:pt x="836" y="10284"/>
                </a:lnTo>
                <a:lnTo>
                  <a:pt x="848" y="10297"/>
                </a:lnTo>
                <a:lnTo>
                  <a:pt x="861" y="10311"/>
                </a:lnTo>
                <a:lnTo>
                  <a:pt x="875" y="10323"/>
                </a:lnTo>
                <a:lnTo>
                  <a:pt x="888" y="10336"/>
                </a:lnTo>
                <a:lnTo>
                  <a:pt x="902" y="10347"/>
                </a:lnTo>
                <a:lnTo>
                  <a:pt x="917" y="10358"/>
                </a:lnTo>
                <a:lnTo>
                  <a:pt x="933" y="10368"/>
                </a:lnTo>
                <a:lnTo>
                  <a:pt x="948" y="10378"/>
                </a:lnTo>
                <a:lnTo>
                  <a:pt x="964" y="10387"/>
                </a:lnTo>
                <a:lnTo>
                  <a:pt x="981" y="10395"/>
                </a:lnTo>
                <a:lnTo>
                  <a:pt x="998" y="10402"/>
                </a:lnTo>
                <a:lnTo>
                  <a:pt x="1014" y="10410"/>
                </a:lnTo>
                <a:lnTo>
                  <a:pt x="1032" y="10415"/>
                </a:lnTo>
                <a:lnTo>
                  <a:pt x="1051" y="10421"/>
                </a:lnTo>
                <a:lnTo>
                  <a:pt x="1068" y="10425"/>
                </a:lnTo>
                <a:lnTo>
                  <a:pt x="1087" y="10428"/>
                </a:lnTo>
                <a:lnTo>
                  <a:pt x="1105" y="10431"/>
                </a:lnTo>
                <a:lnTo>
                  <a:pt x="1124" y="10433"/>
                </a:lnTo>
                <a:lnTo>
                  <a:pt x="1143" y="10435"/>
                </a:lnTo>
                <a:lnTo>
                  <a:pt x="1162" y="10435"/>
                </a:lnTo>
                <a:lnTo>
                  <a:pt x="1180" y="10433"/>
                </a:lnTo>
                <a:lnTo>
                  <a:pt x="1200" y="10432"/>
                </a:lnTo>
                <a:lnTo>
                  <a:pt x="1219" y="10430"/>
                </a:lnTo>
                <a:lnTo>
                  <a:pt x="1219" y="10430"/>
                </a:lnTo>
                <a:lnTo>
                  <a:pt x="1355" y="10410"/>
                </a:lnTo>
                <a:lnTo>
                  <a:pt x="1491" y="10387"/>
                </a:lnTo>
                <a:lnTo>
                  <a:pt x="1628" y="10362"/>
                </a:lnTo>
                <a:lnTo>
                  <a:pt x="1764" y="10336"/>
                </a:lnTo>
                <a:lnTo>
                  <a:pt x="1764" y="10336"/>
                </a:lnTo>
                <a:lnTo>
                  <a:pt x="1900" y="10309"/>
                </a:lnTo>
                <a:lnTo>
                  <a:pt x="2036" y="10279"/>
                </a:lnTo>
                <a:lnTo>
                  <a:pt x="2171" y="10247"/>
                </a:lnTo>
                <a:lnTo>
                  <a:pt x="2304" y="10214"/>
                </a:lnTo>
                <a:lnTo>
                  <a:pt x="2304" y="10214"/>
                </a:lnTo>
                <a:lnTo>
                  <a:pt x="2323" y="10209"/>
                </a:lnTo>
                <a:lnTo>
                  <a:pt x="2340" y="10202"/>
                </a:lnTo>
                <a:lnTo>
                  <a:pt x="2359" y="10196"/>
                </a:lnTo>
                <a:lnTo>
                  <a:pt x="2377" y="10189"/>
                </a:lnTo>
                <a:lnTo>
                  <a:pt x="2393" y="10180"/>
                </a:lnTo>
                <a:lnTo>
                  <a:pt x="2410" y="10171"/>
                </a:lnTo>
                <a:lnTo>
                  <a:pt x="2425" y="10161"/>
                </a:lnTo>
                <a:lnTo>
                  <a:pt x="2441" y="10151"/>
                </a:lnTo>
                <a:lnTo>
                  <a:pt x="2456" y="10140"/>
                </a:lnTo>
                <a:lnTo>
                  <a:pt x="2470" y="10129"/>
                </a:lnTo>
                <a:lnTo>
                  <a:pt x="2485" y="10116"/>
                </a:lnTo>
                <a:lnTo>
                  <a:pt x="2498" y="10104"/>
                </a:lnTo>
                <a:lnTo>
                  <a:pt x="2510" y="10090"/>
                </a:lnTo>
                <a:lnTo>
                  <a:pt x="2522" y="10077"/>
                </a:lnTo>
                <a:lnTo>
                  <a:pt x="2534" y="10063"/>
                </a:lnTo>
                <a:lnTo>
                  <a:pt x="2545" y="10048"/>
                </a:lnTo>
                <a:lnTo>
                  <a:pt x="2555" y="10033"/>
                </a:lnTo>
                <a:lnTo>
                  <a:pt x="2565" y="10017"/>
                </a:lnTo>
                <a:lnTo>
                  <a:pt x="2574" y="10000"/>
                </a:lnTo>
                <a:lnTo>
                  <a:pt x="2581" y="9984"/>
                </a:lnTo>
                <a:lnTo>
                  <a:pt x="2589" y="9967"/>
                </a:lnTo>
                <a:lnTo>
                  <a:pt x="2596" y="9951"/>
                </a:lnTo>
                <a:lnTo>
                  <a:pt x="2602" y="9933"/>
                </a:lnTo>
                <a:lnTo>
                  <a:pt x="2607" y="9914"/>
                </a:lnTo>
                <a:lnTo>
                  <a:pt x="2611" y="9897"/>
                </a:lnTo>
                <a:lnTo>
                  <a:pt x="2615" y="9878"/>
                </a:lnTo>
                <a:lnTo>
                  <a:pt x="2619" y="9859"/>
                </a:lnTo>
                <a:lnTo>
                  <a:pt x="2620" y="9841"/>
                </a:lnTo>
                <a:lnTo>
                  <a:pt x="2621" y="9822"/>
                </a:lnTo>
                <a:lnTo>
                  <a:pt x="2621" y="9803"/>
                </a:lnTo>
                <a:lnTo>
                  <a:pt x="2621" y="9783"/>
                </a:lnTo>
                <a:lnTo>
                  <a:pt x="2620" y="9765"/>
                </a:lnTo>
                <a:lnTo>
                  <a:pt x="2566" y="9212"/>
                </a:lnTo>
                <a:lnTo>
                  <a:pt x="2566" y="9212"/>
                </a:lnTo>
                <a:lnTo>
                  <a:pt x="2565" y="9193"/>
                </a:lnTo>
                <a:lnTo>
                  <a:pt x="2564" y="9176"/>
                </a:lnTo>
                <a:lnTo>
                  <a:pt x="2565" y="9158"/>
                </a:lnTo>
                <a:lnTo>
                  <a:pt x="2565" y="9140"/>
                </a:lnTo>
                <a:lnTo>
                  <a:pt x="2570" y="9105"/>
                </a:lnTo>
                <a:lnTo>
                  <a:pt x="2576" y="9071"/>
                </a:lnTo>
                <a:lnTo>
                  <a:pt x="2586" y="9037"/>
                </a:lnTo>
                <a:lnTo>
                  <a:pt x="2599" y="9005"/>
                </a:lnTo>
                <a:lnTo>
                  <a:pt x="2614" y="8974"/>
                </a:lnTo>
                <a:lnTo>
                  <a:pt x="2631" y="8944"/>
                </a:lnTo>
                <a:lnTo>
                  <a:pt x="2651" y="8916"/>
                </a:lnTo>
                <a:lnTo>
                  <a:pt x="2672" y="8889"/>
                </a:lnTo>
                <a:lnTo>
                  <a:pt x="2697" y="8865"/>
                </a:lnTo>
                <a:lnTo>
                  <a:pt x="2723" y="8842"/>
                </a:lnTo>
                <a:lnTo>
                  <a:pt x="2752" y="8822"/>
                </a:lnTo>
                <a:lnTo>
                  <a:pt x="2782" y="8803"/>
                </a:lnTo>
                <a:lnTo>
                  <a:pt x="2797" y="8794"/>
                </a:lnTo>
                <a:lnTo>
                  <a:pt x="2813" y="8787"/>
                </a:lnTo>
                <a:lnTo>
                  <a:pt x="2831" y="8780"/>
                </a:lnTo>
                <a:lnTo>
                  <a:pt x="2847" y="8774"/>
                </a:lnTo>
                <a:lnTo>
                  <a:pt x="2847" y="8774"/>
                </a:lnTo>
                <a:lnTo>
                  <a:pt x="2973" y="8728"/>
                </a:lnTo>
                <a:lnTo>
                  <a:pt x="3098" y="8682"/>
                </a:lnTo>
                <a:lnTo>
                  <a:pt x="3222" y="8633"/>
                </a:lnTo>
                <a:lnTo>
                  <a:pt x="3345" y="8583"/>
                </a:lnTo>
                <a:lnTo>
                  <a:pt x="3467" y="8532"/>
                </a:lnTo>
                <a:lnTo>
                  <a:pt x="3588" y="8480"/>
                </a:lnTo>
                <a:lnTo>
                  <a:pt x="3709" y="8425"/>
                </a:lnTo>
                <a:lnTo>
                  <a:pt x="3827" y="8369"/>
                </a:lnTo>
                <a:lnTo>
                  <a:pt x="3827" y="8369"/>
                </a:lnTo>
                <a:lnTo>
                  <a:pt x="3843" y="8361"/>
                </a:lnTo>
                <a:lnTo>
                  <a:pt x="3861" y="8354"/>
                </a:lnTo>
                <a:lnTo>
                  <a:pt x="3877" y="8349"/>
                </a:lnTo>
                <a:lnTo>
                  <a:pt x="3895" y="8343"/>
                </a:lnTo>
                <a:lnTo>
                  <a:pt x="3928" y="8335"/>
                </a:lnTo>
                <a:lnTo>
                  <a:pt x="3963" y="8330"/>
                </a:lnTo>
                <a:lnTo>
                  <a:pt x="3998" y="8328"/>
                </a:lnTo>
                <a:lnTo>
                  <a:pt x="4033" y="8328"/>
                </a:lnTo>
                <a:lnTo>
                  <a:pt x="4067" y="8330"/>
                </a:lnTo>
                <a:lnTo>
                  <a:pt x="4100" y="8336"/>
                </a:lnTo>
                <a:lnTo>
                  <a:pt x="4134" y="8345"/>
                </a:lnTo>
                <a:lnTo>
                  <a:pt x="4167" y="8356"/>
                </a:lnTo>
                <a:lnTo>
                  <a:pt x="4198" y="8371"/>
                </a:lnTo>
                <a:lnTo>
                  <a:pt x="4229" y="8388"/>
                </a:lnTo>
                <a:lnTo>
                  <a:pt x="4258" y="8407"/>
                </a:lnTo>
                <a:lnTo>
                  <a:pt x="4285" y="8429"/>
                </a:lnTo>
                <a:lnTo>
                  <a:pt x="4299" y="8441"/>
                </a:lnTo>
                <a:lnTo>
                  <a:pt x="4311" y="8454"/>
                </a:lnTo>
                <a:lnTo>
                  <a:pt x="4324" y="8466"/>
                </a:lnTo>
                <a:lnTo>
                  <a:pt x="4335" y="8480"/>
                </a:lnTo>
                <a:lnTo>
                  <a:pt x="4689" y="8909"/>
                </a:lnTo>
                <a:lnTo>
                  <a:pt x="4689" y="8909"/>
                </a:lnTo>
                <a:lnTo>
                  <a:pt x="4702" y="8924"/>
                </a:lnTo>
                <a:lnTo>
                  <a:pt x="4715" y="8939"/>
                </a:lnTo>
                <a:lnTo>
                  <a:pt x="4729" y="8951"/>
                </a:lnTo>
                <a:lnTo>
                  <a:pt x="4743" y="8964"/>
                </a:lnTo>
                <a:lnTo>
                  <a:pt x="4758" y="8976"/>
                </a:lnTo>
                <a:lnTo>
                  <a:pt x="4773" y="8988"/>
                </a:lnTo>
                <a:lnTo>
                  <a:pt x="4789" y="8997"/>
                </a:lnTo>
                <a:lnTo>
                  <a:pt x="4804" y="9007"/>
                </a:lnTo>
                <a:lnTo>
                  <a:pt x="4821" y="9016"/>
                </a:lnTo>
                <a:lnTo>
                  <a:pt x="4838" y="9024"/>
                </a:lnTo>
                <a:lnTo>
                  <a:pt x="4854" y="9031"/>
                </a:lnTo>
                <a:lnTo>
                  <a:pt x="4871" y="9039"/>
                </a:lnTo>
                <a:lnTo>
                  <a:pt x="4889" y="9044"/>
                </a:lnTo>
                <a:lnTo>
                  <a:pt x="4906" y="9050"/>
                </a:lnTo>
                <a:lnTo>
                  <a:pt x="4925" y="9054"/>
                </a:lnTo>
                <a:lnTo>
                  <a:pt x="4942" y="9057"/>
                </a:lnTo>
                <a:lnTo>
                  <a:pt x="4961" y="9060"/>
                </a:lnTo>
                <a:lnTo>
                  <a:pt x="4979" y="9062"/>
                </a:lnTo>
                <a:lnTo>
                  <a:pt x="4997" y="9064"/>
                </a:lnTo>
                <a:lnTo>
                  <a:pt x="5016" y="9064"/>
                </a:lnTo>
                <a:lnTo>
                  <a:pt x="5035" y="9064"/>
                </a:lnTo>
                <a:lnTo>
                  <a:pt x="5052" y="9062"/>
                </a:lnTo>
                <a:lnTo>
                  <a:pt x="5071" y="9060"/>
                </a:lnTo>
                <a:lnTo>
                  <a:pt x="5090" y="9057"/>
                </a:lnTo>
                <a:lnTo>
                  <a:pt x="5107" y="9054"/>
                </a:lnTo>
                <a:lnTo>
                  <a:pt x="5126" y="9049"/>
                </a:lnTo>
                <a:lnTo>
                  <a:pt x="5143" y="9044"/>
                </a:lnTo>
                <a:lnTo>
                  <a:pt x="5162" y="9037"/>
                </a:lnTo>
                <a:lnTo>
                  <a:pt x="5179" y="9030"/>
                </a:lnTo>
                <a:lnTo>
                  <a:pt x="5197" y="9022"/>
                </a:lnTo>
                <a:lnTo>
                  <a:pt x="5214" y="9014"/>
                </a:lnTo>
                <a:lnTo>
                  <a:pt x="5231" y="9004"/>
                </a:lnTo>
                <a:lnTo>
                  <a:pt x="5231" y="9004"/>
                </a:lnTo>
                <a:lnTo>
                  <a:pt x="5349" y="8933"/>
                </a:lnTo>
                <a:lnTo>
                  <a:pt x="5468" y="8859"/>
                </a:lnTo>
                <a:lnTo>
                  <a:pt x="5584" y="8784"/>
                </a:lnTo>
                <a:lnTo>
                  <a:pt x="5700" y="8708"/>
                </a:lnTo>
                <a:lnTo>
                  <a:pt x="5813" y="8631"/>
                </a:lnTo>
                <a:lnTo>
                  <a:pt x="5927" y="8552"/>
                </a:lnTo>
                <a:lnTo>
                  <a:pt x="6039" y="8471"/>
                </a:lnTo>
                <a:lnTo>
                  <a:pt x="6150" y="8390"/>
                </a:lnTo>
                <a:lnTo>
                  <a:pt x="6150" y="8390"/>
                </a:lnTo>
                <a:lnTo>
                  <a:pt x="6165" y="8378"/>
                </a:lnTo>
                <a:lnTo>
                  <a:pt x="6180" y="8365"/>
                </a:lnTo>
                <a:lnTo>
                  <a:pt x="6194" y="8353"/>
                </a:lnTo>
                <a:lnTo>
                  <a:pt x="6207" y="8339"/>
                </a:lnTo>
                <a:lnTo>
                  <a:pt x="6220" y="8325"/>
                </a:lnTo>
                <a:lnTo>
                  <a:pt x="6231" y="8310"/>
                </a:lnTo>
                <a:lnTo>
                  <a:pt x="6242" y="8295"/>
                </a:lnTo>
                <a:lnTo>
                  <a:pt x="6252" y="8279"/>
                </a:lnTo>
                <a:lnTo>
                  <a:pt x="6262" y="8264"/>
                </a:lnTo>
                <a:lnTo>
                  <a:pt x="6271" y="8248"/>
                </a:lnTo>
                <a:lnTo>
                  <a:pt x="6280" y="8230"/>
                </a:lnTo>
                <a:lnTo>
                  <a:pt x="6287" y="8214"/>
                </a:lnTo>
                <a:lnTo>
                  <a:pt x="6293" y="8197"/>
                </a:lnTo>
                <a:lnTo>
                  <a:pt x="6300" y="8179"/>
                </a:lnTo>
                <a:lnTo>
                  <a:pt x="6305" y="8162"/>
                </a:lnTo>
                <a:lnTo>
                  <a:pt x="6308" y="8144"/>
                </a:lnTo>
                <a:lnTo>
                  <a:pt x="6312" y="8126"/>
                </a:lnTo>
                <a:lnTo>
                  <a:pt x="6315" y="8108"/>
                </a:lnTo>
                <a:lnTo>
                  <a:pt x="6317" y="8089"/>
                </a:lnTo>
                <a:lnTo>
                  <a:pt x="6318" y="8071"/>
                </a:lnTo>
                <a:lnTo>
                  <a:pt x="6318" y="8053"/>
                </a:lnTo>
                <a:lnTo>
                  <a:pt x="6318" y="8035"/>
                </a:lnTo>
                <a:lnTo>
                  <a:pt x="6317" y="8016"/>
                </a:lnTo>
                <a:lnTo>
                  <a:pt x="6315" y="7997"/>
                </a:lnTo>
                <a:lnTo>
                  <a:pt x="6312" y="7980"/>
                </a:lnTo>
                <a:lnTo>
                  <a:pt x="6308" y="7961"/>
                </a:lnTo>
                <a:lnTo>
                  <a:pt x="6305" y="7942"/>
                </a:lnTo>
                <a:lnTo>
                  <a:pt x="6298" y="7925"/>
                </a:lnTo>
                <a:lnTo>
                  <a:pt x="6292" y="7906"/>
                </a:lnTo>
                <a:lnTo>
                  <a:pt x="6286" y="7889"/>
                </a:lnTo>
                <a:lnTo>
                  <a:pt x="6277" y="7871"/>
                </a:lnTo>
                <a:lnTo>
                  <a:pt x="6268" y="7854"/>
                </a:lnTo>
                <a:lnTo>
                  <a:pt x="6008" y="7362"/>
                </a:lnTo>
                <a:lnTo>
                  <a:pt x="6008" y="7362"/>
                </a:lnTo>
                <a:lnTo>
                  <a:pt x="5999" y="7346"/>
                </a:lnTo>
                <a:lnTo>
                  <a:pt x="5992" y="7330"/>
                </a:lnTo>
                <a:lnTo>
                  <a:pt x="5985" y="7314"/>
                </a:lnTo>
                <a:lnTo>
                  <a:pt x="5979" y="7296"/>
                </a:lnTo>
                <a:lnTo>
                  <a:pt x="5969" y="7262"/>
                </a:lnTo>
                <a:lnTo>
                  <a:pt x="5963" y="7229"/>
                </a:lnTo>
                <a:lnTo>
                  <a:pt x="5959" y="7194"/>
                </a:lnTo>
                <a:lnTo>
                  <a:pt x="5958" y="7159"/>
                </a:lnTo>
                <a:lnTo>
                  <a:pt x="5960" y="7125"/>
                </a:lnTo>
                <a:lnTo>
                  <a:pt x="5965" y="7090"/>
                </a:lnTo>
                <a:lnTo>
                  <a:pt x="5972" y="7057"/>
                </a:lnTo>
                <a:lnTo>
                  <a:pt x="5983" y="7024"/>
                </a:lnTo>
                <a:lnTo>
                  <a:pt x="5995" y="6992"/>
                </a:lnTo>
                <a:lnTo>
                  <a:pt x="6010" y="6960"/>
                </a:lnTo>
                <a:lnTo>
                  <a:pt x="6029" y="6931"/>
                </a:lnTo>
                <a:lnTo>
                  <a:pt x="6050" y="6903"/>
                </a:lnTo>
                <a:lnTo>
                  <a:pt x="6061" y="6889"/>
                </a:lnTo>
                <a:lnTo>
                  <a:pt x="6073" y="6876"/>
                </a:lnTo>
                <a:lnTo>
                  <a:pt x="6085" y="6863"/>
                </a:lnTo>
                <a:lnTo>
                  <a:pt x="6099" y="6851"/>
                </a:lnTo>
                <a:lnTo>
                  <a:pt x="6099" y="6851"/>
                </a:lnTo>
                <a:lnTo>
                  <a:pt x="6197" y="6761"/>
                </a:lnTo>
                <a:lnTo>
                  <a:pt x="6293" y="6670"/>
                </a:lnTo>
                <a:lnTo>
                  <a:pt x="6389" y="6578"/>
                </a:lnTo>
                <a:lnTo>
                  <a:pt x="6484" y="6485"/>
                </a:lnTo>
                <a:lnTo>
                  <a:pt x="6577" y="6390"/>
                </a:lnTo>
                <a:lnTo>
                  <a:pt x="6669" y="6294"/>
                </a:lnTo>
                <a:lnTo>
                  <a:pt x="6759" y="6197"/>
                </a:lnTo>
                <a:lnTo>
                  <a:pt x="6848" y="6100"/>
                </a:lnTo>
                <a:lnTo>
                  <a:pt x="6848" y="6100"/>
                </a:lnTo>
                <a:lnTo>
                  <a:pt x="6860" y="6086"/>
                </a:lnTo>
                <a:lnTo>
                  <a:pt x="6873" y="6074"/>
                </a:lnTo>
                <a:lnTo>
                  <a:pt x="6886" y="6061"/>
                </a:lnTo>
                <a:lnTo>
                  <a:pt x="6900" y="6050"/>
                </a:lnTo>
                <a:lnTo>
                  <a:pt x="6928" y="6030"/>
                </a:lnTo>
                <a:lnTo>
                  <a:pt x="6958" y="6011"/>
                </a:lnTo>
                <a:lnTo>
                  <a:pt x="6989" y="5996"/>
                </a:lnTo>
                <a:lnTo>
                  <a:pt x="7022" y="5983"/>
                </a:lnTo>
                <a:lnTo>
                  <a:pt x="7054" y="5973"/>
                </a:lnTo>
                <a:lnTo>
                  <a:pt x="7088" y="5965"/>
                </a:lnTo>
                <a:lnTo>
                  <a:pt x="7123" y="5960"/>
                </a:lnTo>
                <a:lnTo>
                  <a:pt x="7157" y="5959"/>
                </a:lnTo>
                <a:lnTo>
                  <a:pt x="7192" y="5959"/>
                </a:lnTo>
                <a:lnTo>
                  <a:pt x="7226" y="5963"/>
                </a:lnTo>
                <a:lnTo>
                  <a:pt x="7260" y="5970"/>
                </a:lnTo>
                <a:lnTo>
                  <a:pt x="7294" y="5980"/>
                </a:lnTo>
                <a:lnTo>
                  <a:pt x="7311" y="5985"/>
                </a:lnTo>
                <a:lnTo>
                  <a:pt x="7327" y="5993"/>
                </a:lnTo>
                <a:lnTo>
                  <a:pt x="7344" y="6000"/>
                </a:lnTo>
                <a:lnTo>
                  <a:pt x="7360" y="6007"/>
                </a:lnTo>
                <a:lnTo>
                  <a:pt x="7850" y="6268"/>
                </a:lnTo>
                <a:lnTo>
                  <a:pt x="7850" y="6268"/>
                </a:lnTo>
                <a:lnTo>
                  <a:pt x="7868" y="6277"/>
                </a:lnTo>
                <a:lnTo>
                  <a:pt x="7885" y="6286"/>
                </a:lnTo>
                <a:lnTo>
                  <a:pt x="7903" y="6292"/>
                </a:lnTo>
                <a:lnTo>
                  <a:pt x="7921" y="6298"/>
                </a:lnTo>
                <a:lnTo>
                  <a:pt x="7939" y="6303"/>
                </a:lnTo>
                <a:lnTo>
                  <a:pt x="7957" y="6308"/>
                </a:lnTo>
                <a:lnTo>
                  <a:pt x="7976" y="6312"/>
                </a:lnTo>
                <a:lnTo>
                  <a:pt x="7995" y="6314"/>
                </a:lnTo>
                <a:lnTo>
                  <a:pt x="8012" y="6317"/>
                </a:lnTo>
                <a:lnTo>
                  <a:pt x="8031" y="6318"/>
                </a:lnTo>
                <a:lnTo>
                  <a:pt x="8050" y="6318"/>
                </a:lnTo>
                <a:lnTo>
                  <a:pt x="8068" y="6318"/>
                </a:lnTo>
                <a:lnTo>
                  <a:pt x="8087" y="6317"/>
                </a:lnTo>
                <a:lnTo>
                  <a:pt x="8105" y="6314"/>
                </a:lnTo>
                <a:lnTo>
                  <a:pt x="8123" y="6312"/>
                </a:lnTo>
                <a:lnTo>
                  <a:pt x="8141" y="6308"/>
                </a:lnTo>
                <a:lnTo>
                  <a:pt x="8158" y="6303"/>
                </a:lnTo>
                <a:lnTo>
                  <a:pt x="8177" y="6298"/>
                </a:lnTo>
                <a:lnTo>
                  <a:pt x="8194" y="6293"/>
                </a:lnTo>
                <a:lnTo>
                  <a:pt x="8211" y="6286"/>
                </a:lnTo>
                <a:lnTo>
                  <a:pt x="8228" y="6278"/>
                </a:lnTo>
                <a:lnTo>
                  <a:pt x="8244" y="6271"/>
                </a:lnTo>
                <a:lnTo>
                  <a:pt x="8261" y="6262"/>
                </a:lnTo>
                <a:lnTo>
                  <a:pt x="8277" y="6252"/>
                </a:lnTo>
                <a:lnTo>
                  <a:pt x="8292" y="6242"/>
                </a:lnTo>
                <a:lnTo>
                  <a:pt x="8307" y="6231"/>
                </a:lnTo>
                <a:lnTo>
                  <a:pt x="8322" y="6218"/>
                </a:lnTo>
                <a:lnTo>
                  <a:pt x="8335" y="6206"/>
                </a:lnTo>
                <a:lnTo>
                  <a:pt x="8349" y="6193"/>
                </a:lnTo>
                <a:lnTo>
                  <a:pt x="8363" y="6178"/>
                </a:lnTo>
                <a:lnTo>
                  <a:pt x="8375" y="6165"/>
                </a:lnTo>
                <a:lnTo>
                  <a:pt x="8387" y="6148"/>
                </a:lnTo>
                <a:lnTo>
                  <a:pt x="8387" y="6148"/>
                </a:lnTo>
                <a:lnTo>
                  <a:pt x="8469" y="6037"/>
                </a:lnTo>
                <a:lnTo>
                  <a:pt x="8549" y="5925"/>
                </a:lnTo>
                <a:lnTo>
                  <a:pt x="8629" y="5812"/>
                </a:lnTo>
                <a:lnTo>
                  <a:pt x="8706" y="5697"/>
                </a:lnTo>
                <a:lnTo>
                  <a:pt x="8782" y="5582"/>
                </a:lnTo>
                <a:lnTo>
                  <a:pt x="8857" y="5465"/>
                </a:lnTo>
                <a:lnTo>
                  <a:pt x="8929" y="5348"/>
                </a:lnTo>
                <a:lnTo>
                  <a:pt x="9001" y="5229"/>
                </a:lnTo>
                <a:lnTo>
                  <a:pt x="9001" y="5229"/>
                </a:lnTo>
                <a:lnTo>
                  <a:pt x="9010" y="5213"/>
                </a:lnTo>
                <a:lnTo>
                  <a:pt x="9019" y="5195"/>
                </a:lnTo>
                <a:lnTo>
                  <a:pt x="9028" y="5178"/>
                </a:lnTo>
                <a:lnTo>
                  <a:pt x="9034" y="5160"/>
                </a:lnTo>
                <a:lnTo>
                  <a:pt x="9040" y="5143"/>
                </a:lnTo>
                <a:lnTo>
                  <a:pt x="9046" y="5124"/>
                </a:lnTo>
                <a:lnTo>
                  <a:pt x="9050" y="5107"/>
                </a:lnTo>
                <a:lnTo>
                  <a:pt x="9054" y="5088"/>
                </a:lnTo>
                <a:lnTo>
                  <a:pt x="9056" y="5069"/>
                </a:lnTo>
                <a:lnTo>
                  <a:pt x="9059" y="5052"/>
                </a:lnTo>
                <a:lnTo>
                  <a:pt x="9060" y="5033"/>
                </a:lnTo>
                <a:lnTo>
                  <a:pt x="9060" y="5015"/>
                </a:lnTo>
                <a:lnTo>
                  <a:pt x="9060" y="4996"/>
                </a:lnTo>
                <a:lnTo>
                  <a:pt x="9059" y="4978"/>
                </a:lnTo>
                <a:lnTo>
                  <a:pt x="9056" y="4960"/>
                </a:lnTo>
                <a:lnTo>
                  <a:pt x="9054" y="4941"/>
                </a:lnTo>
                <a:lnTo>
                  <a:pt x="9050" y="4923"/>
                </a:lnTo>
                <a:lnTo>
                  <a:pt x="9046" y="4906"/>
                </a:lnTo>
                <a:lnTo>
                  <a:pt x="9041" y="4889"/>
                </a:lnTo>
                <a:lnTo>
                  <a:pt x="9035" y="4871"/>
                </a:lnTo>
                <a:lnTo>
                  <a:pt x="9029" y="4854"/>
                </a:lnTo>
                <a:lnTo>
                  <a:pt x="9021" y="4836"/>
                </a:lnTo>
                <a:lnTo>
                  <a:pt x="9013" y="4820"/>
                </a:lnTo>
                <a:lnTo>
                  <a:pt x="9004" y="4804"/>
                </a:lnTo>
                <a:lnTo>
                  <a:pt x="8994" y="4788"/>
                </a:lnTo>
                <a:lnTo>
                  <a:pt x="8984" y="4771"/>
                </a:lnTo>
                <a:lnTo>
                  <a:pt x="8973" y="4756"/>
                </a:lnTo>
                <a:lnTo>
                  <a:pt x="8962" y="4743"/>
                </a:lnTo>
                <a:lnTo>
                  <a:pt x="8948" y="4728"/>
                </a:lnTo>
                <a:lnTo>
                  <a:pt x="8935" y="4714"/>
                </a:lnTo>
                <a:lnTo>
                  <a:pt x="8922" y="4700"/>
                </a:lnTo>
                <a:lnTo>
                  <a:pt x="8907" y="4688"/>
                </a:lnTo>
                <a:lnTo>
                  <a:pt x="8478" y="4335"/>
                </a:lnTo>
                <a:lnTo>
                  <a:pt x="8478" y="4335"/>
                </a:lnTo>
                <a:lnTo>
                  <a:pt x="8464" y="4323"/>
                </a:lnTo>
                <a:lnTo>
                  <a:pt x="8451" y="4311"/>
                </a:lnTo>
                <a:lnTo>
                  <a:pt x="8439" y="4299"/>
                </a:lnTo>
                <a:lnTo>
                  <a:pt x="8426" y="4285"/>
                </a:lnTo>
                <a:lnTo>
                  <a:pt x="8405" y="4257"/>
                </a:lnTo>
                <a:lnTo>
                  <a:pt x="8385" y="4229"/>
                </a:lnTo>
                <a:lnTo>
                  <a:pt x="8369" y="4197"/>
                </a:lnTo>
                <a:lnTo>
                  <a:pt x="8354" y="4166"/>
                </a:lnTo>
                <a:lnTo>
                  <a:pt x="8343" y="4134"/>
                </a:lnTo>
                <a:lnTo>
                  <a:pt x="8334" y="4100"/>
                </a:lnTo>
                <a:lnTo>
                  <a:pt x="8328" y="4067"/>
                </a:lnTo>
                <a:lnTo>
                  <a:pt x="8325" y="4032"/>
                </a:lnTo>
                <a:lnTo>
                  <a:pt x="8325" y="3997"/>
                </a:lnTo>
                <a:lnTo>
                  <a:pt x="8328" y="3963"/>
                </a:lnTo>
                <a:lnTo>
                  <a:pt x="8333" y="3928"/>
                </a:lnTo>
                <a:lnTo>
                  <a:pt x="8342" y="3893"/>
                </a:lnTo>
                <a:lnTo>
                  <a:pt x="8347" y="3877"/>
                </a:lnTo>
                <a:lnTo>
                  <a:pt x="8353" y="3859"/>
                </a:lnTo>
                <a:lnTo>
                  <a:pt x="8359" y="3843"/>
                </a:lnTo>
                <a:lnTo>
                  <a:pt x="8367" y="3827"/>
                </a:lnTo>
                <a:lnTo>
                  <a:pt x="8367" y="3827"/>
                </a:lnTo>
                <a:lnTo>
                  <a:pt x="8423" y="3707"/>
                </a:lnTo>
                <a:lnTo>
                  <a:pt x="8478" y="3586"/>
                </a:lnTo>
                <a:lnTo>
                  <a:pt x="8531" y="3465"/>
                </a:lnTo>
                <a:lnTo>
                  <a:pt x="8584" y="3343"/>
                </a:lnTo>
                <a:lnTo>
                  <a:pt x="8634" y="3220"/>
                </a:lnTo>
                <a:lnTo>
                  <a:pt x="8682" y="3096"/>
                </a:lnTo>
                <a:lnTo>
                  <a:pt x="8728" y="2973"/>
                </a:lnTo>
                <a:lnTo>
                  <a:pt x="8773" y="2847"/>
                </a:lnTo>
                <a:lnTo>
                  <a:pt x="8773" y="2847"/>
                </a:lnTo>
                <a:lnTo>
                  <a:pt x="8779" y="2830"/>
                </a:lnTo>
                <a:lnTo>
                  <a:pt x="8787" y="2814"/>
                </a:lnTo>
                <a:lnTo>
                  <a:pt x="8794" y="2798"/>
                </a:lnTo>
                <a:lnTo>
                  <a:pt x="8803" y="2782"/>
                </a:lnTo>
                <a:lnTo>
                  <a:pt x="8822" y="2752"/>
                </a:lnTo>
                <a:lnTo>
                  <a:pt x="8842" y="2723"/>
                </a:lnTo>
                <a:lnTo>
                  <a:pt x="8864" y="2697"/>
                </a:lnTo>
                <a:lnTo>
                  <a:pt x="8889" y="2673"/>
                </a:lnTo>
                <a:lnTo>
                  <a:pt x="8917" y="2651"/>
                </a:lnTo>
                <a:lnTo>
                  <a:pt x="8944" y="2631"/>
                </a:lnTo>
                <a:lnTo>
                  <a:pt x="8974" y="2615"/>
                </a:lnTo>
                <a:lnTo>
                  <a:pt x="9005" y="2600"/>
                </a:lnTo>
                <a:lnTo>
                  <a:pt x="9038" y="2587"/>
                </a:lnTo>
                <a:lnTo>
                  <a:pt x="9070" y="2577"/>
                </a:lnTo>
                <a:lnTo>
                  <a:pt x="9105" y="2570"/>
                </a:lnTo>
                <a:lnTo>
                  <a:pt x="9140" y="2566"/>
                </a:lnTo>
                <a:lnTo>
                  <a:pt x="9157" y="2565"/>
                </a:lnTo>
                <a:lnTo>
                  <a:pt x="9175" y="2565"/>
                </a:lnTo>
                <a:lnTo>
                  <a:pt x="9194" y="2566"/>
                </a:lnTo>
                <a:lnTo>
                  <a:pt x="9211" y="2567"/>
                </a:lnTo>
                <a:lnTo>
                  <a:pt x="9766" y="2621"/>
                </a:lnTo>
                <a:lnTo>
                  <a:pt x="9766" y="2621"/>
                </a:lnTo>
                <a:lnTo>
                  <a:pt x="9785" y="2622"/>
                </a:lnTo>
                <a:lnTo>
                  <a:pt x="9805" y="2622"/>
                </a:lnTo>
                <a:lnTo>
                  <a:pt x="9824" y="2622"/>
                </a:lnTo>
                <a:lnTo>
                  <a:pt x="9842" y="2621"/>
                </a:lnTo>
                <a:lnTo>
                  <a:pt x="9861" y="2620"/>
                </a:lnTo>
                <a:lnTo>
                  <a:pt x="9880" y="2616"/>
                </a:lnTo>
                <a:lnTo>
                  <a:pt x="9898" y="2612"/>
                </a:lnTo>
                <a:lnTo>
                  <a:pt x="9916" y="2608"/>
                </a:lnTo>
                <a:lnTo>
                  <a:pt x="9935" y="2603"/>
                </a:lnTo>
                <a:lnTo>
                  <a:pt x="9952" y="2597"/>
                </a:lnTo>
                <a:lnTo>
                  <a:pt x="9968" y="2590"/>
                </a:lnTo>
                <a:lnTo>
                  <a:pt x="9986" y="2582"/>
                </a:lnTo>
                <a:lnTo>
                  <a:pt x="10002" y="2575"/>
                </a:lnTo>
                <a:lnTo>
                  <a:pt x="10018" y="2566"/>
                </a:lnTo>
                <a:lnTo>
                  <a:pt x="10034" y="2556"/>
                </a:lnTo>
                <a:lnTo>
                  <a:pt x="10049" y="2546"/>
                </a:lnTo>
                <a:lnTo>
                  <a:pt x="10064" y="2535"/>
                </a:lnTo>
                <a:lnTo>
                  <a:pt x="10078" y="2523"/>
                </a:lnTo>
                <a:lnTo>
                  <a:pt x="10092" y="2511"/>
                </a:lnTo>
                <a:lnTo>
                  <a:pt x="10105" y="2499"/>
                </a:lnTo>
                <a:lnTo>
                  <a:pt x="10118" y="2486"/>
                </a:lnTo>
                <a:lnTo>
                  <a:pt x="10130" y="2471"/>
                </a:lnTo>
                <a:lnTo>
                  <a:pt x="10142" y="2457"/>
                </a:lnTo>
                <a:lnTo>
                  <a:pt x="10153" y="2442"/>
                </a:lnTo>
                <a:lnTo>
                  <a:pt x="10163" y="2426"/>
                </a:lnTo>
                <a:lnTo>
                  <a:pt x="10173" y="2411"/>
                </a:lnTo>
                <a:lnTo>
                  <a:pt x="10182" y="2394"/>
                </a:lnTo>
                <a:lnTo>
                  <a:pt x="10190" y="2378"/>
                </a:lnTo>
                <a:lnTo>
                  <a:pt x="10198" y="2360"/>
                </a:lnTo>
                <a:lnTo>
                  <a:pt x="10204" y="2343"/>
                </a:lnTo>
                <a:lnTo>
                  <a:pt x="10210" y="2324"/>
                </a:lnTo>
                <a:lnTo>
                  <a:pt x="10215" y="2305"/>
                </a:lnTo>
                <a:lnTo>
                  <a:pt x="10215" y="2305"/>
                </a:lnTo>
                <a:lnTo>
                  <a:pt x="10249" y="2172"/>
                </a:lnTo>
                <a:lnTo>
                  <a:pt x="10280" y="2037"/>
                </a:lnTo>
                <a:lnTo>
                  <a:pt x="10309" y="1902"/>
                </a:lnTo>
                <a:lnTo>
                  <a:pt x="10337" y="1768"/>
                </a:lnTo>
                <a:lnTo>
                  <a:pt x="10364" y="1632"/>
                </a:lnTo>
                <a:lnTo>
                  <a:pt x="10387" y="1494"/>
                </a:lnTo>
                <a:lnTo>
                  <a:pt x="10411" y="1358"/>
                </a:lnTo>
                <a:lnTo>
                  <a:pt x="10431" y="1221"/>
                </a:lnTo>
                <a:lnTo>
                  <a:pt x="10431" y="1221"/>
                </a:lnTo>
                <a:lnTo>
                  <a:pt x="10434" y="1201"/>
                </a:lnTo>
                <a:lnTo>
                  <a:pt x="10435" y="1183"/>
                </a:lnTo>
                <a:lnTo>
                  <a:pt x="10436" y="1164"/>
                </a:lnTo>
                <a:lnTo>
                  <a:pt x="10436" y="1144"/>
                </a:lnTo>
                <a:lnTo>
                  <a:pt x="10435" y="1125"/>
                </a:lnTo>
                <a:lnTo>
                  <a:pt x="10432" y="1106"/>
                </a:lnTo>
                <a:lnTo>
                  <a:pt x="10430" y="1088"/>
                </a:lnTo>
                <a:lnTo>
                  <a:pt x="10426" y="1070"/>
                </a:lnTo>
                <a:lnTo>
                  <a:pt x="10422" y="1052"/>
                </a:lnTo>
                <a:lnTo>
                  <a:pt x="10416" y="1034"/>
                </a:lnTo>
                <a:lnTo>
                  <a:pt x="10411" y="1017"/>
                </a:lnTo>
                <a:lnTo>
                  <a:pt x="10404" y="999"/>
                </a:lnTo>
                <a:lnTo>
                  <a:pt x="10396" y="983"/>
                </a:lnTo>
                <a:lnTo>
                  <a:pt x="10389" y="967"/>
                </a:lnTo>
                <a:lnTo>
                  <a:pt x="10380" y="951"/>
                </a:lnTo>
                <a:lnTo>
                  <a:pt x="10370" y="934"/>
                </a:lnTo>
                <a:lnTo>
                  <a:pt x="10360" y="919"/>
                </a:lnTo>
                <a:lnTo>
                  <a:pt x="10349" y="904"/>
                </a:lnTo>
                <a:lnTo>
                  <a:pt x="10337" y="889"/>
                </a:lnTo>
                <a:lnTo>
                  <a:pt x="10325" y="876"/>
                </a:lnTo>
                <a:lnTo>
                  <a:pt x="10313" y="863"/>
                </a:lnTo>
                <a:lnTo>
                  <a:pt x="10299" y="849"/>
                </a:lnTo>
                <a:lnTo>
                  <a:pt x="10285" y="838"/>
                </a:lnTo>
                <a:lnTo>
                  <a:pt x="10271" y="826"/>
                </a:lnTo>
                <a:lnTo>
                  <a:pt x="10256" y="815"/>
                </a:lnTo>
                <a:lnTo>
                  <a:pt x="10240" y="805"/>
                </a:lnTo>
                <a:lnTo>
                  <a:pt x="10224" y="795"/>
                </a:lnTo>
                <a:lnTo>
                  <a:pt x="10208" y="786"/>
                </a:lnTo>
                <a:lnTo>
                  <a:pt x="10190" y="777"/>
                </a:lnTo>
                <a:lnTo>
                  <a:pt x="10173" y="770"/>
                </a:lnTo>
                <a:lnTo>
                  <a:pt x="10155" y="763"/>
                </a:lnTo>
                <a:lnTo>
                  <a:pt x="10137" y="757"/>
                </a:lnTo>
                <a:lnTo>
                  <a:pt x="10137" y="757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3860800" y="3720012"/>
            <a:ext cx="2147388" cy="2147388"/>
          </a:xfrm>
          <a:custGeom>
            <a:avLst/>
            <a:gdLst>
              <a:gd name="T0" fmla="*/ 9731 w 10435"/>
              <a:gd name="T1" fmla="*/ 7070 h 10437"/>
              <a:gd name="T2" fmla="*/ 8896 w 10435"/>
              <a:gd name="T3" fmla="*/ 6901 h 10437"/>
              <a:gd name="T4" fmla="*/ 8090 w 10435"/>
              <a:gd name="T5" fmla="*/ 6640 h 10437"/>
              <a:gd name="T6" fmla="*/ 7323 w 10435"/>
              <a:gd name="T7" fmla="*/ 6292 h 10437"/>
              <a:gd name="T8" fmla="*/ 6600 w 10435"/>
              <a:gd name="T9" fmla="*/ 5862 h 10437"/>
              <a:gd name="T10" fmla="*/ 5931 w 10435"/>
              <a:gd name="T11" fmla="*/ 5353 h 10437"/>
              <a:gd name="T12" fmla="*/ 5321 w 10435"/>
              <a:gd name="T13" fmla="*/ 4773 h 10437"/>
              <a:gd name="T14" fmla="*/ 4777 w 10435"/>
              <a:gd name="T15" fmla="*/ 4123 h 10437"/>
              <a:gd name="T16" fmla="*/ 4305 w 10435"/>
              <a:gd name="T17" fmla="*/ 3410 h 10437"/>
              <a:gd name="T18" fmla="*/ 3916 w 10435"/>
              <a:gd name="T19" fmla="*/ 2639 h 10437"/>
              <a:gd name="T20" fmla="*/ 3613 w 10435"/>
              <a:gd name="T21" fmla="*/ 1814 h 10437"/>
              <a:gd name="T22" fmla="*/ 3408 w 10435"/>
              <a:gd name="T23" fmla="*/ 963 h 10437"/>
              <a:gd name="T24" fmla="*/ 1128 w 10435"/>
              <a:gd name="T25" fmla="*/ 167 h 10437"/>
              <a:gd name="T26" fmla="*/ 1053 w 10435"/>
              <a:gd name="T27" fmla="*/ 432 h 10437"/>
              <a:gd name="T28" fmla="*/ 300 w 10435"/>
              <a:gd name="T29" fmla="*/ 756 h 10437"/>
              <a:gd name="T30" fmla="*/ 138 w 10435"/>
              <a:gd name="T31" fmla="*/ 849 h 10437"/>
              <a:gd name="T32" fmla="*/ 25 w 10435"/>
              <a:gd name="T33" fmla="*/ 1015 h 10437"/>
              <a:gd name="T34" fmla="*/ 5 w 10435"/>
              <a:gd name="T35" fmla="*/ 1220 h 10437"/>
              <a:gd name="T36" fmla="*/ 221 w 10435"/>
              <a:gd name="T37" fmla="*/ 2305 h 10437"/>
              <a:gd name="T38" fmla="*/ 319 w 10435"/>
              <a:gd name="T39" fmla="*/ 2485 h 10437"/>
              <a:gd name="T40" fmla="*/ 484 w 10435"/>
              <a:gd name="T41" fmla="*/ 2597 h 10437"/>
              <a:gd name="T42" fmla="*/ 1223 w 10435"/>
              <a:gd name="T43" fmla="*/ 2567 h 10437"/>
              <a:gd name="T44" fmla="*/ 1491 w 10435"/>
              <a:gd name="T45" fmla="*/ 2632 h 10437"/>
              <a:gd name="T46" fmla="*/ 1661 w 10435"/>
              <a:gd name="T47" fmla="*/ 2848 h 10437"/>
              <a:gd name="T48" fmla="*/ 2081 w 10435"/>
              <a:gd name="T49" fmla="*/ 3862 h 10437"/>
              <a:gd name="T50" fmla="*/ 2064 w 10435"/>
              <a:gd name="T51" fmla="*/ 4199 h 10437"/>
              <a:gd name="T52" fmla="*/ 1496 w 10435"/>
              <a:gd name="T53" fmla="*/ 4716 h 10437"/>
              <a:gd name="T54" fmla="*/ 1391 w 10435"/>
              <a:gd name="T55" fmla="*/ 4890 h 10437"/>
              <a:gd name="T56" fmla="*/ 1378 w 10435"/>
              <a:gd name="T57" fmla="*/ 5091 h 10437"/>
              <a:gd name="T58" fmla="*/ 1576 w 10435"/>
              <a:gd name="T59" fmla="*/ 5467 h 10437"/>
              <a:gd name="T60" fmla="*/ 2096 w 10435"/>
              <a:gd name="T61" fmla="*/ 6207 h 10437"/>
              <a:gd name="T62" fmla="*/ 2273 w 10435"/>
              <a:gd name="T63" fmla="*/ 6306 h 10437"/>
              <a:gd name="T64" fmla="*/ 2474 w 10435"/>
              <a:gd name="T65" fmla="*/ 6309 h 10437"/>
              <a:gd name="T66" fmla="*/ 3121 w 10435"/>
              <a:gd name="T67" fmla="*/ 5986 h 10437"/>
              <a:gd name="T68" fmla="*/ 3475 w 10435"/>
              <a:gd name="T69" fmla="*/ 6011 h 10437"/>
              <a:gd name="T70" fmla="*/ 3950 w 10435"/>
              <a:gd name="T71" fmla="*/ 6485 h 10437"/>
              <a:gd name="T72" fmla="*/ 4424 w 10435"/>
              <a:gd name="T73" fmla="*/ 6959 h 10437"/>
              <a:gd name="T74" fmla="*/ 4450 w 10435"/>
              <a:gd name="T75" fmla="*/ 7312 h 10437"/>
              <a:gd name="T76" fmla="*/ 4127 w 10435"/>
              <a:gd name="T77" fmla="*/ 7958 h 10437"/>
              <a:gd name="T78" fmla="*/ 4132 w 10435"/>
              <a:gd name="T79" fmla="*/ 8159 h 10437"/>
              <a:gd name="T80" fmla="*/ 4229 w 10435"/>
              <a:gd name="T81" fmla="*/ 8336 h 10437"/>
              <a:gd name="T82" fmla="*/ 4970 w 10435"/>
              <a:gd name="T83" fmla="*/ 8857 h 10437"/>
              <a:gd name="T84" fmla="*/ 5347 w 10435"/>
              <a:gd name="T85" fmla="*/ 9055 h 10437"/>
              <a:gd name="T86" fmla="*/ 5546 w 10435"/>
              <a:gd name="T87" fmla="*/ 9042 h 10437"/>
              <a:gd name="T88" fmla="*/ 5721 w 10435"/>
              <a:gd name="T89" fmla="*/ 8936 h 10437"/>
              <a:gd name="T90" fmla="*/ 6238 w 10435"/>
              <a:gd name="T91" fmla="*/ 8369 h 10437"/>
              <a:gd name="T92" fmla="*/ 6576 w 10435"/>
              <a:gd name="T93" fmla="*/ 8353 h 10437"/>
              <a:gd name="T94" fmla="*/ 7588 w 10435"/>
              <a:gd name="T95" fmla="*/ 8774 h 10437"/>
              <a:gd name="T96" fmla="*/ 7803 w 10435"/>
              <a:gd name="T97" fmla="*/ 8945 h 10437"/>
              <a:gd name="T98" fmla="*/ 7814 w 10435"/>
              <a:gd name="T99" fmla="*/ 9766 h 10437"/>
              <a:gd name="T100" fmla="*/ 7838 w 10435"/>
              <a:gd name="T101" fmla="*/ 9952 h 10437"/>
              <a:gd name="T102" fmla="*/ 7949 w 10435"/>
              <a:gd name="T103" fmla="*/ 10119 h 10437"/>
              <a:gd name="T104" fmla="*/ 8130 w 10435"/>
              <a:gd name="T105" fmla="*/ 10216 h 10437"/>
              <a:gd name="T106" fmla="*/ 9234 w 10435"/>
              <a:gd name="T107" fmla="*/ 10435 h 10437"/>
              <a:gd name="T108" fmla="*/ 9436 w 10435"/>
              <a:gd name="T109" fmla="*/ 10405 h 10437"/>
              <a:gd name="T110" fmla="*/ 9597 w 10435"/>
              <a:gd name="T111" fmla="*/ 10286 h 10437"/>
              <a:gd name="T112" fmla="*/ 9840 w 10435"/>
              <a:gd name="T113" fmla="*/ 9605 h 10437"/>
              <a:gd name="T114" fmla="*/ 10031 w 10435"/>
              <a:gd name="T115" fmla="*/ 9364 h 10437"/>
              <a:gd name="T116" fmla="*/ 10350 w 10435"/>
              <a:gd name="T117" fmla="*/ 9312 h 10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5" h="10437">
                <a:moveTo>
                  <a:pt x="10435" y="7136"/>
                </a:moveTo>
                <a:lnTo>
                  <a:pt x="10435" y="7136"/>
                </a:lnTo>
                <a:lnTo>
                  <a:pt x="10355" y="7133"/>
                </a:lnTo>
                <a:lnTo>
                  <a:pt x="10277" y="7128"/>
                </a:lnTo>
                <a:lnTo>
                  <a:pt x="10199" y="7121"/>
                </a:lnTo>
                <a:lnTo>
                  <a:pt x="10121" y="7115"/>
                </a:lnTo>
                <a:lnTo>
                  <a:pt x="10042" y="7108"/>
                </a:lnTo>
                <a:lnTo>
                  <a:pt x="9965" y="7099"/>
                </a:lnTo>
                <a:lnTo>
                  <a:pt x="9886" y="7090"/>
                </a:lnTo>
                <a:lnTo>
                  <a:pt x="9809" y="7080"/>
                </a:lnTo>
                <a:lnTo>
                  <a:pt x="9731" y="7070"/>
                </a:lnTo>
                <a:lnTo>
                  <a:pt x="9654" y="7058"/>
                </a:lnTo>
                <a:lnTo>
                  <a:pt x="9578" y="7047"/>
                </a:lnTo>
                <a:lnTo>
                  <a:pt x="9501" y="7033"/>
                </a:lnTo>
                <a:lnTo>
                  <a:pt x="9425" y="7019"/>
                </a:lnTo>
                <a:lnTo>
                  <a:pt x="9349" y="7004"/>
                </a:lnTo>
                <a:lnTo>
                  <a:pt x="9272" y="6989"/>
                </a:lnTo>
                <a:lnTo>
                  <a:pt x="9196" y="6973"/>
                </a:lnTo>
                <a:lnTo>
                  <a:pt x="9120" y="6956"/>
                </a:lnTo>
                <a:lnTo>
                  <a:pt x="9045" y="6938"/>
                </a:lnTo>
                <a:lnTo>
                  <a:pt x="8971" y="6919"/>
                </a:lnTo>
                <a:lnTo>
                  <a:pt x="8896" y="6901"/>
                </a:lnTo>
                <a:lnTo>
                  <a:pt x="8821" y="6881"/>
                </a:lnTo>
                <a:lnTo>
                  <a:pt x="8746" y="6859"/>
                </a:lnTo>
                <a:lnTo>
                  <a:pt x="8672" y="6838"/>
                </a:lnTo>
                <a:lnTo>
                  <a:pt x="8599" y="6816"/>
                </a:lnTo>
                <a:lnTo>
                  <a:pt x="8525" y="6793"/>
                </a:lnTo>
                <a:lnTo>
                  <a:pt x="8452" y="6770"/>
                </a:lnTo>
                <a:lnTo>
                  <a:pt x="8379" y="6745"/>
                </a:lnTo>
                <a:lnTo>
                  <a:pt x="8306" y="6720"/>
                </a:lnTo>
                <a:lnTo>
                  <a:pt x="8233" y="6694"/>
                </a:lnTo>
                <a:lnTo>
                  <a:pt x="8162" y="6667"/>
                </a:lnTo>
                <a:lnTo>
                  <a:pt x="8090" y="6640"/>
                </a:lnTo>
                <a:lnTo>
                  <a:pt x="8019" y="6611"/>
                </a:lnTo>
                <a:lnTo>
                  <a:pt x="7948" y="6583"/>
                </a:lnTo>
                <a:lnTo>
                  <a:pt x="7877" y="6553"/>
                </a:lnTo>
                <a:lnTo>
                  <a:pt x="7807" y="6523"/>
                </a:lnTo>
                <a:lnTo>
                  <a:pt x="7736" y="6491"/>
                </a:lnTo>
                <a:lnTo>
                  <a:pt x="7667" y="6460"/>
                </a:lnTo>
                <a:lnTo>
                  <a:pt x="7597" y="6428"/>
                </a:lnTo>
                <a:lnTo>
                  <a:pt x="7527" y="6394"/>
                </a:lnTo>
                <a:lnTo>
                  <a:pt x="7459" y="6360"/>
                </a:lnTo>
                <a:lnTo>
                  <a:pt x="7391" y="6327"/>
                </a:lnTo>
                <a:lnTo>
                  <a:pt x="7323" y="6292"/>
                </a:lnTo>
                <a:lnTo>
                  <a:pt x="7255" y="6256"/>
                </a:lnTo>
                <a:lnTo>
                  <a:pt x="7188" y="6220"/>
                </a:lnTo>
                <a:lnTo>
                  <a:pt x="7121" y="6182"/>
                </a:lnTo>
                <a:lnTo>
                  <a:pt x="7055" y="6145"/>
                </a:lnTo>
                <a:lnTo>
                  <a:pt x="6988" y="6106"/>
                </a:lnTo>
                <a:lnTo>
                  <a:pt x="6924" y="6066"/>
                </a:lnTo>
                <a:lnTo>
                  <a:pt x="6857" y="6026"/>
                </a:lnTo>
                <a:lnTo>
                  <a:pt x="6793" y="5986"/>
                </a:lnTo>
                <a:lnTo>
                  <a:pt x="6729" y="5945"/>
                </a:lnTo>
                <a:lnTo>
                  <a:pt x="6664" y="5904"/>
                </a:lnTo>
                <a:lnTo>
                  <a:pt x="6600" y="5862"/>
                </a:lnTo>
                <a:lnTo>
                  <a:pt x="6538" y="5818"/>
                </a:lnTo>
                <a:lnTo>
                  <a:pt x="6475" y="5774"/>
                </a:lnTo>
                <a:lnTo>
                  <a:pt x="6412" y="5731"/>
                </a:lnTo>
                <a:lnTo>
                  <a:pt x="6351" y="5686"/>
                </a:lnTo>
                <a:lnTo>
                  <a:pt x="6290" y="5639"/>
                </a:lnTo>
                <a:lnTo>
                  <a:pt x="6229" y="5593"/>
                </a:lnTo>
                <a:lnTo>
                  <a:pt x="6168" y="5546"/>
                </a:lnTo>
                <a:lnTo>
                  <a:pt x="6108" y="5499"/>
                </a:lnTo>
                <a:lnTo>
                  <a:pt x="6049" y="5451"/>
                </a:lnTo>
                <a:lnTo>
                  <a:pt x="5989" y="5402"/>
                </a:lnTo>
                <a:lnTo>
                  <a:pt x="5931" y="5353"/>
                </a:lnTo>
                <a:lnTo>
                  <a:pt x="5873" y="5303"/>
                </a:lnTo>
                <a:lnTo>
                  <a:pt x="5816" y="5253"/>
                </a:lnTo>
                <a:lnTo>
                  <a:pt x="5758" y="5202"/>
                </a:lnTo>
                <a:lnTo>
                  <a:pt x="5702" y="5151"/>
                </a:lnTo>
                <a:lnTo>
                  <a:pt x="5646" y="5098"/>
                </a:lnTo>
                <a:lnTo>
                  <a:pt x="5590" y="5044"/>
                </a:lnTo>
                <a:lnTo>
                  <a:pt x="5535" y="4992"/>
                </a:lnTo>
                <a:lnTo>
                  <a:pt x="5480" y="4937"/>
                </a:lnTo>
                <a:lnTo>
                  <a:pt x="5427" y="4884"/>
                </a:lnTo>
                <a:lnTo>
                  <a:pt x="5373" y="4827"/>
                </a:lnTo>
                <a:lnTo>
                  <a:pt x="5321" y="4773"/>
                </a:lnTo>
                <a:lnTo>
                  <a:pt x="5268" y="4716"/>
                </a:lnTo>
                <a:lnTo>
                  <a:pt x="5217" y="4659"/>
                </a:lnTo>
                <a:lnTo>
                  <a:pt x="5165" y="4602"/>
                </a:lnTo>
                <a:lnTo>
                  <a:pt x="5115" y="4544"/>
                </a:lnTo>
                <a:lnTo>
                  <a:pt x="5065" y="4486"/>
                </a:lnTo>
                <a:lnTo>
                  <a:pt x="5015" y="4426"/>
                </a:lnTo>
                <a:lnTo>
                  <a:pt x="4966" y="4367"/>
                </a:lnTo>
                <a:lnTo>
                  <a:pt x="4918" y="4306"/>
                </a:lnTo>
                <a:lnTo>
                  <a:pt x="4870" y="4246"/>
                </a:lnTo>
                <a:lnTo>
                  <a:pt x="4823" y="4185"/>
                </a:lnTo>
                <a:lnTo>
                  <a:pt x="4777" y="4123"/>
                </a:lnTo>
                <a:lnTo>
                  <a:pt x="4731" y="4060"/>
                </a:lnTo>
                <a:lnTo>
                  <a:pt x="4686" y="3998"/>
                </a:lnTo>
                <a:lnTo>
                  <a:pt x="4641" y="3934"/>
                </a:lnTo>
                <a:lnTo>
                  <a:pt x="4596" y="3871"/>
                </a:lnTo>
                <a:lnTo>
                  <a:pt x="4554" y="3807"/>
                </a:lnTo>
                <a:lnTo>
                  <a:pt x="4510" y="3742"/>
                </a:lnTo>
                <a:lnTo>
                  <a:pt x="4467" y="3676"/>
                </a:lnTo>
                <a:lnTo>
                  <a:pt x="4426" y="3611"/>
                </a:lnTo>
                <a:lnTo>
                  <a:pt x="4385" y="3545"/>
                </a:lnTo>
                <a:lnTo>
                  <a:pt x="4345" y="3478"/>
                </a:lnTo>
                <a:lnTo>
                  <a:pt x="4305" y="3410"/>
                </a:lnTo>
                <a:lnTo>
                  <a:pt x="4267" y="3343"/>
                </a:lnTo>
                <a:lnTo>
                  <a:pt x="4229" y="3274"/>
                </a:lnTo>
                <a:lnTo>
                  <a:pt x="4191" y="3206"/>
                </a:lnTo>
                <a:lnTo>
                  <a:pt x="4154" y="3137"/>
                </a:lnTo>
                <a:lnTo>
                  <a:pt x="4118" y="3067"/>
                </a:lnTo>
                <a:lnTo>
                  <a:pt x="4082" y="2996"/>
                </a:lnTo>
                <a:lnTo>
                  <a:pt x="4047" y="2926"/>
                </a:lnTo>
                <a:lnTo>
                  <a:pt x="4013" y="2855"/>
                </a:lnTo>
                <a:lnTo>
                  <a:pt x="3980" y="2784"/>
                </a:lnTo>
                <a:lnTo>
                  <a:pt x="3947" y="2712"/>
                </a:lnTo>
                <a:lnTo>
                  <a:pt x="3916" y="2639"/>
                </a:lnTo>
                <a:lnTo>
                  <a:pt x="3884" y="2566"/>
                </a:lnTo>
                <a:lnTo>
                  <a:pt x="3854" y="2494"/>
                </a:lnTo>
                <a:lnTo>
                  <a:pt x="3824" y="2419"/>
                </a:lnTo>
                <a:lnTo>
                  <a:pt x="3795" y="2345"/>
                </a:lnTo>
                <a:lnTo>
                  <a:pt x="3766" y="2270"/>
                </a:lnTo>
                <a:lnTo>
                  <a:pt x="3739" y="2195"/>
                </a:lnTo>
                <a:lnTo>
                  <a:pt x="3713" y="2119"/>
                </a:lnTo>
                <a:lnTo>
                  <a:pt x="3687" y="2044"/>
                </a:lnTo>
                <a:lnTo>
                  <a:pt x="3660" y="1967"/>
                </a:lnTo>
                <a:lnTo>
                  <a:pt x="3637" y="1891"/>
                </a:lnTo>
                <a:lnTo>
                  <a:pt x="3613" y="1814"/>
                </a:lnTo>
                <a:lnTo>
                  <a:pt x="3589" y="1736"/>
                </a:lnTo>
                <a:lnTo>
                  <a:pt x="3568" y="1658"/>
                </a:lnTo>
                <a:lnTo>
                  <a:pt x="3546" y="1580"/>
                </a:lnTo>
                <a:lnTo>
                  <a:pt x="3526" y="1501"/>
                </a:lnTo>
                <a:lnTo>
                  <a:pt x="3506" y="1422"/>
                </a:lnTo>
                <a:lnTo>
                  <a:pt x="3487" y="1342"/>
                </a:lnTo>
                <a:lnTo>
                  <a:pt x="3468" y="1262"/>
                </a:lnTo>
                <a:lnTo>
                  <a:pt x="3452" y="1183"/>
                </a:lnTo>
                <a:lnTo>
                  <a:pt x="3435" y="1101"/>
                </a:lnTo>
                <a:lnTo>
                  <a:pt x="3435" y="1101"/>
                </a:lnTo>
                <a:lnTo>
                  <a:pt x="3408" y="963"/>
                </a:lnTo>
                <a:lnTo>
                  <a:pt x="3385" y="826"/>
                </a:lnTo>
                <a:lnTo>
                  <a:pt x="3365" y="687"/>
                </a:lnTo>
                <a:lnTo>
                  <a:pt x="3346" y="549"/>
                </a:lnTo>
                <a:lnTo>
                  <a:pt x="3331" y="412"/>
                </a:lnTo>
                <a:lnTo>
                  <a:pt x="3317" y="274"/>
                </a:lnTo>
                <a:lnTo>
                  <a:pt x="3307" y="137"/>
                </a:lnTo>
                <a:lnTo>
                  <a:pt x="3299" y="0"/>
                </a:lnTo>
                <a:lnTo>
                  <a:pt x="1121" y="0"/>
                </a:lnTo>
                <a:lnTo>
                  <a:pt x="1121" y="0"/>
                </a:lnTo>
                <a:lnTo>
                  <a:pt x="1124" y="84"/>
                </a:lnTo>
                <a:lnTo>
                  <a:pt x="1128" y="167"/>
                </a:lnTo>
                <a:lnTo>
                  <a:pt x="1128" y="167"/>
                </a:lnTo>
                <a:lnTo>
                  <a:pt x="1128" y="185"/>
                </a:lnTo>
                <a:lnTo>
                  <a:pt x="1128" y="203"/>
                </a:lnTo>
                <a:lnTo>
                  <a:pt x="1128" y="221"/>
                </a:lnTo>
                <a:lnTo>
                  <a:pt x="1126" y="238"/>
                </a:lnTo>
                <a:lnTo>
                  <a:pt x="1121" y="273"/>
                </a:lnTo>
                <a:lnTo>
                  <a:pt x="1112" y="307"/>
                </a:lnTo>
                <a:lnTo>
                  <a:pt x="1101" y="341"/>
                </a:lnTo>
                <a:lnTo>
                  <a:pt x="1088" y="372"/>
                </a:lnTo>
                <a:lnTo>
                  <a:pt x="1072" y="403"/>
                </a:lnTo>
                <a:lnTo>
                  <a:pt x="1053" y="432"/>
                </a:lnTo>
                <a:lnTo>
                  <a:pt x="1032" y="459"/>
                </a:lnTo>
                <a:lnTo>
                  <a:pt x="1010" y="485"/>
                </a:lnTo>
                <a:lnTo>
                  <a:pt x="985" y="509"/>
                </a:lnTo>
                <a:lnTo>
                  <a:pt x="957" y="530"/>
                </a:lnTo>
                <a:lnTo>
                  <a:pt x="929" y="550"/>
                </a:lnTo>
                <a:lnTo>
                  <a:pt x="897" y="568"/>
                </a:lnTo>
                <a:lnTo>
                  <a:pt x="881" y="575"/>
                </a:lnTo>
                <a:lnTo>
                  <a:pt x="865" y="583"/>
                </a:lnTo>
                <a:lnTo>
                  <a:pt x="847" y="589"/>
                </a:lnTo>
                <a:lnTo>
                  <a:pt x="830" y="594"/>
                </a:lnTo>
                <a:lnTo>
                  <a:pt x="300" y="756"/>
                </a:lnTo>
                <a:lnTo>
                  <a:pt x="300" y="756"/>
                </a:lnTo>
                <a:lnTo>
                  <a:pt x="281" y="762"/>
                </a:lnTo>
                <a:lnTo>
                  <a:pt x="264" y="770"/>
                </a:lnTo>
                <a:lnTo>
                  <a:pt x="246" y="777"/>
                </a:lnTo>
                <a:lnTo>
                  <a:pt x="229" y="785"/>
                </a:lnTo>
                <a:lnTo>
                  <a:pt x="213" y="795"/>
                </a:lnTo>
                <a:lnTo>
                  <a:pt x="196" y="803"/>
                </a:lnTo>
                <a:lnTo>
                  <a:pt x="180" y="815"/>
                </a:lnTo>
                <a:lnTo>
                  <a:pt x="165" y="826"/>
                </a:lnTo>
                <a:lnTo>
                  <a:pt x="151" y="837"/>
                </a:lnTo>
                <a:lnTo>
                  <a:pt x="138" y="849"/>
                </a:lnTo>
                <a:lnTo>
                  <a:pt x="124" y="862"/>
                </a:lnTo>
                <a:lnTo>
                  <a:pt x="112" y="876"/>
                </a:lnTo>
                <a:lnTo>
                  <a:pt x="99" y="889"/>
                </a:lnTo>
                <a:lnTo>
                  <a:pt x="88" y="903"/>
                </a:lnTo>
                <a:lnTo>
                  <a:pt x="77" y="918"/>
                </a:lnTo>
                <a:lnTo>
                  <a:pt x="67" y="933"/>
                </a:lnTo>
                <a:lnTo>
                  <a:pt x="57" y="949"/>
                </a:lnTo>
                <a:lnTo>
                  <a:pt x="48" y="965"/>
                </a:lnTo>
                <a:lnTo>
                  <a:pt x="40" y="982"/>
                </a:lnTo>
                <a:lnTo>
                  <a:pt x="33" y="999"/>
                </a:lnTo>
                <a:lnTo>
                  <a:pt x="25" y="1015"/>
                </a:lnTo>
                <a:lnTo>
                  <a:pt x="20" y="1033"/>
                </a:lnTo>
                <a:lnTo>
                  <a:pt x="14" y="1052"/>
                </a:lnTo>
                <a:lnTo>
                  <a:pt x="10" y="1069"/>
                </a:lnTo>
                <a:lnTo>
                  <a:pt x="7" y="1088"/>
                </a:lnTo>
                <a:lnTo>
                  <a:pt x="4" y="1105"/>
                </a:lnTo>
                <a:lnTo>
                  <a:pt x="2" y="1124"/>
                </a:lnTo>
                <a:lnTo>
                  <a:pt x="0" y="1144"/>
                </a:lnTo>
                <a:lnTo>
                  <a:pt x="0" y="1163"/>
                </a:lnTo>
                <a:lnTo>
                  <a:pt x="2" y="1181"/>
                </a:lnTo>
                <a:lnTo>
                  <a:pt x="3" y="1200"/>
                </a:lnTo>
                <a:lnTo>
                  <a:pt x="5" y="1220"/>
                </a:lnTo>
                <a:lnTo>
                  <a:pt x="5" y="1220"/>
                </a:lnTo>
                <a:lnTo>
                  <a:pt x="25" y="1356"/>
                </a:lnTo>
                <a:lnTo>
                  <a:pt x="48" y="1492"/>
                </a:lnTo>
                <a:lnTo>
                  <a:pt x="73" y="1629"/>
                </a:lnTo>
                <a:lnTo>
                  <a:pt x="99" y="1765"/>
                </a:lnTo>
                <a:lnTo>
                  <a:pt x="99" y="1765"/>
                </a:lnTo>
                <a:lnTo>
                  <a:pt x="126" y="1901"/>
                </a:lnTo>
                <a:lnTo>
                  <a:pt x="156" y="2037"/>
                </a:lnTo>
                <a:lnTo>
                  <a:pt x="188" y="2170"/>
                </a:lnTo>
                <a:lnTo>
                  <a:pt x="221" y="2305"/>
                </a:lnTo>
                <a:lnTo>
                  <a:pt x="221" y="2305"/>
                </a:lnTo>
                <a:lnTo>
                  <a:pt x="226" y="2324"/>
                </a:lnTo>
                <a:lnTo>
                  <a:pt x="233" y="2341"/>
                </a:lnTo>
                <a:lnTo>
                  <a:pt x="239" y="2360"/>
                </a:lnTo>
                <a:lnTo>
                  <a:pt x="246" y="2378"/>
                </a:lnTo>
                <a:lnTo>
                  <a:pt x="255" y="2394"/>
                </a:lnTo>
                <a:lnTo>
                  <a:pt x="264" y="2410"/>
                </a:lnTo>
                <a:lnTo>
                  <a:pt x="274" y="2426"/>
                </a:lnTo>
                <a:lnTo>
                  <a:pt x="284" y="2442"/>
                </a:lnTo>
                <a:lnTo>
                  <a:pt x="295" y="2457"/>
                </a:lnTo>
                <a:lnTo>
                  <a:pt x="306" y="2471"/>
                </a:lnTo>
                <a:lnTo>
                  <a:pt x="319" y="2485"/>
                </a:lnTo>
                <a:lnTo>
                  <a:pt x="331" y="2499"/>
                </a:lnTo>
                <a:lnTo>
                  <a:pt x="345" y="2511"/>
                </a:lnTo>
                <a:lnTo>
                  <a:pt x="358" y="2523"/>
                </a:lnTo>
                <a:lnTo>
                  <a:pt x="372" y="2535"/>
                </a:lnTo>
                <a:lnTo>
                  <a:pt x="387" y="2546"/>
                </a:lnTo>
                <a:lnTo>
                  <a:pt x="402" y="2556"/>
                </a:lnTo>
                <a:lnTo>
                  <a:pt x="418" y="2566"/>
                </a:lnTo>
                <a:lnTo>
                  <a:pt x="435" y="2575"/>
                </a:lnTo>
                <a:lnTo>
                  <a:pt x="451" y="2582"/>
                </a:lnTo>
                <a:lnTo>
                  <a:pt x="467" y="2590"/>
                </a:lnTo>
                <a:lnTo>
                  <a:pt x="484" y="2597"/>
                </a:lnTo>
                <a:lnTo>
                  <a:pt x="502" y="2602"/>
                </a:lnTo>
                <a:lnTo>
                  <a:pt x="521" y="2608"/>
                </a:lnTo>
                <a:lnTo>
                  <a:pt x="538" y="2612"/>
                </a:lnTo>
                <a:lnTo>
                  <a:pt x="557" y="2616"/>
                </a:lnTo>
                <a:lnTo>
                  <a:pt x="576" y="2618"/>
                </a:lnTo>
                <a:lnTo>
                  <a:pt x="594" y="2621"/>
                </a:lnTo>
                <a:lnTo>
                  <a:pt x="613" y="2622"/>
                </a:lnTo>
                <a:lnTo>
                  <a:pt x="632" y="2622"/>
                </a:lnTo>
                <a:lnTo>
                  <a:pt x="652" y="2622"/>
                </a:lnTo>
                <a:lnTo>
                  <a:pt x="670" y="2621"/>
                </a:lnTo>
                <a:lnTo>
                  <a:pt x="1223" y="2567"/>
                </a:lnTo>
                <a:lnTo>
                  <a:pt x="1223" y="2567"/>
                </a:lnTo>
                <a:lnTo>
                  <a:pt x="1242" y="2566"/>
                </a:lnTo>
                <a:lnTo>
                  <a:pt x="1259" y="2565"/>
                </a:lnTo>
                <a:lnTo>
                  <a:pt x="1277" y="2565"/>
                </a:lnTo>
                <a:lnTo>
                  <a:pt x="1295" y="2566"/>
                </a:lnTo>
                <a:lnTo>
                  <a:pt x="1330" y="2570"/>
                </a:lnTo>
                <a:lnTo>
                  <a:pt x="1364" y="2577"/>
                </a:lnTo>
                <a:lnTo>
                  <a:pt x="1398" y="2587"/>
                </a:lnTo>
                <a:lnTo>
                  <a:pt x="1430" y="2600"/>
                </a:lnTo>
                <a:lnTo>
                  <a:pt x="1461" y="2615"/>
                </a:lnTo>
                <a:lnTo>
                  <a:pt x="1491" y="2632"/>
                </a:lnTo>
                <a:lnTo>
                  <a:pt x="1519" y="2652"/>
                </a:lnTo>
                <a:lnTo>
                  <a:pt x="1545" y="2673"/>
                </a:lnTo>
                <a:lnTo>
                  <a:pt x="1570" y="2698"/>
                </a:lnTo>
                <a:lnTo>
                  <a:pt x="1593" y="2724"/>
                </a:lnTo>
                <a:lnTo>
                  <a:pt x="1613" y="2752"/>
                </a:lnTo>
                <a:lnTo>
                  <a:pt x="1632" y="2783"/>
                </a:lnTo>
                <a:lnTo>
                  <a:pt x="1641" y="2798"/>
                </a:lnTo>
                <a:lnTo>
                  <a:pt x="1648" y="2814"/>
                </a:lnTo>
                <a:lnTo>
                  <a:pt x="1655" y="2830"/>
                </a:lnTo>
                <a:lnTo>
                  <a:pt x="1661" y="2848"/>
                </a:lnTo>
                <a:lnTo>
                  <a:pt x="1661" y="2848"/>
                </a:lnTo>
                <a:lnTo>
                  <a:pt x="1706" y="2974"/>
                </a:lnTo>
                <a:lnTo>
                  <a:pt x="1753" y="3099"/>
                </a:lnTo>
                <a:lnTo>
                  <a:pt x="1802" y="3222"/>
                </a:lnTo>
                <a:lnTo>
                  <a:pt x="1852" y="3346"/>
                </a:lnTo>
                <a:lnTo>
                  <a:pt x="1903" y="3468"/>
                </a:lnTo>
                <a:lnTo>
                  <a:pt x="1955" y="3589"/>
                </a:lnTo>
                <a:lnTo>
                  <a:pt x="2010" y="3709"/>
                </a:lnTo>
                <a:lnTo>
                  <a:pt x="2066" y="3828"/>
                </a:lnTo>
                <a:lnTo>
                  <a:pt x="2066" y="3828"/>
                </a:lnTo>
                <a:lnTo>
                  <a:pt x="2074" y="3844"/>
                </a:lnTo>
                <a:lnTo>
                  <a:pt x="2081" y="3862"/>
                </a:lnTo>
                <a:lnTo>
                  <a:pt x="2086" y="3878"/>
                </a:lnTo>
                <a:lnTo>
                  <a:pt x="2092" y="3896"/>
                </a:lnTo>
                <a:lnTo>
                  <a:pt x="2100" y="3929"/>
                </a:lnTo>
                <a:lnTo>
                  <a:pt x="2105" y="3964"/>
                </a:lnTo>
                <a:lnTo>
                  <a:pt x="2107" y="3999"/>
                </a:lnTo>
                <a:lnTo>
                  <a:pt x="2107" y="4033"/>
                </a:lnTo>
                <a:lnTo>
                  <a:pt x="2105" y="4068"/>
                </a:lnTo>
                <a:lnTo>
                  <a:pt x="2099" y="4101"/>
                </a:lnTo>
                <a:lnTo>
                  <a:pt x="2090" y="4135"/>
                </a:lnTo>
                <a:lnTo>
                  <a:pt x="2079" y="4168"/>
                </a:lnTo>
                <a:lnTo>
                  <a:pt x="2064" y="4199"/>
                </a:lnTo>
                <a:lnTo>
                  <a:pt x="2047" y="4230"/>
                </a:lnTo>
                <a:lnTo>
                  <a:pt x="2028" y="4259"/>
                </a:lnTo>
                <a:lnTo>
                  <a:pt x="2006" y="4286"/>
                </a:lnTo>
                <a:lnTo>
                  <a:pt x="1994" y="4300"/>
                </a:lnTo>
                <a:lnTo>
                  <a:pt x="1981" y="4312"/>
                </a:lnTo>
                <a:lnTo>
                  <a:pt x="1969" y="4325"/>
                </a:lnTo>
                <a:lnTo>
                  <a:pt x="1955" y="4336"/>
                </a:lnTo>
                <a:lnTo>
                  <a:pt x="1525" y="4690"/>
                </a:lnTo>
                <a:lnTo>
                  <a:pt x="1525" y="4690"/>
                </a:lnTo>
                <a:lnTo>
                  <a:pt x="1511" y="4703"/>
                </a:lnTo>
                <a:lnTo>
                  <a:pt x="1496" y="4716"/>
                </a:lnTo>
                <a:lnTo>
                  <a:pt x="1484" y="4730"/>
                </a:lnTo>
                <a:lnTo>
                  <a:pt x="1471" y="4744"/>
                </a:lnTo>
                <a:lnTo>
                  <a:pt x="1459" y="4759"/>
                </a:lnTo>
                <a:lnTo>
                  <a:pt x="1447" y="4774"/>
                </a:lnTo>
                <a:lnTo>
                  <a:pt x="1438" y="4789"/>
                </a:lnTo>
                <a:lnTo>
                  <a:pt x="1428" y="4805"/>
                </a:lnTo>
                <a:lnTo>
                  <a:pt x="1419" y="4821"/>
                </a:lnTo>
                <a:lnTo>
                  <a:pt x="1411" y="4839"/>
                </a:lnTo>
                <a:lnTo>
                  <a:pt x="1404" y="4855"/>
                </a:lnTo>
                <a:lnTo>
                  <a:pt x="1396" y="4872"/>
                </a:lnTo>
                <a:lnTo>
                  <a:pt x="1391" y="4890"/>
                </a:lnTo>
                <a:lnTo>
                  <a:pt x="1385" y="4907"/>
                </a:lnTo>
                <a:lnTo>
                  <a:pt x="1381" y="4926"/>
                </a:lnTo>
                <a:lnTo>
                  <a:pt x="1378" y="4943"/>
                </a:lnTo>
                <a:lnTo>
                  <a:pt x="1375" y="4962"/>
                </a:lnTo>
                <a:lnTo>
                  <a:pt x="1373" y="4980"/>
                </a:lnTo>
                <a:lnTo>
                  <a:pt x="1371" y="4998"/>
                </a:lnTo>
                <a:lnTo>
                  <a:pt x="1371" y="5017"/>
                </a:lnTo>
                <a:lnTo>
                  <a:pt x="1371" y="5035"/>
                </a:lnTo>
                <a:lnTo>
                  <a:pt x="1373" y="5053"/>
                </a:lnTo>
                <a:lnTo>
                  <a:pt x="1375" y="5072"/>
                </a:lnTo>
                <a:lnTo>
                  <a:pt x="1378" y="5091"/>
                </a:lnTo>
                <a:lnTo>
                  <a:pt x="1381" y="5108"/>
                </a:lnTo>
                <a:lnTo>
                  <a:pt x="1386" y="5127"/>
                </a:lnTo>
                <a:lnTo>
                  <a:pt x="1391" y="5144"/>
                </a:lnTo>
                <a:lnTo>
                  <a:pt x="1398" y="5163"/>
                </a:lnTo>
                <a:lnTo>
                  <a:pt x="1405" y="5180"/>
                </a:lnTo>
                <a:lnTo>
                  <a:pt x="1413" y="5198"/>
                </a:lnTo>
                <a:lnTo>
                  <a:pt x="1421" y="5214"/>
                </a:lnTo>
                <a:lnTo>
                  <a:pt x="1430" y="5232"/>
                </a:lnTo>
                <a:lnTo>
                  <a:pt x="1430" y="5232"/>
                </a:lnTo>
                <a:lnTo>
                  <a:pt x="1502" y="5350"/>
                </a:lnTo>
                <a:lnTo>
                  <a:pt x="1576" y="5467"/>
                </a:lnTo>
                <a:lnTo>
                  <a:pt x="1651" y="5585"/>
                </a:lnTo>
                <a:lnTo>
                  <a:pt x="1727" y="5699"/>
                </a:lnTo>
                <a:lnTo>
                  <a:pt x="1804" y="5814"/>
                </a:lnTo>
                <a:lnTo>
                  <a:pt x="1883" y="5928"/>
                </a:lnTo>
                <a:lnTo>
                  <a:pt x="1964" y="6040"/>
                </a:lnTo>
                <a:lnTo>
                  <a:pt x="2045" y="6151"/>
                </a:lnTo>
                <a:lnTo>
                  <a:pt x="2045" y="6151"/>
                </a:lnTo>
                <a:lnTo>
                  <a:pt x="2057" y="6166"/>
                </a:lnTo>
                <a:lnTo>
                  <a:pt x="2070" y="6181"/>
                </a:lnTo>
                <a:lnTo>
                  <a:pt x="2082" y="6195"/>
                </a:lnTo>
                <a:lnTo>
                  <a:pt x="2096" y="6207"/>
                </a:lnTo>
                <a:lnTo>
                  <a:pt x="2110" y="6220"/>
                </a:lnTo>
                <a:lnTo>
                  <a:pt x="2125" y="6232"/>
                </a:lnTo>
                <a:lnTo>
                  <a:pt x="2140" y="6243"/>
                </a:lnTo>
                <a:lnTo>
                  <a:pt x="2155" y="6253"/>
                </a:lnTo>
                <a:lnTo>
                  <a:pt x="2171" y="6263"/>
                </a:lnTo>
                <a:lnTo>
                  <a:pt x="2187" y="6272"/>
                </a:lnTo>
                <a:lnTo>
                  <a:pt x="2203" y="6279"/>
                </a:lnTo>
                <a:lnTo>
                  <a:pt x="2221" y="6287"/>
                </a:lnTo>
                <a:lnTo>
                  <a:pt x="2238" y="6294"/>
                </a:lnTo>
                <a:lnTo>
                  <a:pt x="2256" y="6299"/>
                </a:lnTo>
                <a:lnTo>
                  <a:pt x="2273" y="6306"/>
                </a:lnTo>
                <a:lnTo>
                  <a:pt x="2291" y="6309"/>
                </a:lnTo>
                <a:lnTo>
                  <a:pt x="2309" y="6313"/>
                </a:lnTo>
                <a:lnTo>
                  <a:pt x="2327" y="6316"/>
                </a:lnTo>
                <a:lnTo>
                  <a:pt x="2346" y="6318"/>
                </a:lnTo>
                <a:lnTo>
                  <a:pt x="2363" y="6319"/>
                </a:lnTo>
                <a:lnTo>
                  <a:pt x="2382" y="6319"/>
                </a:lnTo>
                <a:lnTo>
                  <a:pt x="2400" y="6319"/>
                </a:lnTo>
                <a:lnTo>
                  <a:pt x="2419" y="6318"/>
                </a:lnTo>
                <a:lnTo>
                  <a:pt x="2438" y="6316"/>
                </a:lnTo>
                <a:lnTo>
                  <a:pt x="2455" y="6313"/>
                </a:lnTo>
                <a:lnTo>
                  <a:pt x="2474" y="6309"/>
                </a:lnTo>
                <a:lnTo>
                  <a:pt x="2493" y="6304"/>
                </a:lnTo>
                <a:lnTo>
                  <a:pt x="2510" y="6299"/>
                </a:lnTo>
                <a:lnTo>
                  <a:pt x="2529" y="6293"/>
                </a:lnTo>
                <a:lnTo>
                  <a:pt x="2546" y="6287"/>
                </a:lnTo>
                <a:lnTo>
                  <a:pt x="2564" y="6278"/>
                </a:lnTo>
                <a:lnTo>
                  <a:pt x="2581" y="6269"/>
                </a:lnTo>
                <a:lnTo>
                  <a:pt x="3073" y="6009"/>
                </a:lnTo>
                <a:lnTo>
                  <a:pt x="3073" y="6009"/>
                </a:lnTo>
                <a:lnTo>
                  <a:pt x="3089" y="6000"/>
                </a:lnTo>
                <a:lnTo>
                  <a:pt x="3105" y="5993"/>
                </a:lnTo>
                <a:lnTo>
                  <a:pt x="3121" y="5986"/>
                </a:lnTo>
                <a:lnTo>
                  <a:pt x="3139" y="5980"/>
                </a:lnTo>
                <a:lnTo>
                  <a:pt x="3173" y="5970"/>
                </a:lnTo>
                <a:lnTo>
                  <a:pt x="3206" y="5964"/>
                </a:lnTo>
                <a:lnTo>
                  <a:pt x="3241" y="5960"/>
                </a:lnTo>
                <a:lnTo>
                  <a:pt x="3276" y="5959"/>
                </a:lnTo>
                <a:lnTo>
                  <a:pt x="3310" y="5961"/>
                </a:lnTo>
                <a:lnTo>
                  <a:pt x="3345" y="5965"/>
                </a:lnTo>
                <a:lnTo>
                  <a:pt x="3378" y="5973"/>
                </a:lnTo>
                <a:lnTo>
                  <a:pt x="3411" y="5983"/>
                </a:lnTo>
                <a:lnTo>
                  <a:pt x="3443" y="5996"/>
                </a:lnTo>
                <a:lnTo>
                  <a:pt x="3475" y="6011"/>
                </a:lnTo>
                <a:lnTo>
                  <a:pt x="3504" y="6030"/>
                </a:lnTo>
                <a:lnTo>
                  <a:pt x="3532" y="6050"/>
                </a:lnTo>
                <a:lnTo>
                  <a:pt x="3546" y="6061"/>
                </a:lnTo>
                <a:lnTo>
                  <a:pt x="3559" y="6074"/>
                </a:lnTo>
                <a:lnTo>
                  <a:pt x="3572" y="6086"/>
                </a:lnTo>
                <a:lnTo>
                  <a:pt x="3584" y="6100"/>
                </a:lnTo>
                <a:lnTo>
                  <a:pt x="3584" y="6100"/>
                </a:lnTo>
                <a:lnTo>
                  <a:pt x="3674" y="6198"/>
                </a:lnTo>
                <a:lnTo>
                  <a:pt x="3765" y="6294"/>
                </a:lnTo>
                <a:lnTo>
                  <a:pt x="3857" y="6390"/>
                </a:lnTo>
                <a:lnTo>
                  <a:pt x="3950" y="6485"/>
                </a:lnTo>
                <a:lnTo>
                  <a:pt x="4045" y="6578"/>
                </a:lnTo>
                <a:lnTo>
                  <a:pt x="4141" y="6670"/>
                </a:lnTo>
                <a:lnTo>
                  <a:pt x="4238" y="6760"/>
                </a:lnTo>
                <a:lnTo>
                  <a:pt x="4335" y="6848"/>
                </a:lnTo>
                <a:lnTo>
                  <a:pt x="4335" y="6848"/>
                </a:lnTo>
                <a:lnTo>
                  <a:pt x="4349" y="6861"/>
                </a:lnTo>
                <a:lnTo>
                  <a:pt x="4361" y="6874"/>
                </a:lnTo>
                <a:lnTo>
                  <a:pt x="4374" y="6887"/>
                </a:lnTo>
                <a:lnTo>
                  <a:pt x="4385" y="6901"/>
                </a:lnTo>
                <a:lnTo>
                  <a:pt x="4405" y="6929"/>
                </a:lnTo>
                <a:lnTo>
                  <a:pt x="4424" y="6959"/>
                </a:lnTo>
                <a:lnTo>
                  <a:pt x="4439" y="6990"/>
                </a:lnTo>
                <a:lnTo>
                  <a:pt x="4452" y="7023"/>
                </a:lnTo>
                <a:lnTo>
                  <a:pt x="4462" y="7055"/>
                </a:lnTo>
                <a:lnTo>
                  <a:pt x="4470" y="7089"/>
                </a:lnTo>
                <a:lnTo>
                  <a:pt x="4475" y="7123"/>
                </a:lnTo>
                <a:lnTo>
                  <a:pt x="4476" y="7158"/>
                </a:lnTo>
                <a:lnTo>
                  <a:pt x="4476" y="7193"/>
                </a:lnTo>
                <a:lnTo>
                  <a:pt x="4471" y="7227"/>
                </a:lnTo>
                <a:lnTo>
                  <a:pt x="4465" y="7261"/>
                </a:lnTo>
                <a:lnTo>
                  <a:pt x="4455" y="7295"/>
                </a:lnTo>
                <a:lnTo>
                  <a:pt x="4450" y="7312"/>
                </a:lnTo>
                <a:lnTo>
                  <a:pt x="4442" y="7328"/>
                </a:lnTo>
                <a:lnTo>
                  <a:pt x="4435" y="7345"/>
                </a:lnTo>
                <a:lnTo>
                  <a:pt x="4428" y="7361"/>
                </a:lnTo>
                <a:lnTo>
                  <a:pt x="4167" y="7851"/>
                </a:lnTo>
                <a:lnTo>
                  <a:pt x="4167" y="7851"/>
                </a:lnTo>
                <a:lnTo>
                  <a:pt x="4158" y="7869"/>
                </a:lnTo>
                <a:lnTo>
                  <a:pt x="4149" y="7886"/>
                </a:lnTo>
                <a:lnTo>
                  <a:pt x="4143" y="7904"/>
                </a:lnTo>
                <a:lnTo>
                  <a:pt x="4137" y="7922"/>
                </a:lnTo>
                <a:lnTo>
                  <a:pt x="4132" y="7940"/>
                </a:lnTo>
                <a:lnTo>
                  <a:pt x="4127" y="7958"/>
                </a:lnTo>
                <a:lnTo>
                  <a:pt x="4123" y="7977"/>
                </a:lnTo>
                <a:lnTo>
                  <a:pt x="4121" y="7995"/>
                </a:lnTo>
                <a:lnTo>
                  <a:pt x="4118" y="8013"/>
                </a:lnTo>
                <a:lnTo>
                  <a:pt x="4117" y="8032"/>
                </a:lnTo>
                <a:lnTo>
                  <a:pt x="4117" y="8051"/>
                </a:lnTo>
                <a:lnTo>
                  <a:pt x="4117" y="8069"/>
                </a:lnTo>
                <a:lnTo>
                  <a:pt x="4118" y="8087"/>
                </a:lnTo>
                <a:lnTo>
                  <a:pt x="4121" y="8106"/>
                </a:lnTo>
                <a:lnTo>
                  <a:pt x="4123" y="8124"/>
                </a:lnTo>
                <a:lnTo>
                  <a:pt x="4127" y="8142"/>
                </a:lnTo>
                <a:lnTo>
                  <a:pt x="4132" y="8159"/>
                </a:lnTo>
                <a:lnTo>
                  <a:pt x="4137" y="8177"/>
                </a:lnTo>
                <a:lnTo>
                  <a:pt x="4142" y="8194"/>
                </a:lnTo>
                <a:lnTo>
                  <a:pt x="4149" y="8212"/>
                </a:lnTo>
                <a:lnTo>
                  <a:pt x="4157" y="8229"/>
                </a:lnTo>
                <a:lnTo>
                  <a:pt x="4164" y="8245"/>
                </a:lnTo>
                <a:lnTo>
                  <a:pt x="4173" y="8262"/>
                </a:lnTo>
                <a:lnTo>
                  <a:pt x="4183" y="8278"/>
                </a:lnTo>
                <a:lnTo>
                  <a:pt x="4193" y="8293"/>
                </a:lnTo>
                <a:lnTo>
                  <a:pt x="4204" y="8308"/>
                </a:lnTo>
                <a:lnTo>
                  <a:pt x="4217" y="8323"/>
                </a:lnTo>
                <a:lnTo>
                  <a:pt x="4229" y="8336"/>
                </a:lnTo>
                <a:lnTo>
                  <a:pt x="4242" y="8350"/>
                </a:lnTo>
                <a:lnTo>
                  <a:pt x="4257" y="8364"/>
                </a:lnTo>
                <a:lnTo>
                  <a:pt x="4270" y="8376"/>
                </a:lnTo>
                <a:lnTo>
                  <a:pt x="4287" y="8388"/>
                </a:lnTo>
                <a:lnTo>
                  <a:pt x="4287" y="8388"/>
                </a:lnTo>
                <a:lnTo>
                  <a:pt x="4398" y="8470"/>
                </a:lnTo>
                <a:lnTo>
                  <a:pt x="4510" y="8550"/>
                </a:lnTo>
                <a:lnTo>
                  <a:pt x="4623" y="8630"/>
                </a:lnTo>
                <a:lnTo>
                  <a:pt x="4738" y="8707"/>
                </a:lnTo>
                <a:lnTo>
                  <a:pt x="4853" y="8783"/>
                </a:lnTo>
                <a:lnTo>
                  <a:pt x="4970" y="8857"/>
                </a:lnTo>
                <a:lnTo>
                  <a:pt x="5087" y="8930"/>
                </a:lnTo>
                <a:lnTo>
                  <a:pt x="5205" y="9002"/>
                </a:lnTo>
                <a:lnTo>
                  <a:pt x="5205" y="9002"/>
                </a:lnTo>
                <a:lnTo>
                  <a:pt x="5222" y="9011"/>
                </a:lnTo>
                <a:lnTo>
                  <a:pt x="5240" y="9020"/>
                </a:lnTo>
                <a:lnTo>
                  <a:pt x="5257" y="9029"/>
                </a:lnTo>
                <a:lnTo>
                  <a:pt x="5275" y="9035"/>
                </a:lnTo>
                <a:lnTo>
                  <a:pt x="5292" y="9041"/>
                </a:lnTo>
                <a:lnTo>
                  <a:pt x="5311" y="9046"/>
                </a:lnTo>
                <a:lnTo>
                  <a:pt x="5328" y="9051"/>
                </a:lnTo>
                <a:lnTo>
                  <a:pt x="5347" y="9055"/>
                </a:lnTo>
                <a:lnTo>
                  <a:pt x="5366" y="9057"/>
                </a:lnTo>
                <a:lnTo>
                  <a:pt x="5383" y="9060"/>
                </a:lnTo>
                <a:lnTo>
                  <a:pt x="5402" y="9061"/>
                </a:lnTo>
                <a:lnTo>
                  <a:pt x="5420" y="9061"/>
                </a:lnTo>
                <a:lnTo>
                  <a:pt x="5439" y="9061"/>
                </a:lnTo>
                <a:lnTo>
                  <a:pt x="5457" y="9060"/>
                </a:lnTo>
                <a:lnTo>
                  <a:pt x="5475" y="9057"/>
                </a:lnTo>
                <a:lnTo>
                  <a:pt x="5494" y="9055"/>
                </a:lnTo>
                <a:lnTo>
                  <a:pt x="5512" y="9051"/>
                </a:lnTo>
                <a:lnTo>
                  <a:pt x="5529" y="9047"/>
                </a:lnTo>
                <a:lnTo>
                  <a:pt x="5546" y="9042"/>
                </a:lnTo>
                <a:lnTo>
                  <a:pt x="5564" y="9036"/>
                </a:lnTo>
                <a:lnTo>
                  <a:pt x="5581" y="9030"/>
                </a:lnTo>
                <a:lnTo>
                  <a:pt x="5599" y="9022"/>
                </a:lnTo>
                <a:lnTo>
                  <a:pt x="5615" y="9014"/>
                </a:lnTo>
                <a:lnTo>
                  <a:pt x="5631" y="9005"/>
                </a:lnTo>
                <a:lnTo>
                  <a:pt x="5647" y="8995"/>
                </a:lnTo>
                <a:lnTo>
                  <a:pt x="5662" y="8985"/>
                </a:lnTo>
                <a:lnTo>
                  <a:pt x="5679" y="8974"/>
                </a:lnTo>
                <a:lnTo>
                  <a:pt x="5692" y="8961"/>
                </a:lnTo>
                <a:lnTo>
                  <a:pt x="5707" y="8949"/>
                </a:lnTo>
                <a:lnTo>
                  <a:pt x="5721" y="8936"/>
                </a:lnTo>
                <a:lnTo>
                  <a:pt x="5735" y="8921"/>
                </a:lnTo>
                <a:lnTo>
                  <a:pt x="5747" y="8908"/>
                </a:lnTo>
                <a:lnTo>
                  <a:pt x="6100" y="8479"/>
                </a:lnTo>
                <a:lnTo>
                  <a:pt x="6100" y="8479"/>
                </a:lnTo>
                <a:lnTo>
                  <a:pt x="6112" y="8465"/>
                </a:lnTo>
                <a:lnTo>
                  <a:pt x="6124" y="8452"/>
                </a:lnTo>
                <a:lnTo>
                  <a:pt x="6136" y="8439"/>
                </a:lnTo>
                <a:lnTo>
                  <a:pt x="6150" y="8427"/>
                </a:lnTo>
                <a:lnTo>
                  <a:pt x="6178" y="8405"/>
                </a:lnTo>
                <a:lnTo>
                  <a:pt x="6206" y="8386"/>
                </a:lnTo>
                <a:lnTo>
                  <a:pt x="6238" y="8369"/>
                </a:lnTo>
                <a:lnTo>
                  <a:pt x="6269" y="8355"/>
                </a:lnTo>
                <a:lnTo>
                  <a:pt x="6301" y="8344"/>
                </a:lnTo>
                <a:lnTo>
                  <a:pt x="6335" y="8335"/>
                </a:lnTo>
                <a:lnTo>
                  <a:pt x="6368" y="8329"/>
                </a:lnTo>
                <a:lnTo>
                  <a:pt x="6403" y="8326"/>
                </a:lnTo>
                <a:lnTo>
                  <a:pt x="6437" y="8325"/>
                </a:lnTo>
                <a:lnTo>
                  <a:pt x="6472" y="8328"/>
                </a:lnTo>
                <a:lnTo>
                  <a:pt x="6507" y="8334"/>
                </a:lnTo>
                <a:lnTo>
                  <a:pt x="6542" y="8341"/>
                </a:lnTo>
                <a:lnTo>
                  <a:pt x="6558" y="8348"/>
                </a:lnTo>
                <a:lnTo>
                  <a:pt x="6576" y="8353"/>
                </a:lnTo>
                <a:lnTo>
                  <a:pt x="6592" y="8360"/>
                </a:lnTo>
                <a:lnTo>
                  <a:pt x="6608" y="8368"/>
                </a:lnTo>
                <a:lnTo>
                  <a:pt x="6608" y="8368"/>
                </a:lnTo>
                <a:lnTo>
                  <a:pt x="6728" y="8424"/>
                </a:lnTo>
                <a:lnTo>
                  <a:pt x="6849" y="8479"/>
                </a:lnTo>
                <a:lnTo>
                  <a:pt x="6970" y="8532"/>
                </a:lnTo>
                <a:lnTo>
                  <a:pt x="7092" y="8585"/>
                </a:lnTo>
                <a:lnTo>
                  <a:pt x="7215" y="8635"/>
                </a:lnTo>
                <a:lnTo>
                  <a:pt x="7339" y="8683"/>
                </a:lnTo>
                <a:lnTo>
                  <a:pt x="7462" y="8729"/>
                </a:lnTo>
                <a:lnTo>
                  <a:pt x="7588" y="8774"/>
                </a:lnTo>
                <a:lnTo>
                  <a:pt x="7588" y="8774"/>
                </a:lnTo>
                <a:lnTo>
                  <a:pt x="7605" y="8780"/>
                </a:lnTo>
                <a:lnTo>
                  <a:pt x="7621" y="8788"/>
                </a:lnTo>
                <a:lnTo>
                  <a:pt x="7637" y="8795"/>
                </a:lnTo>
                <a:lnTo>
                  <a:pt x="7653" y="8804"/>
                </a:lnTo>
                <a:lnTo>
                  <a:pt x="7683" y="8823"/>
                </a:lnTo>
                <a:lnTo>
                  <a:pt x="7712" y="8843"/>
                </a:lnTo>
                <a:lnTo>
                  <a:pt x="7738" y="8865"/>
                </a:lnTo>
                <a:lnTo>
                  <a:pt x="7762" y="8890"/>
                </a:lnTo>
                <a:lnTo>
                  <a:pt x="7784" y="8916"/>
                </a:lnTo>
                <a:lnTo>
                  <a:pt x="7803" y="8945"/>
                </a:lnTo>
                <a:lnTo>
                  <a:pt x="7820" y="8975"/>
                </a:lnTo>
                <a:lnTo>
                  <a:pt x="7835" y="9006"/>
                </a:lnTo>
                <a:lnTo>
                  <a:pt x="7848" y="9039"/>
                </a:lnTo>
                <a:lnTo>
                  <a:pt x="7858" y="9071"/>
                </a:lnTo>
                <a:lnTo>
                  <a:pt x="7865" y="9106"/>
                </a:lnTo>
                <a:lnTo>
                  <a:pt x="7869" y="9141"/>
                </a:lnTo>
                <a:lnTo>
                  <a:pt x="7870" y="9158"/>
                </a:lnTo>
                <a:lnTo>
                  <a:pt x="7870" y="9176"/>
                </a:lnTo>
                <a:lnTo>
                  <a:pt x="7869" y="9195"/>
                </a:lnTo>
                <a:lnTo>
                  <a:pt x="7868" y="9212"/>
                </a:lnTo>
                <a:lnTo>
                  <a:pt x="7814" y="9766"/>
                </a:lnTo>
                <a:lnTo>
                  <a:pt x="7814" y="9766"/>
                </a:lnTo>
                <a:lnTo>
                  <a:pt x="7813" y="9786"/>
                </a:lnTo>
                <a:lnTo>
                  <a:pt x="7813" y="9805"/>
                </a:lnTo>
                <a:lnTo>
                  <a:pt x="7813" y="9825"/>
                </a:lnTo>
                <a:lnTo>
                  <a:pt x="7814" y="9843"/>
                </a:lnTo>
                <a:lnTo>
                  <a:pt x="7815" y="9862"/>
                </a:lnTo>
                <a:lnTo>
                  <a:pt x="7819" y="9881"/>
                </a:lnTo>
                <a:lnTo>
                  <a:pt x="7823" y="9899"/>
                </a:lnTo>
                <a:lnTo>
                  <a:pt x="7827" y="9917"/>
                </a:lnTo>
                <a:lnTo>
                  <a:pt x="7832" y="9934"/>
                </a:lnTo>
                <a:lnTo>
                  <a:pt x="7838" y="9952"/>
                </a:lnTo>
                <a:lnTo>
                  <a:pt x="7845" y="9969"/>
                </a:lnTo>
                <a:lnTo>
                  <a:pt x="7852" y="9987"/>
                </a:lnTo>
                <a:lnTo>
                  <a:pt x="7860" y="10003"/>
                </a:lnTo>
                <a:lnTo>
                  <a:pt x="7869" y="10019"/>
                </a:lnTo>
                <a:lnTo>
                  <a:pt x="7879" y="10035"/>
                </a:lnTo>
                <a:lnTo>
                  <a:pt x="7889" y="10050"/>
                </a:lnTo>
                <a:lnTo>
                  <a:pt x="7900" y="10065"/>
                </a:lnTo>
                <a:lnTo>
                  <a:pt x="7912" y="10079"/>
                </a:lnTo>
                <a:lnTo>
                  <a:pt x="7924" y="10093"/>
                </a:lnTo>
                <a:lnTo>
                  <a:pt x="7936" y="10106"/>
                </a:lnTo>
                <a:lnTo>
                  <a:pt x="7949" y="10119"/>
                </a:lnTo>
                <a:lnTo>
                  <a:pt x="7964" y="10131"/>
                </a:lnTo>
                <a:lnTo>
                  <a:pt x="7978" y="10143"/>
                </a:lnTo>
                <a:lnTo>
                  <a:pt x="7993" y="10154"/>
                </a:lnTo>
                <a:lnTo>
                  <a:pt x="8008" y="10164"/>
                </a:lnTo>
                <a:lnTo>
                  <a:pt x="8024" y="10174"/>
                </a:lnTo>
                <a:lnTo>
                  <a:pt x="8041" y="10183"/>
                </a:lnTo>
                <a:lnTo>
                  <a:pt x="8057" y="10191"/>
                </a:lnTo>
                <a:lnTo>
                  <a:pt x="8075" y="10199"/>
                </a:lnTo>
                <a:lnTo>
                  <a:pt x="8092" y="10205"/>
                </a:lnTo>
                <a:lnTo>
                  <a:pt x="8111" y="10211"/>
                </a:lnTo>
                <a:lnTo>
                  <a:pt x="8130" y="10216"/>
                </a:lnTo>
                <a:lnTo>
                  <a:pt x="8130" y="10216"/>
                </a:lnTo>
                <a:lnTo>
                  <a:pt x="8263" y="10250"/>
                </a:lnTo>
                <a:lnTo>
                  <a:pt x="8398" y="10281"/>
                </a:lnTo>
                <a:lnTo>
                  <a:pt x="8533" y="10310"/>
                </a:lnTo>
                <a:lnTo>
                  <a:pt x="8667" y="10338"/>
                </a:lnTo>
                <a:lnTo>
                  <a:pt x="8803" y="10365"/>
                </a:lnTo>
                <a:lnTo>
                  <a:pt x="8941" y="10388"/>
                </a:lnTo>
                <a:lnTo>
                  <a:pt x="9077" y="10411"/>
                </a:lnTo>
                <a:lnTo>
                  <a:pt x="9214" y="10432"/>
                </a:lnTo>
                <a:lnTo>
                  <a:pt x="9214" y="10432"/>
                </a:lnTo>
                <a:lnTo>
                  <a:pt x="9234" y="10435"/>
                </a:lnTo>
                <a:lnTo>
                  <a:pt x="9252" y="10436"/>
                </a:lnTo>
                <a:lnTo>
                  <a:pt x="9271" y="10437"/>
                </a:lnTo>
                <a:lnTo>
                  <a:pt x="9291" y="10437"/>
                </a:lnTo>
                <a:lnTo>
                  <a:pt x="9310" y="10436"/>
                </a:lnTo>
                <a:lnTo>
                  <a:pt x="9329" y="10433"/>
                </a:lnTo>
                <a:lnTo>
                  <a:pt x="9346" y="10431"/>
                </a:lnTo>
                <a:lnTo>
                  <a:pt x="9365" y="10427"/>
                </a:lnTo>
                <a:lnTo>
                  <a:pt x="9383" y="10422"/>
                </a:lnTo>
                <a:lnTo>
                  <a:pt x="9401" y="10417"/>
                </a:lnTo>
                <a:lnTo>
                  <a:pt x="9418" y="10412"/>
                </a:lnTo>
                <a:lnTo>
                  <a:pt x="9436" y="10405"/>
                </a:lnTo>
                <a:lnTo>
                  <a:pt x="9452" y="10397"/>
                </a:lnTo>
                <a:lnTo>
                  <a:pt x="9468" y="10390"/>
                </a:lnTo>
                <a:lnTo>
                  <a:pt x="9484" y="10381"/>
                </a:lnTo>
                <a:lnTo>
                  <a:pt x="9501" y="10371"/>
                </a:lnTo>
                <a:lnTo>
                  <a:pt x="9516" y="10361"/>
                </a:lnTo>
                <a:lnTo>
                  <a:pt x="9531" y="10350"/>
                </a:lnTo>
                <a:lnTo>
                  <a:pt x="9544" y="10338"/>
                </a:lnTo>
                <a:lnTo>
                  <a:pt x="9559" y="10326"/>
                </a:lnTo>
                <a:lnTo>
                  <a:pt x="9572" y="10314"/>
                </a:lnTo>
                <a:lnTo>
                  <a:pt x="9586" y="10300"/>
                </a:lnTo>
                <a:lnTo>
                  <a:pt x="9597" y="10286"/>
                </a:lnTo>
                <a:lnTo>
                  <a:pt x="9609" y="10272"/>
                </a:lnTo>
                <a:lnTo>
                  <a:pt x="9620" y="10257"/>
                </a:lnTo>
                <a:lnTo>
                  <a:pt x="9630" y="10241"/>
                </a:lnTo>
                <a:lnTo>
                  <a:pt x="9640" y="10225"/>
                </a:lnTo>
                <a:lnTo>
                  <a:pt x="9649" y="10209"/>
                </a:lnTo>
                <a:lnTo>
                  <a:pt x="9658" y="10191"/>
                </a:lnTo>
                <a:lnTo>
                  <a:pt x="9665" y="10174"/>
                </a:lnTo>
                <a:lnTo>
                  <a:pt x="9672" y="10156"/>
                </a:lnTo>
                <a:lnTo>
                  <a:pt x="9678" y="10138"/>
                </a:lnTo>
                <a:lnTo>
                  <a:pt x="9840" y="9605"/>
                </a:lnTo>
                <a:lnTo>
                  <a:pt x="9840" y="9605"/>
                </a:lnTo>
                <a:lnTo>
                  <a:pt x="9846" y="9588"/>
                </a:lnTo>
                <a:lnTo>
                  <a:pt x="9852" y="9571"/>
                </a:lnTo>
                <a:lnTo>
                  <a:pt x="9860" y="9555"/>
                </a:lnTo>
                <a:lnTo>
                  <a:pt x="9867" y="9539"/>
                </a:lnTo>
                <a:lnTo>
                  <a:pt x="9885" y="9508"/>
                </a:lnTo>
                <a:lnTo>
                  <a:pt x="9904" y="9479"/>
                </a:lnTo>
                <a:lnTo>
                  <a:pt x="9926" y="9452"/>
                </a:lnTo>
                <a:lnTo>
                  <a:pt x="9950" y="9427"/>
                </a:lnTo>
                <a:lnTo>
                  <a:pt x="9975" y="9404"/>
                </a:lnTo>
                <a:lnTo>
                  <a:pt x="10002" y="9383"/>
                </a:lnTo>
                <a:lnTo>
                  <a:pt x="10031" y="9364"/>
                </a:lnTo>
                <a:lnTo>
                  <a:pt x="10062" y="9348"/>
                </a:lnTo>
                <a:lnTo>
                  <a:pt x="10093" y="9334"/>
                </a:lnTo>
                <a:lnTo>
                  <a:pt x="10127" y="9324"/>
                </a:lnTo>
                <a:lnTo>
                  <a:pt x="10161" y="9316"/>
                </a:lnTo>
                <a:lnTo>
                  <a:pt x="10196" y="9311"/>
                </a:lnTo>
                <a:lnTo>
                  <a:pt x="10213" y="9308"/>
                </a:lnTo>
                <a:lnTo>
                  <a:pt x="10232" y="9307"/>
                </a:lnTo>
                <a:lnTo>
                  <a:pt x="10249" y="9307"/>
                </a:lnTo>
                <a:lnTo>
                  <a:pt x="10267" y="9308"/>
                </a:lnTo>
                <a:lnTo>
                  <a:pt x="10267" y="9308"/>
                </a:lnTo>
                <a:lnTo>
                  <a:pt x="10350" y="9312"/>
                </a:lnTo>
                <a:lnTo>
                  <a:pt x="10435" y="9314"/>
                </a:lnTo>
                <a:lnTo>
                  <a:pt x="10435" y="7136"/>
                </a:lnTo>
                <a:close/>
              </a:path>
            </a:pathLst>
          </a:custGeom>
          <a:solidFill>
            <a:srgbClr val="FCB04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7" name="矩形 52"/>
          <p:cNvSpPr/>
          <p:nvPr/>
        </p:nvSpPr>
        <p:spPr>
          <a:xfrm>
            <a:off x="4831127" y="2413000"/>
            <a:ext cx="2468096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vi-VN" altLang="zh-CN" sz="2665" b="1" dirty="0" smtClean="0">
                <a:solidFill>
                  <a:srgbClr val="002060"/>
                </a:solidFill>
                <a:latin typeface="Bahnschrift SemiLight SemiCondensed" panose="020B0502040204020203" pitchFamily="34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HappyZcool-2016" panose="02010600030101010101" pitchFamily="2" charset="-122"/>
              </a:rPr>
              <a:t>Khi quan sát tế bào thực vật, cần chú ý điều gì để quan sát tế bào tốt nhất?</a:t>
            </a:r>
            <a:endParaRPr lang="vi-VN" altLang="zh-CN" sz="2665" b="1" dirty="0">
              <a:solidFill>
                <a:srgbClr val="002060"/>
              </a:solidFill>
              <a:latin typeface="Bahnschrift SemiLight SemiCondensed" panose="020B0502040204020203" pitchFamily="34" charset="0"/>
              <a:ea typeface="Source Han Sans CN Medium" panose="020B0500000000000000" pitchFamily="34" charset="-128"/>
              <a:cs typeface="Times New Roman" panose="02020603050405020304" pitchFamily="18" charset="0"/>
              <a:sym typeface="HappyZcool-2016" panose="02010600030101010101" pitchFamily="2" charset="-122"/>
            </a:endParaRPr>
          </a:p>
        </p:txBody>
      </p:sp>
      <p:sp>
        <p:nvSpPr>
          <p:cNvPr id="8" name="矩形 53"/>
          <p:cNvSpPr/>
          <p:nvPr/>
        </p:nvSpPr>
        <p:spPr>
          <a:xfrm>
            <a:off x="8129961" y="1119071"/>
            <a:ext cx="408274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665" dirty="0" err="1">
                <a:latin typeface="Bahnschrift Light" panose="020B0502040204020203" pitchFamily="34" charset="0"/>
              </a:rPr>
              <a:t>Khi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thực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hiện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tách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lớp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tế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bào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vảy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hành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thì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tách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lớp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thật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mỏng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để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dễ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quan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sát</a:t>
            </a:r>
            <a:endParaRPr lang="en-US" sz="2665" dirty="0">
              <a:latin typeface="Bahnschrift Light" panose="020B0502040204020203" pitchFamily="34" charset="0"/>
            </a:endParaRPr>
          </a:p>
        </p:txBody>
      </p:sp>
      <p:sp>
        <p:nvSpPr>
          <p:cNvPr id="9" name="矩形 54"/>
          <p:cNvSpPr/>
          <p:nvPr/>
        </p:nvSpPr>
        <p:spPr>
          <a:xfrm>
            <a:off x="8129961" y="4413535"/>
            <a:ext cx="408274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665" dirty="0" err="1">
                <a:latin typeface="Bahnschrift Light" panose="020B0502040204020203" pitchFamily="34" charset="0"/>
              </a:rPr>
              <a:t>Khi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đậy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lamen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lên</a:t>
            </a:r>
            <a:r>
              <a:rPr lang="en-SG" sz="2665" dirty="0">
                <a:latin typeface="Bahnschrift Light" panose="020B0502040204020203" pitchFamily="34" charset="0"/>
              </a:rPr>
              <a:t> lam </a:t>
            </a:r>
            <a:r>
              <a:rPr lang="en-SG" sz="2665" dirty="0" err="1">
                <a:latin typeface="Bahnschrift Light" panose="020B0502040204020203" pitchFamily="34" charset="0"/>
              </a:rPr>
              <a:t>kính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có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mẫu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vật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cần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hạ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từ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từ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để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tránh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bọt</a:t>
            </a:r>
            <a:r>
              <a:rPr lang="en-SG" sz="2665" dirty="0">
                <a:latin typeface="Bahnschrift Light" panose="020B0502040204020203" pitchFamily="34" charset="0"/>
              </a:rPr>
              <a:t> </a:t>
            </a:r>
            <a:r>
              <a:rPr lang="en-SG" sz="2665" dirty="0" err="1">
                <a:latin typeface="Bahnschrift Light" panose="020B0502040204020203" pitchFamily="34" charset="0"/>
              </a:rPr>
              <a:t>khí</a:t>
            </a:r>
            <a:r>
              <a:rPr lang="en-SG" sz="2665" dirty="0">
                <a:latin typeface="Bahnschrift Light" panose="020B0502040204020203" pitchFamily="34" charset="0"/>
              </a:rPr>
              <a:t>.</a:t>
            </a:r>
            <a:endParaRPr lang="en-US" sz="2665" dirty="0">
              <a:latin typeface="Bahnschrift Light" panose="020B0502040204020203" pitchFamily="34" charset="0"/>
            </a:endParaRPr>
          </a:p>
        </p:txBody>
      </p:sp>
      <p:sp>
        <p:nvSpPr>
          <p:cNvPr id="10" name="矩形 55"/>
          <p:cNvSpPr/>
          <p:nvPr/>
        </p:nvSpPr>
        <p:spPr>
          <a:xfrm>
            <a:off x="369412" y="1119072"/>
            <a:ext cx="408274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vi-VN" altLang="zh-CN" sz="2665" dirty="0" smtClean="0">
                <a:solidFill>
                  <a:srgbClr val="44546A"/>
                </a:solidFill>
                <a:latin typeface="Bahnschrift Light" panose="020B0502040204020203" pitchFamily="34" charset="0"/>
                <a:ea typeface="Source Han Sans CN Medium" panose="020B0500000000000000" pitchFamily="34" charset="-128"/>
                <a:sym typeface="HappyZcool-2016" panose="02010600030101010101" pitchFamily="2" charset="-122"/>
              </a:rPr>
              <a:t>Khi thực hiện tách tế bào trứng cá thật nhẹ tay để tránh bị vỡ</a:t>
            </a:r>
            <a:endParaRPr lang="vi-VN" altLang="zh-CN" sz="2665" dirty="0">
              <a:solidFill>
                <a:srgbClr val="44546A">
                  <a:lumMod val="60000"/>
                  <a:lumOff val="40000"/>
                </a:srgbClr>
              </a:solidFill>
              <a:latin typeface="Bahnschrift Light" panose="020B0502040204020203" pitchFamily="34" charset="0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12" name="矩形: 圆角 2"/>
          <p:cNvSpPr/>
          <p:nvPr/>
        </p:nvSpPr>
        <p:spPr>
          <a:xfrm>
            <a:off x="3560663" y="117204"/>
            <a:ext cx="4745136" cy="77838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1" i="0" u="none" strike="noStrike" kern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Luyện</a:t>
            </a:r>
            <a:r>
              <a:rPr kumimoji="0" lang="en-US" altLang="zh-CN" sz="5865" b="1" i="0" u="none" strike="noStrike" kern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 </a:t>
            </a:r>
            <a:r>
              <a:rPr kumimoji="0" lang="en-US" altLang="zh-CN" sz="5865" b="1" i="0" u="none" strike="noStrike" kern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tập</a:t>
            </a:r>
            <a:endParaRPr kumimoji="0" lang="en-US" altLang="zh-CN" sz="5865" b="1" i="0" u="none" strike="noStrike" kern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Elsie" panose="02000000000000000000" charset="0"/>
              <a:ea typeface="Elsie" panose="02000000000000000000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/>
          <p:cNvSpPr/>
          <p:nvPr/>
        </p:nvSpPr>
        <p:spPr>
          <a:xfrm>
            <a:off x="3962400" y="158291"/>
            <a:ext cx="4745136" cy="77838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1" i="0" u="none" strike="noStrike" kern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Luyện</a:t>
            </a:r>
            <a:r>
              <a:rPr kumimoji="0" lang="en-US" altLang="zh-CN" sz="5865" b="1" i="0" u="none" strike="noStrike" kern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 </a:t>
            </a:r>
            <a:r>
              <a:rPr kumimoji="0" lang="en-US" altLang="zh-CN" sz="5865" b="1" i="0" u="none" strike="noStrike" kern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tập</a:t>
            </a:r>
            <a:endParaRPr kumimoji="0" lang="en-US" altLang="zh-CN" sz="5865" b="1" i="0" u="none" strike="noStrike" kern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Elsie" panose="02000000000000000000" charset="0"/>
              <a:ea typeface="Elsie" panose="02000000000000000000" charset="0"/>
              <a:cs typeface="+mn-cs"/>
            </a:endParaRPr>
          </a:p>
        </p:txBody>
      </p:sp>
      <p:grpSp>
        <p:nvGrpSpPr>
          <p:cNvPr id="3" name="组合 12"/>
          <p:cNvGrpSpPr/>
          <p:nvPr/>
        </p:nvGrpSpPr>
        <p:grpSpPr>
          <a:xfrm>
            <a:off x="2655529" y="5174584"/>
            <a:ext cx="1686353" cy="1683416"/>
            <a:chOff x="4140517" y="3708400"/>
            <a:chExt cx="1616878" cy="1617696"/>
          </a:xfrm>
        </p:grpSpPr>
        <p:sp>
          <p:nvSpPr>
            <p:cNvPr id="4" name="Freeform 6"/>
            <p:cNvSpPr/>
            <p:nvPr/>
          </p:nvSpPr>
          <p:spPr bwMode="auto">
            <a:xfrm>
              <a:off x="4140517" y="3708400"/>
              <a:ext cx="1616878" cy="1617696"/>
            </a:xfrm>
            <a:custGeom>
              <a:avLst/>
              <a:gdLst>
                <a:gd name="T0" fmla="*/ 3729 w 3954"/>
                <a:gd name="T1" fmla="*/ 1513 h 3955"/>
                <a:gd name="T2" fmla="*/ 3598 w 3954"/>
                <a:gd name="T3" fmla="*/ 1278 h 3955"/>
                <a:gd name="T4" fmla="*/ 3727 w 3954"/>
                <a:gd name="T5" fmla="*/ 1092 h 3955"/>
                <a:gd name="T6" fmla="*/ 3599 w 3954"/>
                <a:gd name="T7" fmla="*/ 835 h 3955"/>
                <a:gd name="T8" fmla="*/ 3368 w 3954"/>
                <a:gd name="T9" fmla="*/ 875 h 3955"/>
                <a:gd name="T10" fmla="*/ 3184 w 3954"/>
                <a:gd name="T11" fmla="*/ 665 h 3955"/>
                <a:gd name="T12" fmla="*/ 3236 w 3954"/>
                <a:gd name="T13" fmla="*/ 440 h 3955"/>
                <a:gd name="T14" fmla="*/ 2986 w 3954"/>
                <a:gd name="T15" fmla="*/ 309 h 3955"/>
                <a:gd name="T16" fmla="*/ 2804 w 3954"/>
                <a:gd name="T17" fmla="*/ 417 h 3955"/>
                <a:gd name="T18" fmla="*/ 2580 w 3954"/>
                <a:gd name="T19" fmla="*/ 255 h 3955"/>
                <a:gd name="T20" fmla="*/ 2443 w 3954"/>
                <a:gd name="T21" fmla="*/ 44 h 3955"/>
                <a:gd name="T22" fmla="*/ 2224 w 3954"/>
                <a:gd name="T23" fmla="*/ 169 h 3955"/>
                <a:gd name="T24" fmla="*/ 1951 w 3954"/>
                <a:gd name="T25" fmla="*/ 213 h 3955"/>
                <a:gd name="T26" fmla="*/ 1837 w 3954"/>
                <a:gd name="T27" fmla="*/ 33 h 3955"/>
                <a:gd name="T28" fmla="*/ 1567 w 3954"/>
                <a:gd name="T29" fmla="*/ 32 h 3955"/>
                <a:gd name="T30" fmla="*/ 1506 w 3954"/>
                <a:gd name="T31" fmla="*/ 249 h 3955"/>
                <a:gd name="T32" fmla="*/ 1252 w 3954"/>
                <a:gd name="T33" fmla="*/ 363 h 3955"/>
                <a:gd name="T34" fmla="*/ 1066 w 3954"/>
                <a:gd name="T35" fmla="*/ 221 h 3955"/>
                <a:gd name="T36" fmla="*/ 823 w 3954"/>
                <a:gd name="T37" fmla="*/ 379 h 3955"/>
                <a:gd name="T38" fmla="*/ 862 w 3954"/>
                <a:gd name="T39" fmla="*/ 608 h 3955"/>
                <a:gd name="T40" fmla="*/ 641 w 3954"/>
                <a:gd name="T41" fmla="*/ 771 h 3955"/>
                <a:gd name="T42" fmla="*/ 431 w 3954"/>
                <a:gd name="T43" fmla="*/ 728 h 3955"/>
                <a:gd name="T44" fmla="*/ 326 w 3954"/>
                <a:gd name="T45" fmla="*/ 991 h 3955"/>
                <a:gd name="T46" fmla="*/ 375 w 3954"/>
                <a:gd name="T47" fmla="*/ 1238 h 3955"/>
                <a:gd name="T48" fmla="*/ 154 w 3954"/>
                <a:gd name="T49" fmla="*/ 1360 h 3955"/>
                <a:gd name="T50" fmla="*/ 23 w 3954"/>
                <a:gd name="T51" fmla="*/ 1610 h 3955"/>
                <a:gd name="T52" fmla="*/ 192 w 3954"/>
                <a:gd name="T53" fmla="*/ 1744 h 3955"/>
                <a:gd name="T54" fmla="*/ 211 w 3954"/>
                <a:gd name="T55" fmla="*/ 2017 h 3955"/>
                <a:gd name="T56" fmla="*/ 14 w 3954"/>
                <a:gd name="T57" fmla="*/ 2136 h 3955"/>
                <a:gd name="T58" fmla="*/ 42 w 3954"/>
                <a:gd name="T59" fmla="*/ 2412 h 3955"/>
                <a:gd name="T60" fmla="*/ 270 w 3954"/>
                <a:gd name="T61" fmla="*/ 2463 h 3955"/>
                <a:gd name="T62" fmla="*/ 361 w 3954"/>
                <a:gd name="T63" fmla="*/ 2727 h 3955"/>
                <a:gd name="T64" fmla="*/ 225 w 3954"/>
                <a:gd name="T65" fmla="*/ 2916 h 3955"/>
                <a:gd name="T66" fmla="*/ 406 w 3954"/>
                <a:gd name="T67" fmla="*/ 3133 h 3955"/>
                <a:gd name="T68" fmla="*/ 616 w 3954"/>
                <a:gd name="T69" fmla="*/ 3102 h 3955"/>
                <a:gd name="T70" fmla="*/ 760 w 3954"/>
                <a:gd name="T71" fmla="*/ 3337 h 3955"/>
                <a:gd name="T72" fmla="*/ 808 w 3954"/>
                <a:gd name="T73" fmla="*/ 3586 h 3955"/>
                <a:gd name="T74" fmla="*/ 1057 w 3954"/>
                <a:gd name="T75" fmla="*/ 3553 h 3955"/>
                <a:gd name="T76" fmla="*/ 1326 w 3954"/>
                <a:gd name="T77" fmla="*/ 3618 h 3955"/>
                <a:gd name="T78" fmla="*/ 1362 w 3954"/>
                <a:gd name="T79" fmla="*/ 3828 h 3955"/>
                <a:gd name="T80" fmla="*/ 1624 w 3954"/>
                <a:gd name="T81" fmla="*/ 3933 h 3955"/>
                <a:gd name="T82" fmla="*/ 1761 w 3954"/>
                <a:gd name="T83" fmla="*/ 3747 h 3955"/>
                <a:gd name="T84" fmla="*/ 2041 w 3954"/>
                <a:gd name="T85" fmla="*/ 3751 h 3955"/>
                <a:gd name="T86" fmla="*/ 2160 w 3954"/>
                <a:gd name="T87" fmla="*/ 3953 h 3955"/>
                <a:gd name="T88" fmla="*/ 2431 w 3954"/>
                <a:gd name="T89" fmla="*/ 3894 h 3955"/>
                <a:gd name="T90" fmla="*/ 2483 w 3954"/>
                <a:gd name="T91" fmla="*/ 3670 h 3955"/>
                <a:gd name="T92" fmla="*/ 2749 w 3954"/>
                <a:gd name="T93" fmla="*/ 3604 h 3955"/>
                <a:gd name="T94" fmla="*/ 2928 w 3954"/>
                <a:gd name="T95" fmla="*/ 3724 h 3955"/>
                <a:gd name="T96" fmla="*/ 3125 w 3954"/>
                <a:gd name="T97" fmla="*/ 3522 h 3955"/>
                <a:gd name="T98" fmla="*/ 3174 w 3954"/>
                <a:gd name="T99" fmla="*/ 3275 h 3955"/>
                <a:gd name="T100" fmla="*/ 3424 w 3954"/>
                <a:gd name="T101" fmla="*/ 3244 h 3955"/>
                <a:gd name="T102" fmla="*/ 3642 w 3954"/>
                <a:gd name="T103" fmla="*/ 3063 h 3955"/>
                <a:gd name="T104" fmla="*/ 3537 w 3954"/>
                <a:gd name="T105" fmla="*/ 2877 h 3955"/>
                <a:gd name="T106" fmla="*/ 3624 w 3954"/>
                <a:gd name="T107" fmla="*/ 2617 h 3955"/>
                <a:gd name="T108" fmla="*/ 3852 w 3954"/>
                <a:gd name="T109" fmla="*/ 2582 h 3955"/>
                <a:gd name="T110" fmla="*/ 3928 w 3954"/>
                <a:gd name="T111" fmla="*/ 2304 h 3955"/>
                <a:gd name="T112" fmla="*/ 3736 w 3954"/>
                <a:gd name="T113" fmla="*/ 2169 h 3955"/>
                <a:gd name="T114" fmla="*/ 3766 w 3954"/>
                <a:gd name="T115" fmla="*/ 1894 h 3955"/>
                <a:gd name="T116" fmla="*/ 3954 w 3954"/>
                <a:gd name="T117" fmla="*/ 1767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54" h="3955">
                  <a:moveTo>
                    <a:pt x="3923" y="1568"/>
                  </a:moveTo>
                  <a:lnTo>
                    <a:pt x="3923" y="1568"/>
                  </a:lnTo>
                  <a:lnTo>
                    <a:pt x="3918" y="1555"/>
                  </a:lnTo>
                  <a:lnTo>
                    <a:pt x="3912" y="1543"/>
                  </a:lnTo>
                  <a:lnTo>
                    <a:pt x="3904" y="1532"/>
                  </a:lnTo>
                  <a:lnTo>
                    <a:pt x="3893" y="1523"/>
                  </a:lnTo>
                  <a:lnTo>
                    <a:pt x="3883" y="1516"/>
                  </a:lnTo>
                  <a:lnTo>
                    <a:pt x="3870" y="1511"/>
                  </a:lnTo>
                  <a:lnTo>
                    <a:pt x="3857" y="1507"/>
                  </a:lnTo>
                  <a:lnTo>
                    <a:pt x="3842" y="1507"/>
                  </a:lnTo>
                  <a:lnTo>
                    <a:pt x="3742" y="1513"/>
                  </a:lnTo>
                  <a:lnTo>
                    <a:pt x="3742" y="1513"/>
                  </a:lnTo>
                  <a:lnTo>
                    <a:pt x="3729" y="1513"/>
                  </a:lnTo>
                  <a:lnTo>
                    <a:pt x="3716" y="1511"/>
                  </a:lnTo>
                  <a:lnTo>
                    <a:pt x="3704" y="1506"/>
                  </a:lnTo>
                  <a:lnTo>
                    <a:pt x="3693" y="1500"/>
                  </a:lnTo>
                  <a:lnTo>
                    <a:pt x="3684" y="1491"/>
                  </a:lnTo>
                  <a:lnTo>
                    <a:pt x="3676" y="1481"/>
                  </a:lnTo>
                  <a:lnTo>
                    <a:pt x="3669" y="1471"/>
                  </a:lnTo>
                  <a:lnTo>
                    <a:pt x="3664" y="1459"/>
                  </a:lnTo>
                  <a:lnTo>
                    <a:pt x="3664" y="1459"/>
                  </a:lnTo>
                  <a:lnTo>
                    <a:pt x="3650" y="1412"/>
                  </a:lnTo>
                  <a:lnTo>
                    <a:pt x="3633" y="1367"/>
                  </a:lnTo>
                  <a:lnTo>
                    <a:pt x="3616" y="1322"/>
                  </a:lnTo>
                  <a:lnTo>
                    <a:pt x="3598" y="1278"/>
                  </a:lnTo>
                  <a:lnTo>
                    <a:pt x="3598" y="1278"/>
                  </a:lnTo>
                  <a:lnTo>
                    <a:pt x="3593" y="1265"/>
                  </a:lnTo>
                  <a:lnTo>
                    <a:pt x="3591" y="1253"/>
                  </a:lnTo>
                  <a:lnTo>
                    <a:pt x="3591" y="1240"/>
                  </a:lnTo>
                  <a:lnTo>
                    <a:pt x="3593" y="1228"/>
                  </a:lnTo>
                  <a:lnTo>
                    <a:pt x="3598" y="1216"/>
                  </a:lnTo>
                  <a:lnTo>
                    <a:pt x="3604" y="1204"/>
                  </a:lnTo>
                  <a:lnTo>
                    <a:pt x="3612" y="1194"/>
                  </a:lnTo>
                  <a:lnTo>
                    <a:pt x="3621" y="1186"/>
                  </a:lnTo>
                  <a:lnTo>
                    <a:pt x="3702" y="1124"/>
                  </a:lnTo>
                  <a:lnTo>
                    <a:pt x="3702" y="1124"/>
                  </a:lnTo>
                  <a:lnTo>
                    <a:pt x="3712" y="1115"/>
                  </a:lnTo>
                  <a:lnTo>
                    <a:pt x="3721" y="1104"/>
                  </a:lnTo>
                  <a:lnTo>
                    <a:pt x="3727" y="1092"/>
                  </a:lnTo>
                  <a:lnTo>
                    <a:pt x="3731" y="1079"/>
                  </a:lnTo>
                  <a:lnTo>
                    <a:pt x="3732" y="1066"/>
                  </a:lnTo>
                  <a:lnTo>
                    <a:pt x="3732" y="1052"/>
                  </a:lnTo>
                  <a:lnTo>
                    <a:pt x="3729" y="1039"/>
                  </a:lnTo>
                  <a:lnTo>
                    <a:pt x="3723" y="1026"/>
                  </a:lnTo>
                  <a:lnTo>
                    <a:pt x="3723" y="1026"/>
                  </a:lnTo>
                  <a:lnTo>
                    <a:pt x="3698" y="982"/>
                  </a:lnTo>
                  <a:lnTo>
                    <a:pt x="3672" y="939"/>
                  </a:lnTo>
                  <a:lnTo>
                    <a:pt x="3646" y="896"/>
                  </a:lnTo>
                  <a:lnTo>
                    <a:pt x="3618" y="854"/>
                  </a:lnTo>
                  <a:lnTo>
                    <a:pt x="3618" y="854"/>
                  </a:lnTo>
                  <a:lnTo>
                    <a:pt x="3610" y="844"/>
                  </a:lnTo>
                  <a:lnTo>
                    <a:pt x="3599" y="835"/>
                  </a:lnTo>
                  <a:lnTo>
                    <a:pt x="3587" y="828"/>
                  </a:lnTo>
                  <a:lnTo>
                    <a:pt x="3575" y="824"/>
                  </a:lnTo>
                  <a:lnTo>
                    <a:pt x="3561" y="822"/>
                  </a:lnTo>
                  <a:lnTo>
                    <a:pt x="3548" y="822"/>
                  </a:lnTo>
                  <a:lnTo>
                    <a:pt x="3535" y="824"/>
                  </a:lnTo>
                  <a:lnTo>
                    <a:pt x="3521" y="829"/>
                  </a:lnTo>
                  <a:lnTo>
                    <a:pt x="3430" y="874"/>
                  </a:lnTo>
                  <a:lnTo>
                    <a:pt x="3430" y="874"/>
                  </a:lnTo>
                  <a:lnTo>
                    <a:pt x="3418" y="878"/>
                  </a:lnTo>
                  <a:lnTo>
                    <a:pt x="3405" y="880"/>
                  </a:lnTo>
                  <a:lnTo>
                    <a:pt x="3393" y="880"/>
                  </a:lnTo>
                  <a:lnTo>
                    <a:pt x="3380" y="879"/>
                  </a:lnTo>
                  <a:lnTo>
                    <a:pt x="3368" y="875"/>
                  </a:lnTo>
                  <a:lnTo>
                    <a:pt x="3357" y="869"/>
                  </a:lnTo>
                  <a:lnTo>
                    <a:pt x="3346" y="862"/>
                  </a:lnTo>
                  <a:lnTo>
                    <a:pt x="3338" y="853"/>
                  </a:lnTo>
                  <a:lnTo>
                    <a:pt x="3338" y="853"/>
                  </a:lnTo>
                  <a:lnTo>
                    <a:pt x="3306" y="816"/>
                  </a:lnTo>
                  <a:lnTo>
                    <a:pt x="3274" y="780"/>
                  </a:lnTo>
                  <a:lnTo>
                    <a:pt x="3240" y="745"/>
                  </a:lnTo>
                  <a:lnTo>
                    <a:pt x="3207" y="711"/>
                  </a:lnTo>
                  <a:lnTo>
                    <a:pt x="3207" y="711"/>
                  </a:lnTo>
                  <a:lnTo>
                    <a:pt x="3198" y="701"/>
                  </a:lnTo>
                  <a:lnTo>
                    <a:pt x="3190" y="690"/>
                  </a:lnTo>
                  <a:lnTo>
                    <a:pt x="3186" y="678"/>
                  </a:lnTo>
                  <a:lnTo>
                    <a:pt x="3184" y="665"/>
                  </a:lnTo>
                  <a:lnTo>
                    <a:pt x="3183" y="654"/>
                  </a:lnTo>
                  <a:lnTo>
                    <a:pt x="3184" y="641"/>
                  </a:lnTo>
                  <a:lnTo>
                    <a:pt x="3187" y="629"/>
                  </a:lnTo>
                  <a:lnTo>
                    <a:pt x="3194" y="617"/>
                  </a:lnTo>
                  <a:lnTo>
                    <a:pt x="3244" y="529"/>
                  </a:lnTo>
                  <a:lnTo>
                    <a:pt x="3244" y="529"/>
                  </a:lnTo>
                  <a:lnTo>
                    <a:pt x="3250" y="517"/>
                  </a:lnTo>
                  <a:lnTo>
                    <a:pt x="3253" y="504"/>
                  </a:lnTo>
                  <a:lnTo>
                    <a:pt x="3254" y="490"/>
                  </a:lnTo>
                  <a:lnTo>
                    <a:pt x="3253" y="477"/>
                  </a:lnTo>
                  <a:lnTo>
                    <a:pt x="3250" y="464"/>
                  </a:lnTo>
                  <a:lnTo>
                    <a:pt x="3244" y="452"/>
                  </a:lnTo>
                  <a:lnTo>
                    <a:pt x="3236" y="440"/>
                  </a:lnTo>
                  <a:lnTo>
                    <a:pt x="3226" y="430"/>
                  </a:lnTo>
                  <a:lnTo>
                    <a:pt x="3226" y="430"/>
                  </a:lnTo>
                  <a:lnTo>
                    <a:pt x="3187" y="400"/>
                  </a:lnTo>
                  <a:lnTo>
                    <a:pt x="3146" y="370"/>
                  </a:lnTo>
                  <a:lnTo>
                    <a:pt x="3105" y="340"/>
                  </a:lnTo>
                  <a:lnTo>
                    <a:pt x="3064" y="312"/>
                  </a:lnTo>
                  <a:lnTo>
                    <a:pt x="3064" y="312"/>
                  </a:lnTo>
                  <a:lnTo>
                    <a:pt x="3051" y="306"/>
                  </a:lnTo>
                  <a:lnTo>
                    <a:pt x="3038" y="301"/>
                  </a:lnTo>
                  <a:lnTo>
                    <a:pt x="3025" y="300"/>
                  </a:lnTo>
                  <a:lnTo>
                    <a:pt x="3012" y="300"/>
                  </a:lnTo>
                  <a:lnTo>
                    <a:pt x="2999" y="304"/>
                  </a:lnTo>
                  <a:lnTo>
                    <a:pt x="2986" y="309"/>
                  </a:lnTo>
                  <a:lnTo>
                    <a:pt x="2974" y="317"/>
                  </a:lnTo>
                  <a:lnTo>
                    <a:pt x="2964" y="325"/>
                  </a:lnTo>
                  <a:lnTo>
                    <a:pt x="2897" y="401"/>
                  </a:lnTo>
                  <a:lnTo>
                    <a:pt x="2897" y="401"/>
                  </a:lnTo>
                  <a:lnTo>
                    <a:pt x="2887" y="410"/>
                  </a:lnTo>
                  <a:lnTo>
                    <a:pt x="2876" y="417"/>
                  </a:lnTo>
                  <a:lnTo>
                    <a:pt x="2865" y="423"/>
                  </a:lnTo>
                  <a:lnTo>
                    <a:pt x="2852" y="426"/>
                  </a:lnTo>
                  <a:lnTo>
                    <a:pt x="2840" y="427"/>
                  </a:lnTo>
                  <a:lnTo>
                    <a:pt x="2827" y="426"/>
                  </a:lnTo>
                  <a:lnTo>
                    <a:pt x="2815" y="423"/>
                  </a:lnTo>
                  <a:lnTo>
                    <a:pt x="2804" y="417"/>
                  </a:lnTo>
                  <a:lnTo>
                    <a:pt x="2804" y="417"/>
                  </a:lnTo>
                  <a:lnTo>
                    <a:pt x="2760" y="396"/>
                  </a:lnTo>
                  <a:lnTo>
                    <a:pt x="2717" y="375"/>
                  </a:lnTo>
                  <a:lnTo>
                    <a:pt x="2672" y="355"/>
                  </a:lnTo>
                  <a:lnTo>
                    <a:pt x="2628" y="336"/>
                  </a:lnTo>
                  <a:lnTo>
                    <a:pt x="2628" y="336"/>
                  </a:lnTo>
                  <a:lnTo>
                    <a:pt x="2616" y="331"/>
                  </a:lnTo>
                  <a:lnTo>
                    <a:pt x="2605" y="323"/>
                  </a:lnTo>
                  <a:lnTo>
                    <a:pt x="2597" y="314"/>
                  </a:lnTo>
                  <a:lnTo>
                    <a:pt x="2590" y="304"/>
                  </a:lnTo>
                  <a:lnTo>
                    <a:pt x="2585" y="293"/>
                  </a:lnTo>
                  <a:lnTo>
                    <a:pt x="2580" y="281"/>
                  </a:lnTo>
                  <a:lnTo>
                    <a:pt x="2579" y="268"/>
                  </a:lnTo>
                  <a:lnTo>
                    <a:pt x="2580" y="255"/>
                  </a:lnTo>
                  <a:lnTo>
                    <a:pt x="2593" y="154"/>
                  </a:lnTo>
                  <a:lnTo>
                    <a:pt x="2593" y="154"/>
                  </a:lnTo>
                  <a:lnTo>
                    <a:pt x="2594" y="140"/>
                  </a:lnTo>
                  <a:lnTo>
                    <a:pt x="2592" y="127"/>
                  </a:lnTo>
                  <a:lnTo>
                    <a:pt x="2588" y="114"/>
                  </a:lnTo>
                  <a:lnTo>
                    <a:pt x="2583" y="102"/>
                  </a:lnTo>
                  <a:lnTo>
                    <a:pt x="2574" y="91"/>
                  </a:lnTo>
                  <a:lnTo>
                    <a:pt x="2564" y="83"/>
                  </a:lnTo>
                  <a:lnTo>
                    <a:pt x="2552" y="75"/>
                  </a:lnTo>
                  <a:lnTo>
                    <a:pt x="2539" y="70"/>
                  </a:lnTo>
                  <a:lnTo>
                    <a:pt x="2539" y="70"/>
                  </a:lnTo>
                  <a:lnTo>
                    <a:pt x="2492" y="57"/>
                  </a:lnTo>
                  <a:lnTo>
                    <a:pt x="2443" y="44"/>
                  </a:lnTo>
                  <a:lnTo>
                    <a:pt x="2393" y="33"/>
                  </a:lnTo>
                  <a:lnTo>
                    <a:pt x="2343" y="23"/>
                  </a:lnTo>
                  <a:lnTo>
                    <a:pt x="2343" y="23"/>
                  </a:lnTo>
                  <a:lnTo>
                    <a:pt x="2330" y="22"/>
                  </a:lnTo>
                  <a:lnTo>
                    <a:pt x="2316" y="23"/>
                  </a:lnTo>
                  <a:lnTo>
                    <a:pt x="2303" y="26"/>
                  </a:lnTo>
                  <a:lnTo>
                    <a:pt x="2291" y="32"/>
                  </a:lnTo>
                  <a:lnTo>
                    <a:pt x="2280" y="39"/>
                  </a:lnTo>
                  <a:lnTo>
                    <a:pt x="2271" y="49"/>
                  </a:lnTo>
                  <a:lnTo>
                    <a:pt x="2263" y="61"/>
                  </a:lnTo>
                  <a:lnTo>
                    <a:pt x="2258" y="73"/>
                  </a:lnTo>
                  <a:lnTo>
                    <a:pt x="2224" y="169"/>
                  </a:lnTo>
                  <a:lnTo>
                    <a:pt x="2224" y="169"/>
                  </a:lnTo>
                  <a:lnTo>
                    <a:pt x="2219" y="181"/>
                  </a:lnTo>
                  <a:lnTo>
                    <a:pt x="2211" y="191"/>
                  </a:lnTo>
                  <a:lnTo>
                    <a:pt x="2202" y="201"/>
                  </a:lnTo>
                  <a:lnTo>
                    <a:pt x="2193" y="208"/>
                  </a:lnTo>
                  <a:lnTo>
                    <a:pt x="2182" y="214"/>
                  </a:lnTo>
                  <a:lnTo>
                    <a:pt x="2170" y="218"/>
                  </a:lnTo>
                  <a:lnTo>
                    <a:pt x="2157" y="220"/>
                  </a:lnTo>
                  <a:lnTo>
                    <a:pt x="2144" y="220"/>
                  </a:lnTo>
                  <a:lnTo>
                    <a:pt x="2144" y="220"/>
                  </a:lnTo>
                  <a:lnTo>
                    <a:pt x="2096" y="216"/>
                  </a:lnTo>
                  <a:lnTo>
                    <a:pt x="2047" y="214"/>
                  </a:lnTo>
                  <a:lnTo>
                    <a:pt x="2000" y="213"/>
                  </a:lnTo>
                  <a:lnTo>
                    <a:pt x="1951" y="213"/>
                  </a:lnTo>
                  <a:lnTo>
                    <a:pt x="1951" y="213"/>
                  </a:lnTo>
                  <a:lnTo>
                    <a:pt x="1938" y="211"/>
                  </a:lnTo>
                  <a:lnTo>
                    <a:pt x="1925" y="208"/>
                  </a:lnTo>
                  <a:lnTo>
                    <a:pt x="1913" y="204"/>
                  </a:lnTo>
                  <a:lnTo>
                    <a:pt x="1903" y="196"/>
                  </a:lnTo>
                  <a:lnTo>
                    <a:pt x="1894" y="189"/>
                  </a:lnTo>
                  <a:lnTo>
                    <a:pt x="1886" y="179"/>
                  </a:lnTo>
                  <a:lnTo>
                    <a:pt x="1879" y="167"/>
                  </a:lnTo>
                  <a:lnTo>
                    <a:pt x="1875" y="155"/>
                  </a:lnTo>
                  <a:lnTo>
                    <a:pt x="1849" y="58"/>
                  </a:lnTo>
                  <a:lnTo>
                    <a:pt x="1849" y="58"/>
                  </a:lnTo>
                  <a:lnTo>
                    <a:pt x="1845" y="45"/>
                  </a:lnTo>
                  <a:lnTo>
                    <a:pt x="1837" y="33"/>
                  </a:lnTo>
                  <a:lnTo>
                    <a:pt x="1829" y="22"/>
                  </a:lnTo>
                  <a:lnTo>
                    <a:pt x="1819" y="13"/>
                  </a:lnTo>
                  <a:lnTo>
                    <a:pt x="1807" y="7"/>
                  </a:lnTo>
                  <a:lnTo>
                    <a:pt x="1794" y="2"/>
                  </a:lnTo>
                  <a:lnTo>
                    <a:pt x="1781" y="0"/>
                  </a:lnTo>
                  <a:lnTo>
                    <a:pt x="1767" y="0"/>
                  </a:lnTo>
                  <a:lnTo>
                    <a:pt x="1767" y="0"/>
                  </a:lnTo>
                  <a:lnTo>
                    <a:pt x="1717" y="6"/>
                  </a:lnTo>
                  <a:lnTo>
                    <a:pt x="1667" y="13"/>
                  </a:lnTo>
                  <a:lnTo>
                    <a:pt x="1667" y="13"/>
                  </a:lnTo>
                  <a:lnTo>
                    <a:pt x="1617" y="22"/>
                  </a:lnTo>
                  <a:lnTo>
                    <a:pt x="1567" y="32"/>
                  </a:lnTo>
                  <a:lnTo>
                    <a:pt x="1567" y="32"/>
                  </a:lnTo>
                  <a:lnTo>
                    <a:pt x="1554" y="36"/>
                  </a:lnTo>
                  <a:lnTo>
                    <a:pt x="1543" y="42"/>
                  </a:lnTo>
                  <a:lnTo>
                    <a:pt x="1532" y="50"/>
                  </a:lnTo>
                  <a:lnTo>
                    <a:pt x="1523" y="60"/>
                  </a:lnTo>
                  <a:lnTo>
                    <a:pt x="1515" y="72"/>
                  </a:lnTo>
                  <a:lnTo>
                    <a:pt x="1510" y="84"/>
                  </a:lnTo>
                  <a:lnTo>
                    <a:pt x="1508" y="98"/>
                  </a:lnTo>
                  <a:lnTo>
                    <a:pt x="1507" y="112"/>
                  </a:lnTo>
                  <a:lnTo>
                    <a:pt x="1513" y="213"/>
                  </a:lnTo>
                  <a:lnTo>
                    <a:pt x="1513" y="213"/>
                  </a:lnTo>
                  <a:lnTo>
                    <a:pt x="1512" y="226"/>
                  </a:lnTo>
                  <a:lnTo>
                    <a:pt x="1510" y="237"/>
                  </a:lnTo>
                  <a:lnTo>
                    <a:pt x="1506" y="249"/>
                  </a:lnTo>
                  <a:lnTo>
                    <a:pt x="1499" y="260"/>
                  </a:lnTo>
                  <a:lnTo>
                    <a:pt x="1492" y="270"/>
                  </a:lnTo>
                  <a:lnTo>
                    <a:pt x="1482" y="279"/>
                  </a:lnTo>
                  <a:lnTo>
                    <a:pt x="1471" y="285"/>
                  </a:lnTo>
                  <a:lnTo>
                    <a:pt x="1458" y="291"/>
                  </a:lnTo>
                  <a:lnTo>
                    <a:pt x="1458" y="291"/>
                  </a:lnTo>
                  <a:lnTo>
                    <a:pt x="1413" y="305"/>
                  </a:lnTo>
                  <a:lnTo>
                    <a:pt x="1366" y="321"/>
                  </a:lnTo>
                  <a:lnTo>
                    <a:pt x="1322" y="338"/>
                  </a:lnTo>
                  <a:lnTo>
                    <a:pt x="1277" y="357"/>
                  </a:lnTo>
                  <a:lnTo>
                    <a:pt x="1277" y="357"/>
                  </a:lnTo>
                  <a:lnTo>
                    <a:pt x="1264" y="361"/>
                  </a:lnTo>
                  <a:lnTo>
                    <a:pt x="1252" y="363"/>
                  </a:lnTo>
                  <a:lnTo>
                    <a:pt x="1239" y="363"/>
                  </a:lnTo>
                  <a:lnTo>
                    <a:pt x="1227" y="361"/>
                  </a:lnTo>
                  <a:lnTo>
                    <a:pt x="1215" y="357"/>
                  </a:lnTo>
                  <a:lnTo>
                    <a:pt x="1205" y="350"/>
                  </a:lnTo>
                  <a:lnTo>
                    <a:pt x="1194" y="343"/>
                  </a:lnTo>
                  <a:lnTo>
                    <a:pt x="1185" y="333"/>
                  </a:lnTo>
                  <a:lnTo>
                    <a:pt x="1124" y="252"/>
                  </a:lnTo>
                  <a:lnTo>
                    <a:pt x="1124" y="252"/>
                  </a:lnTo>
                  <a:lnTo>
                    <a:pt x="1115" y="242"/>
                  </a:lnTo>
                  <a:lnTo>
                    <a:pt x="1104" y="233"/>
                  </a:lnTo>
                  <a:lnTo>
                    <a:pt x="1092" y="227"/>
                  </a:lnTo>
                  <a:lnTo>
                    <a:pt x="1079" y="223"/>
                  </a:lnTo>
                  <a:lnTo>
                    <a:pt x="1066" y="221"/>
                  </a:lnTo>
                  <a:lnTo>
                    <a:pt x="1052" y="222"/>
                  </a:lnTo>
                  <a:lnTo>
                    <a:pt x="1039" y="226"/>
                  </a:lnTo>
                  <a:lnTo>
                    <a:pt x="1026" y="231"/>
                  </a:lnTo>
                  <a:lnTo>
                    <a:pt x="1026" y="231"/>
                  </a:lnTo>
                  <a:lnTo>
                    <a:pt x="982" y="256"/>
                  </a:lnTo>
                  <a:lnTo>
                    <a:pt x="939" y="281"/>
                  </a:lnTo>
                  <a:lnTo>
                    <a:pt x="896" y="308"/>
                  </a:lnTo>
                  <a:lnTo>
                    <a:pt x="855" y="336"/>
                  </a:lnTo>
                  <a:lnTo>
                    <a:pt x="855" y="336"/>
                  </a:lnTo>
                  <a:lnTo>
                    <a:pt x="844" y="345"/>
                  </a:lnTo>
                  <a:lnTo>
                    <a:pt x="835" y="356"/>
                  </a:lnTo>
                  <a:lnTo>
                    <a:pt x="829" y="368"/>
                  </a:lnTo>
                  <a:lnTo>
                    <a:pt x="823" y="379"/>
                  </a:lnTo>
                  <a:lnTo>
                    <a:pt x="821" y="392"/>
                  </a:lnTo>
                  <a:lnTo>
                    <a:pt x="821" y="407"/>
                  </a:lnTo>
                  <a:lnTo>
                    <a:pt x="824" y="420"/>
                  </a:lnTo>
                  <a:lnTo>
                    <a:pt x="829" y="433"/>
                  </a:lnTo>
                  <a:lnTo>
                    <a:pt x="873" y="525"/>
                  </a:lnTo>
                  <a:lnTo>
                    <a:pt x="873" y="525"/>
                  </a:lnTo>
                  <a:lnTo>
                    <a:pt x="877" y="537"/>
                  </a:lnTo>
                  <a:lnTo>
                    <a:pt x="880" y="548"/>
                  </a:lnTo>
                  <a:lnTo>
                    <a:pt x="881" y="561"/>
                  </a:lnTo>
                  <a:lnTo>
                    <a:pt x="878" y="574"/>
                  </a:lnTo>
                  <a:lnTo>
                    <a:pt x="875" y="586"/>
                  </a:lnTo>
                  <a:lnTo>
                    <a:pt x="870" y="597"/>
                  </a:lnTo>
                  <a:lnTo>
                    <a:pt x="862" y="608"/>
                  </a:lnTo>
                  <a:lnTo>
                    <a:pt x="852" y="617"/>
                  </a:lnTo>
                  <a:lnTo>
                    <a:pt x="852" y="617"/>
                  </a:lnTo>
                  <a:lnTo>
                    <a:pt x="816" y="648"/>
                  </a:lnTo>
                  <a:lnTo>
                    <a:pt x="780" y="681"/>
                  </a:lnTo>
                  <a:lnTo>
                    <a:pt x="744" y="714"/>
                  </a:lnTo>
                  <a:lnTo>
                    <a:pt x="711" y="748"/>
                  </a:lnTo>
                  <a:lnTo>
                    <a:pt x="711" y="748"/>
                  </a:lnTo>
                  <a:lnTo>
                    <a:pt x="701" y="756"/>
                  </a:lnTo>
                  <a:lnTo>
                    <a:pt x="690" y="763"/>
                  </a:lnTo>
                  <a:lnTo>
                    <a:pt x="678" y="768"/>
                  </a:lnTo>
                  <a:lnTo>
                    <a:pt x="666" y="771"/>
                  </a:lnTo>
                  <a:lnTo>
                    <a:pt x="653" y="772"/>
                  </a:lnTo>
                  <a:lnTo>
                    <a:pt x="641" y="771"/>
                  </a:lnTo>
                  <a:lnTo>
                    <a:pt x="628" y="766"/>
                  </a:lnTo>
                  <a:lnTo>
                    <a:pt x="616" y="761"/>
                  </a:lnTo>
                  <a:lnTo>
                    <a:pt x="530" y="710"/>
                  </a:lnTo>
                  <a:lnTo>
                    <a:pt x="530" y="710"/>
                  </a:lnTo>
                  <a:lnTo>
                    <a:pt x="517" y="704"/>
                  </a:lnTo>
                  <a:lnTo>
                    <a:pt x="504" y="700"/>
                  </a:lnTo>
                  <a:lnTo>
                    <a:pt x="490" y="699"/>
                  </a:lnTo>
                  <a:lnTo>
                    <a:pt x="477" y="701"/>
                  </a:lnTo>
                  <a:lnTo>
                    <a:pt x="464" y="704"/>
                  </a:lnTo>
                  <a:lnTo>
                    <a:pt x="452" y="710"/>
                  </a:lnTo>
                  <a:lnTo>
                    <a:pt x="441" y="717"/>
                  </a:lnTo>
                  <a:lnTo>
                    <a:pt x="431" y="728"/>
                  </a:lnTo>
                  <a:lnTo>
                    <a:pt x="431" y="728"/>
                  </a:lnTo>
                  <a:lnTo>
                    <a:pt x="400" y="767"/>
                  </a:lnTo>
                  <a:lnTo>
                    <a:pt x="369" y="807"/>
                  </a:lnTo>
                  <a:lnTo>
                    <a:pt x="340" y="849"/>
                  </a:lnTo>
                  <a:lnTo>
                    <a:pt x="312" y="891"/>
                  </a:lnTo>
                  <a:lnTo>
                    <a:pt x="312" y="891"/>
                  </a:lnTo>
                  <a:lnTo>
                    <a:pt x="305" y="903"/>
                  </a:lnTo>
                  <a:lnTo>
                    <a:pt x="301" y="916"/>
                  </a:lnTo>
                  <a:lnTo>
                    <a:pt x="300" y="930"/>
                  </a:lnTo>
                  <a:lnTo>
                    <a:pt x="300" y="943"/>
                  </a:lnTo>
                  <a:lnTo>
                    <a:pt x="303" y="956"/>
                  </a:lnTo>
                  <a:lnTo>
                    <a:pt x="309" y="969"/>
                  </a:lnTo>
                  <a:lnTo>
                    <a:pt x="316" y="980"/>
                  </a:lnTo>
                  <a:lnTo>
                    <a:pt x="326" y="991"/>
                  </a:lnTo>
                  <a:lnTo>
                    <a:pt x="401" y="1058"/>
                  </a:lnTo>
                  <a:lnTo>
                    <a:pt x="401" y="1058"/>
                  </a:lnTo>
                  <a:lnTo>
                    <a:pt x="410" y="1067"/>
                  </a:lnTo>
                  <a:lnTo>
                    <a:pt x="417" y="1078"/>
                  </a:lnTo>
                  <a:lnTo>
                    <a:pt x="422" y="1089"/>
                  </a:lnTo>
                  <a:lnTo>
                    <a:pt x="426" y="1101"/>
                  </a:lnTo>
                  <a:lnTo>
                    <a:pt x="427" y="1114"/>
                  </a:lnTo>
                  <a:lnTo>
                    <a:pt x="426" y="1127"/>
                  </a:lnTo>
                  <a:lnTo>
                    <a:pt x="422" y="1139"/>
                  </a:lnTo>
                  <a:lnTo>
                    <a:pt x="418" y="1151"/>
                  </a:lnTo>
                  <a:lnTo>
                    <a:pt x="418" y="1151"/>
                  </a:lnTo>
                  <a:lnTo>
                    <a:pt x="395" y="1194"/>
                  </a:lnTo>
                  <a:lnTo>
                    <a:pt x="375" y="1238"/>
                  </a:lnTo>
                  <a:lnTo>
                    <a:pt x="355" y="1282"/>
                  </a:lnTo>
                  <a:lnTo>
                    <a:pt x="337" y="1326"/>
                  </a:lnTo>
                  <a:lnTo>
                    <a:pt x="337" y="1326"/>
                  </a:lnTo>
                  <a:lnTo>
                    <a:pt x="330" y="1338"/>
                  </a:lnTo>
                  <a:lnTo>
                    <a:pt x="323" y="1348"/>
                  </a:lnTo>
                  <a:lnTo>
                    <a:pt x="314" y="1358"/>
                  </a:lnTo>
                  <a:lnTo>
                    <a:pt x="303" y="1364"/>
                  </a:lnTo>
                  <a:lnTo>
                    <a:pt x="292" y="1370"/>
                  </a:lnTo>
                  <a:lnTo>
                    <a:pt x="280" y="1373"/>
                  </a:lnTo>
                  <a:lnTo>
                    <a:pt x="267" y="1375"/>
                  </a:lnTo>
                  <a:lnTo>
                    <a:pt x="254" y="1374"/>
                  </a:lnTo>
                  <a:lnTo>
                    <a:pt x="154" y="1360"/>
                  </a:lnTo>
                  <a:lnTo>
                    <a:pt x="154" y="1360"/>
                  </a:lnTo>
                  <a:lnTo>
                    <a:pt x="140" y="1360"/>
                  </a:lnTo>
                  <a:lnTo>
                    <a:pt x="127" y="1362"/>
                  </a:lnTo>
                  <a:lnTo>
                    <a:pt x="114" y="1365"/>
                  </a:lnTo>
                  <a:lnTo>
                    <a:pt x="102" y="1372"/>
                  </a:lnTo>
                  <a:lnTo>
                    <a:pt x="91" y="1381"/>
                  </a:lnTo>
                  <a:lnTo>
                    <a:pt x="82" y="1390"/>
                  </a:lnTo>
                  <a:lnTo>
                    <a:pt x="75" y="1402"/>
                  </a:lnTo>
                  <a:lnTo>
                    <a:pt x="70" y="1414"/>
                  </a:lnTo>
                  <a:lnTo>
                    <a:pt x="70" y="1414"/>
                  </a:lnTo>
                  <a:lnTo>
                    <a:pt x="56" y="1463"/>
                  </a:lnTo>
                  <a:lnTo>
                    <a:pt x="44" y="1512"/>
                  </a:lnTo>
                  <a:lnTo>
                    <a:pt x="32" y="1562"/>
                  </a:lnTo>
                  <a:lnTo>
                    <a:pt x="23" y="1610"/>
                  </a:lnTo>
                  <a:lnTo>
                    <a:pt x="23" y="1610"/>
                  </a:lnTo>
                  <a:lnTo>
                    <a:pt x="22" y="1624"/>
                  </a:lnTo>
                  <a:lnTo>
                    <a:pt x="23" y="1638"/>
                  </a:lnTo>
                  <a:lnTo>
                    <a:pt x="26" y="1651"/>
                  </a:lnTo>
                  <a:lnTo>
                    <a:pt x="31" y="1663"/>
                  </a:lnTo>
                  <a:lnTo>
                    <a:pt x="40" y="1674"/>
                  </a:lnTo>
                  <a:lnTo>
                    <a:pt x="49" y="1684"/>
                  </a:lnTo>
                  <a:lnTo>
                    <a:pt x="61" y="1692"/>
                  </a:lnTo>
                  <a:lnTo>
                    <a:pt x="74" y="1697"/>
                  </a:lnTo>
                  <a:lnTo>
                    <a:pt x="169" y="1731"/>
                  </a:lnTo>
                  <a:lnTo>
                    <a:pt x="169" y="1731"/>
                  </a:lnTo>
                  <a:lnTo>
                    <a:pt x="181" y="1736"/>
                  </a:lnTo>
                  <a:lnTo>
                    <a:pt x="192" y="1744"/>
                  </a:lnTo>
                  <a:lnTo>
                    <a:pt x="200" y="1752"/>
                  </a:lnTo>
                  <a:lnTo>
                    <a:pt x="208" y="1762"/>
                  </a:lnTo>
                  <a:lnTo>
                    <a:pt x="214" y="1773"/>
                  </a:lnTo>
                  <a:lnTo>
                    <a:pt x="218" y="1785"/>
                  </a:lnTo>
                  <a:lnTo>
                    <a:pt x="220" y="1798"/>
                  </a:lnTo>
                  <a:lnTo>
                    <a:pt x="220" y="1811"/>
                  </a:lnTo>
                  <a:lnTo>
                    <a:pt x="220" y="1811"/>
                  </a:lnTo>
                  <a:lnTo>
                    <a:pt x="215" y="1858"/>
                  </a:lnTo>
                  <a:lnTo>
                    <a:pt x="213" y="1907"/>
                  </a:lnTo>
                  <a:lnTo>
                    <a:pt x="212" y="1955"/>
                  </a:lnTo>
                  <a:lnTo>
                    <a:pt x="212" y="2004"/>
                  </a:lnTo>
                  <a:lnTo>
                    <a:pt x="212" y="2004"/>
                  </a:lnTo>
                  <a:lnTo>
                    <a:pt x="211" y="2017"/>
                  </a:lnTo>
                  <a:lnTo>
                    <a:pt x="208" y="2030"/>
                  </a:lnTo>
                  <a:lnTo>
                    <a:pt x="204" y="2040"/>
                  </a:lnTo>
                  <a:lnTo>
                    <a:pt x="197" y="2051"/>
                  </a:lnTo>
                  <a:lnTo>
                    <a:pt x="188" y="2061"/>
                  </a:lnTo>
                  <a:lnTo>
                    <a:pt x="179" y="2069"/>
                  </a:lnTo>
                  <a:lnTo>
                    <a:pt x="168" y="2075"/>
                  </a:lnTo>
                  <a:lnTo>
                    <a:pt x="155" y="2079"/>
                  </a:lnTo>
                  <a:lnTo>
                    <a:pt x="57" y="2105"/>
                  </a:lnTo>
                  <a:lnTo>
                    <a:pt x="57" y="2105"/>
                  </a:lnTo>
                  <a:lnTo>
                    <a:pt x="44" y="2110"/>
                  </a:lnTo>
                  <a:lnTo>
                    <a:pt x="32" y="2116"/>
                  </a:lnTo>
                  <a:lnTo>
                    <a:pt x="22" y="2125"/>
                  </a:lnTo>
                  <a:lnTo>
                    <a:pt x="14" y="2136"/>
                  </a:lnTo>
                  <a:lnTo>
                    <a:pt x="6" y="2148"/>
                  </a:lnTo>
                  <a:lnTo>
                    <a:pt x="2" y="2160"/>
                  </a:lnTo>
                  <a:lnTo>
                    <a:pt x="0" y="2174"/>
                  </a:lnTo>
                  <a:lnTo>
                    <a:pt x="0" y="2188"/>
                  </a:lnTo>
                  <a:lnTo>
                    <a:pt x="0" y="2188"/>
                  </a:lnTo>
                  <a:lnTo>
                    <a:pt x="6" y="2238"/>
                  </a:lnTo>
                  <a:lnTo>
                    <a:pt x="13" y="2288"/>
                  </a:lnTo>
                  <a:lnTo>
                    <a:pt x="13" y="2288"/>
                  </a:lnTo>
                  <a:lnTo>
                    <a:pt x="22" y="2337"/>
                  </a:lnTo>
                  <a:lnTo>
                    <a:pt x="31" y="2386"/>
                  </a:lnTo>
                  <a:lnTo>
                    <a:pt x="31" y="2386"/>
                  </a:lnTo>
                  <a:lnTo>
                    <a:pt x="36" y="2400"/>
                  </a:lnTo>
                  <a:lnTo>
                    <a:pt x="42" y="2412"/>
                  </a:lnTo>
                  <a:lnTo>
                    <a:pt x="50" y="2423"/>
                  </a:lnTo>
                  <a:lnTo>
                    <a:pt x="61" y="2432"/>
                  </a:lnTo>
                  <a:lnTo>
                    <a:pt x="71" y="2439"/>
                  </a:lnTo>
                  <a:lnTo>
                    <a:pt x="84" y="2444"/>
                  </a:lnTo>
                  <a:lnTo>
                    <a:pt x="97" y="2447"/>
                  </a:lnTo>
                  <a:lnTo>
                    <a:pt x="111" y="2447"/>
                  </a:lnTo>
                  <a:lnTo>
                    <a:pt x="212" y="2441"/>
                  </a:lnTo>
                  <a:lnTo>
                    <a:pt x="212" y="2441"/>
                  </a:lnTo>
                  <a:lnTo>
                    <a:pt x="225" y="2442"/>
                  </a:lnTo>
                  <a:lnTo>
                    <a:pt x="238" y="2445"/>
                  </a:lnTo>
                  <a:lnTo>
                    <a:pt x="250" y="2449"/>
                  </a:lnTo>
                  <a:lnTo>
                    <a:pt x="261" y="2455"/>
                  </a:lnTo>
                  <a:lnTo>
                    <a:pt x="270" y="2463"/>
                  </a:lnTo>
                  <a:lnTo>
                    <a:pt x="278" y="2473"/>
                  </a:lnTo>
                  <a:lnTo>
                    <a:pt x="285" y="2484"/>
                  </a:lnTo>
                  <a:lnTo>
                    <a:pt x="290" y="2496"/>
                  </a:lnTo>
                  <a:lnTo>
                    <a:pt x="290" y="2496"/>
                  </a:lnTo>
                  <a:lnTo>
                    <a:pt x="304" y="2542"/>
                  </a:lnTo>
                  <a:lnTo>
                    <a:pt x="321" y="2588"/>
                  </a:lnTo>
                  <a:lnTo>
                    <a:pt x="338" y="2633"/>
                  </a:lnTo>
                  <a:lnTo>
                    <a:pt x="356" y="2678"/>
                  </a:lnTo>
                  <a:lnTo>
                    <a:pt x="356" y="2678"/>
                  </a:lnTo>
                  <a:lnTo>
                    <a:pt x="361" y="2689"/>
                  </a:lnTo>
                  <a:lnTo>
                    <a:pt x="363" y="2702"/>
                  </a:lnTo>
                  <a:lnTo>
                    <a:pt x="363" y="2715"/>
                  </a:lnTo>
                  <a:lnTo>
                    <a:pt x="361" y="2727"/>
                  </a:lnTo>
                  <a:lnTo>
                    <a:pt x="356" y="2739"/>
                  </a:lnTo>
                  <a:lnTo>
                    <a:pt x="350" y="2750"/>
                  </a:lnTo>
                  <a:lnTo>
                    <a:pt x="342" y="2760"/>
                  </a:lnTo>
                  <a:lnTo>
                    <a:pt x="332" y="2769"/>
                  </a:lnTo>
                  <a:lnTo>
                    <a:pt x="252" y="2830"/>
                  </a:lnTo>
                  <a:lnTo>
                    <a:pt x="252" y="2830"/>
                  </a:lnTo>
                  <a:lnTo>
                    <a:pt x="241" y="2840"/>
                  </a:lnTo>
                  <a:lnTo>
                    <a:pt x="233" y="2851"/>
                  </a:lnTo>
                  <a:lnTo>
                    <a:pt x="227" y="2863"/>
                  </a:lnTo>
                  <a:lnTo>
                    <a:pt x="223" y="2876"/>
                  </a:lnTo>
                  <a:lnTo>
                    <a:pt x="222" y="2889"/>
                  </a:lnTo>
                  <a:lnTo>
                    <a:pt x="222" y="2902"/>
                  </a:lnTo>
                  <a:lnTo>
                    <a:pt x="225" y="2916"/>
                  </a:lnTo>
                  <a:lnTo>
                    <a:pt x="231" y="2928"/>
                  </a:lnTo>
                  <a:lnTo>
                    <a:pt x="231" y="2928"/>
                  </a:lnTo>
                  <a:lnTo>
                    <a:pt x="256" y="2972"/>
                  </a:lnTo>
                  <a:lnTo>
                    <a:pt x="282" y="3016"/>
                  </a:lnTo>
                  <a:lnTo>
                    <a:pt x="308" y="3058"/>
                  </a:lnTo>
                  <a:lnTo>
                    <a:pt x="336" y="3100"/>
                  </a:lnTo>
                  <a:lnTo>
                    <a:pt x="336" y="3100"/>
                  </a:lnTo>
                  <a:lnTo>
                    <a:pt x="344" y="3111"/>
                  </a:lnTo>
                  <a:lnTo>
                    <a:pt x="355" y="3120"/>
                  </a:lnTo>
                  <a:lnTo>
                    <a:pt x="367" y="3126"/>
                  </a:lnTo>
                  <a:lnTo>
                    <a:pt x="379" y="3130"/>
                  </a:lnTo>
                  <a:lnTo>
                    <a:pt x="393" y="3134"/>
                  </a:lnTo>
                  <a:lnTo>
                    <a:pt x="406" y="3133"/>
                  </a:lnTo>
                  <a:lnTo>
                    <a:pt x="419" y="3130"/>
                  </a:lnTo>
                  <a:lnTo>
                    <a:pt x="433" y="3126"/>
                  </a:lnTo>
                  <a:lnTo>
                    <a:pt x="524" y="3082"/>
                  </a:lnTo>
                  <a:lnTo>
                    <a:pt x="524" y="3082"/>
                  </a:lnTo>
                  <a:lnTo>
                    <a:pt x="536" y="3077"/>
                  </a:lnTo>
                  <a:lnTo>
                    <a:pt x="549" y="3074"/>
                  </a:lnTo>
                  <a:lnTo>
                    <a:pt x="561" y="3074"/>
                  </a:lnTo>
                  <a:lnTo>
                    <a:pt x="574" y="3076"/>
                  </a:lnTo>
                  <a:lnTo>
                    <a:pt x="586" y="3080"/>
                  </a:lnTo>
                  <a:lnTo>
                    <a:pt x="597" y="3085"/>
                  </a:lnTo>
                  <a:lnTo>
                    <a:pt x="608" y="3093"/>
                  </a:lnTo>
                  <a:lnTo>
                    <a:pt x="616" y="3102"/>
                  </a:lnTo>
                  <a:lnTo>
                    <a:pt x="616" y="3102"/>
                  </a:lnTo>
                  <a:lnTo>
                    <a:pt x="648" y="3139"/>
                  </a:lnTo>
                  <a:lnTo>
                    <a:pt x="680" y="3175"/>
                  </a:lnTo>
                  <a:lnTo>
                    <a:pt x="714" y="3210"/>
                  </a:lnTo>
                  <a:lnTo>
                    <a:pt x="747" y="3244"/>
                  </a:lnTo>
                  <a:lnTo>
                    <a:pt x="747" y="3244"/>
                  </a:lnTo>
                  <a:lnTo>
                    <a:pt x="756" y="3254"/>
                  </a:lnTo>
                  <a:lnTo>
                    <a:pt x="764" y="3265"/>
                  </a:lnTo>
                  <a:lnTo>
                    <a:pt x="768" y="3277"/>
                  </a:lnTo>
                  <a:lnTo>
                    <a:pt x="770" y="3289"/>
                  </a:lnTo>
                  <a:lnTo>
                    <a:pt x="771" y="3302"/>
                  </a:lnTo>
                  <a:lnTo>
                    <a:pt x="770" y="3314"/>
                  </a:lnTo>
                  <a:lnTo>
                    <a:pt x="767" y="3327"/>
                  </a:lnTo>
                  <a:lnTo>
                    <a:pt x="760" y="3337"/>
                  </a:lnTo>
                  <a:lnTo>
                    <a:pt x="709" y="3425"/>
                  </a:lnTo>
                  <a:lnTo>
                    <a:pt x="709" y="3425"/>
                  </a:lnTo>
                  <a:lnTo>
                    <a:pt x="704" y="3438"/>
                  </a:lnTo>
                  <a:lnTo>
                    <a:pt x="701" y="3451"/>
                  </a:lnTo>
                  <a:lnTo>
                    <a:pt x="700" y="3464"/>
                  </a:lnTo>
                  <a:lnTo>
                    <a:pt x="701" y="3478"/>
                  </a:lnTo>
                  <a:lnTo>
                    <a:pt x="704" y="3491"/>
                  </a:lnTo>
                  <a:lnTo>
                    <a:pt x="709" y="3503"/>
                  </a:lnTo>
                  <a:lnTo>
                    <a:pt x="718" y="3514"/>
                  </a:lnTo>
                  <a:lnTo>
                    <a:pt x="728" y="3524"/>
                  </a:lnTo>
                  <a:lnTo>
                    <a:pt x="728" y="3524"/>
                  </a:lnTo>
                  <a:lnTo>
                    <a:pt x="767" y="3555"/>
                  </a:lnTo>
                  <a:lnTo>
                    <a:pt x="808" y="3586"/>
                  </a:lnTo>
                  <a:lnTo>
                    <a:pt x="849" y="3615"/>
                  </a:lnTo>
                  <a:lnTo>
                    <a:pt x="890" y="3642"/>
                  </a:lnTo>
                  <a:lnTo>
                    <a:pt x="890" y="3642"/>
                  </a:lnTo>
                  <a:lnTo>
                    <a:pt x="903" y="3649"/>
                  </a:lnTo>
                  <a:lnTo>
                    <a:pt x="916" y="3653"/>
                  </a:lnTo>
                  <a:lnTo>
                    <a:pt x="929" y="3655"/>
                  </a:lnTo>
                  <a:lnTo>
                    <a:pt x="942" y="3654"/>
                  </a:lnTo>
                  <a:lnTo>
                    <a:pt x="955" y="3652"/>
                  </a:lnTo>
                  <a:lnTo>
                    <a:pt x="968" y="3646"/>
                  </a:lnTo>
                  <a:lnTo>
                    <a:pt x="980" y="3639"/>
                  </a:lnTo>
                  <a:lnTo>
                    <a:pt x="990" y="3629"/>
                  </a:lnTo>
                  <a:lnTo>
                    <a:pt x="1057" y="3553"/>
                  </a:lnTo>
                  <a:lnTo>
                    <a:pt x="1057" y="3553"/>
                  </a:lnTo>
                  <a:lnTo>
                    <a:pt x="1067" y="3544"/>
                  </a:lnTo>
                  <a:lnTo>
                    <a:pt x="1078" y="3538"/>
                  </a:lnTo>
                  <a:lnTo>
                    <a:pt x="1089" y="3532"/>
                  </a:lnTo>
                  <a:lnTo>
                    <a:pt x="1102" y="3529"/>
                  </a:lnTo>
                  <a:lnTo>
                    <a:pt x="1114" y="3528"/>
                  </a:lnTo>
                  <a:lnTo>
                    <a:pt x="1127" y="3529"/>
                  </a:lnTo>
                  <a:lnTo>
                    <a:pt x="1138" y="3531"/>
                  </a:lnTo>
                  <a:lnTo>
                    <a:pt x="1150" y="3537"/>
                  </a:lnTo>
                  <a:lnTo>
                    <a:pt x="1150" y="3537"/>
                  </a:lnTo>
                  <a:lnTo>
                    <a:pt x="1194" y="3560"/>
                  </a:lnTo>
                  <a:lnTo>
                    <a:pt x="1237" y="3580"/>
                  </a:lnTo>
                  <a:lnTo>
                    <a:pt x="1281" y="3600"/>
                  </a:lnTo>
                  <a:lnTo>
                    <a:pt x="1326" y="3618"/>
                  </a:lnTo>
                  <a:lnTo>
                    <a:pt x="1326" y="3618"/>
                  </a:lnTo>
                  <a:lnTo>
                    <a:pt x="1338" y="3625"/>
                  </a:lnTo>
                  <a:lnTo>
                    <a:pt x="1349" y="3632"/>
                  </a:lnTo>
                  <a:lnTo>
                    <a:pt x="1357" y="3641"/>
                  </a:lnTo>
                  <a:lnTo>
                    <a:pt x="1364" y="3651"/>
                  </a:lnTo>
                  <a:lnTo>
                    <a:pt x="1369" y="3662"/>
                  </a:lnTo>
                  <a:lnTo>
                    <a:pt x="1374" y="3674"/>
                  </a:lnTo>
                  <a:lnTo>
                    <a:pt x="1375" y="3687"/>
                  </a:lnTo>
                  <a:lnTo>
                    <a:pt x="1374" y="3700"/>
                  </a:lnTo>
                  <a:lnTo>
                    <a:pt x="1361" y="3800"/>
                  </a:lnTo>
                  <a:lnTo>
                    <a:pt x="1361" y="3800"/>
                  </a:lnTo>
                  <a:lnTo>
                    <a:pt x="1359" y="3814"/>
                  </a:lnTo>
                  <a:lnTo>
                    <a:pt x="1362" y="3828"/>
                  </a:lnTo>
                  <a:lnTo>
                    <a:pt x="1366" y="3841"/>
                  </a:lnTo>
                  <a:lnTo>
                    <a:pt x="1371" y="3853"/>
                  </a:lnTo>
                  <a:lnTo>
                    <a:pt x="1380" y="3863"/>
                  </a:lnTo>
                  <a:lnTo>
                    <a:pt x="1390" y="3873"/>
                  </a:lnTo>
                  <a:lnTo>
                    <a:pt x="1402" y="3879"/>
                  </a:lnTo>
                  <a:lnTo>
                    <a:pt x="1415" y="3885"/>
                  </a:lnTo>
                  <a:lnTo>
                    <a:pt x="1415" y="3885"/>
                  </a:lnTo>
                  <a:lnTo>
                    <a:pt x="1462" y="3899"/>
                  </a:lnTo>
                  <a:lnTo>
                    <a:pt x="1511" y="3911"/>
                  </a:lnTo>
                  <a:lnTo>
                    <a:pt x="1561" y="3923"/>
                  </a:lnTo>
                  <a:lnTo>
                    <a:pt x="1611" y="3932"/>
                  </a:lnTo>
                  <a:lnTo>
                    <a:pt x="1611" y="3932"/>
                  </a:lnTo>
                  <a:lnTo>
                    <a:pt x="1624" y="3933"/>
                  </a:lnTo>
                  <a:lnTo>
                    <a:pt x="1638" y="3932"/>
                  </a:lnTo>
                  <a:lnTo>
                    <a:pt x="1651" y="3929"/>
                  </a:lnTo>
                  <a:lnTo>
                    <a:pt x="1663" y="3923"/>
                  </a:lnTo>
                  <a:lnTo>
                    <a:pt x="1674" y="3915"/>
                  </a:lnTo>
                  <a:lnTo>
                    <a:pt x="1683" y="3905"/>
                  </a:lnTo>
                  <a:lnTo>
                    <a:pt x="1691" y="3894"/>
                  </a:lnTo>
                  <a:lnTo>
                    <a:pt x="1696" y="3881"/>
                  </a:lnTo>
                  <a:lnTo>
                    <a:pt x="1730" y="3786"/>
                  </a:lnTo>
                  <a:lnTo>
                    <a:pt x="1730" y="3786"/>
                  </a:lnTo>
                  <a:lnTo>
                    <a:pt x="1735" y="3774"/>
                  </a:lnTo>
                  <a:lnTo>
                    <a:pt x="1743" y="3763"/>
                  </a:lnTo>
                  <a:lnTo>
                    <a:pt x="1752" y="3755"/>
                  </a:lnTo>
                  <a:lnTo>
                    <a:pt x="1761" y="3747"/>
                  </a:lnTo>
                  <a:lnTo>
                    <a:pt x="1772" y="3741"/>
                  </a:lnTo>
                  <a:lnTo>
                    <a:pt x="1784" y="3737"/>
                  </a:lnTo>
                  <a:lnTo>
                    <a:pt x="1797" y="3735"/>
                  </a:lnTo>
                  <a:lnTo>
                    <a:pt x="1810" y="3735"/>
                  </a:lnTo>
                  <a:lnTo>
                    <a:pt x="1810" y="3735"/>
                  </a:lnTo>
                  <a:lnTo>
                    <a:pt x="1858" y="3738"/>
                  </a:lnTo>
                  <a:lnTo>
                    <a:pt x="1907" y="3742"/>
                  </a:lnTo>
                  <a:lnTo>
                    <a:pt x="1954" y="3743"/>
                  </a:lnTo>
                  <a:lnTo>
                    <a:pt x="2003" y="3743"/>
                  </a:lnTo>
                  <a:lnTo>
                    <a:pt x="2003" y="3743"/>
                  </a:lnTo>
                  <a:lnTo>
                    <a:pt x="2016" y="3744"/>
                  </a:lnTo>
                  <a:lnTo>
                    <a:pt x="2029" y="3746"/>
                  </a:lnTo>
                  <a:lnTo>
                    <a:pt x="2041" y="3751"/>
                  </a:lnTo>
                  <a:lnTo>
                    <a:pt x="2051" y="3758"/>
                  </a:lnTo>
                  <a:lnTo>
                    <a:pt x="2060" y="3767"/>
                  </a:lnTo>
                  <a:lnTo>
                    <a:pt x="2068" y="3776"/>
                  </a:lnTo>
                  <a:lnTo>
                    <a:pt x="2074" y="3787"/>
                  </a:lnTo>
                  <a:lnTo>
                    <a:pt x="2079" y="3800"/>
                  </a:lnTo>
                  <a:lnTo>
                    <a:pt x="2105" y="3898"/>
                  </a:lnTo>
                  <a:lnTo>
                    <a:pt x="2105" y="3898"/>
                  </a:lnTo>
                  <a:lnTo>
                    <a:pt x="2109" y="3911"/>
                  </a:lnTo>
                  <a:lnTo>
                    <a:pt x="2117" y="3923"/>
                  </a:lnTo>
                  <a:lnTo>
                    <a:pt x="2125" y="3932"/>
                  </a:lnTo>
                  <a:lnTo>
                    <a:pt x="2135" y="3941"/>
                  </a:lnTo>
                  <a:lnTo>
                    <a:pt x="2147" y="3947"/>
                  </a:lnTo>
                  <a:lnTo>
                    <a:pt x="2160" y="3953"/>
                  </a:lnTo>
                  <a:lnTo>
                    <a:pt x="2173" y="3955"/>
                  </a:lnTo>
                  <a:lnTo>
                    <a:pt x="2187" y="3955"/>
                  </a:lnTo>
                  <a:lnTo>
                    <a:pt x="2187" y="3955"/>
                  </a:lnTo>
                  <a:lnTo>
                    <a:pt x="2237" y="3949"/>
                  </a:lnTo>
                  <a:lnTo>
                    <a:pt x="2287" y="3941"/>
                  </a:lnTo>
                  <a:lnTo>
                    <a:pt x="2287" y="3941"/>
                  </a:lnTo>
                  <a:lnTo>
                    <a:pt x="2337" y="3932"/>
                  </a:lnTo>
                  <a:lnTo>
                    <a:pt x="2386" y="3923"/>
                  </a:lnTo>
                  <a:lnTo>
                    <a:pt x="2386" y="3923"/>
                  </a:lnTo>
                  <a:lnTo>
                    <a:pt x="2399" y="3919"/>
                  </a:lnTo>
                  <a:lnTo>
                    <a:pt x="2411" y="3913"/>
                  </a:lnTo>
                  <a:lnTo>
                    <a:pt x="2422" y="3904"/>
                  </a:lnTo>
                  <a:lnTo>
                    <a:pt x="2431" y="3894"/>
                  </a:lnTo>
                  <a:lnTo>
                    <a:pt x="2438" y="3884"/>
                  </a:lnTo>
                  <a:lnTo>
                    <a:pt x="2444" y="3871"/>
                  </a:lnTo>
                  <a:lnTo>
                    <a:pt x="2446" y="3858"/>
                  </a:lnTo>
                  <a:lnTo>
                    <a:pt x="2447" y="3843"/>
                  </a:lnTo>
                  <a:lnTo>
                    <a:pt x="2441" y="3743"/>
                  </a:lnTo>
                  <a:lnTo>
                    <a:pt x="2441" y="3743"/>
                  </a:lnTo>
                  <a:lnTo>
                    <a:pt x="2442" y="3730"/>
                  </a:lnTo>
                  <a:lnTo>
                    <a:pt x="2444" y="3717"/>
                  </a:lnTo>
                  <a:lnTo>
                    <a:pt x="2448" y="3705"/>
                  </a:lnTo>
                  <a:lnTo>
                    <a:pt x="2455" y="3694"/>
                  </a:lnTo>
                  <a:lnTo>
                    <a:pt x="2462" y="3684"/>
                  </a:lnTo>
                  <a:lnTo>
                    <a:pt x="2472" y="3677"/>
                  </a:lnTo>
                  <a:lnTo>
                    <a:pt x="2483" y="3670"/>
                  </a:lnTo>
                  <a:lnTo>
                    <a:pt x="2496" y="3665"/>
                  </a:lnTo>
                  <a:lnTo>
                    <a:pt x="2496" y="3665"/>
                  </a:lnTo>
                  <a:lnTo>
                    <a:pt x="2541" y="3649"/>
                  </a:lnTo>
                  <a:lnTo>
                    <a:pt x="2588" y="3633"/>
                  </a:lnTo>
                  <a:lnTo>
                    <a:pt x="2632" y="3616"/>
                  </a:lnTo>
                  <a:lnTo>
                    <a:pt x="2677" y="3597"/>
                  </a:lnTo>
                  <a:lnTo>
                    <a:pt x="2677" y="3597"/>
                  </a:lnTo>
                  <a:lnTo>
                    <a:pt x="2690" y="3594"/>
                  </a:lnTo>
                  <a:lnTo>
                    <a:pt x="2702" y="3592"/>
                  </a:lnTo>
                  <a:lnTo>
                    <a:pt x="2715" y="3592"/>
                  </a:lnTo>
                  <a:lnTo>
                    <a:pt x="2727" y="3594"/>
                  </a:lnTo>
                  <a:lnTo>
                    <a:pt x="2739" y="3599"/>
                  </a:lnTo>
                  <a:lnTo>
                    <a:pt x="2749" y="3604"/>
                  </a:lnTo>
                  <a:lnTo>
                    <a:pt x="2760" y="3613"/>
                  </a:lnTo>
                  <a:lnTo>
                    <a:pt x="2769" y="3622"/>
                  </a:lnTo>
                  <a:lnTo>
                    <a:pt x="2830" y="3703"/>
                  </a:lnTo>
                  <a:lnTo>
                    <a:pt x="2830" y="3703"/>
                  </a:lnTo>
                  <a:lnTo>
                    <a:pt x="2839" y="3713"/>
                  </a:lnTo>
                  <a:lnTo>
                    <a:pt x="2850" y="3721"/>
                  </a:lnTo>
                  <a:lnTo>
                    <a:pt x="2862" y="3728"/>
                  </a:lnTo>
                  <a:lnTo>
                    <a:pt x="2875" y="3732"/>
                  </a:lnTo>
                  <a:lnTo>
                    <a:pt x="2888" y="3733"/>
                  </a:lnTo>
                  <a:lnTo>
                    <a:pt x="2902" y="3733"/>
                  </a:lnTo>
                  <a:lnTo>
                    <a:pt x="2915" y="3730"/>
                  </a:lnTo>
                  <a:lnTo>
                    <a:pt x="2928" y="3724"/>
                  </a:lnTo>
                  <a:lnTo>
                    <a:pt x="2928" y="3724"/>
                  </a:lnTo>
                  <a:lnTo>
                    <a:pt x="2971" y="3699"/>
                  </a:lnTo>
                  <a:lnTo>
                    <a:pt x="3015" y="3673"/>
                  </a:lnTo>
                  <a:lnTo>
                    <a:pt x="3058" y="3646"/>
                  </a:lnTo>
                  <a:lnTo>
                    <a:pt x="3099" y="3619"/>
                  </a:lnTo>
                  <a:lnTo>
                    <a:pt x="3099" y="3619"/>
                  </a:lnTo>
                  <a:lnTo>
                    <a:pt x="3110" y="3609"/>
                  </a:lnTo>
                  <a:lnTo>
                    <a:pt x="3119" y="3600"/>
                  </a:lnTo>
                  <a:lnTo>
                    <a:pt x="3125" y="3588"/>
                  </a:lnTo>
                  <a:lnTo>
                    <a:pt x="3131" y="3575"/>
                  </a:lnTo>
                  <a:lnTo>
                    <a:pt x="3133" y="3562"/>
                  </a:lnTo>
                  <a:lnTo>
                    <a:pt x="3133" y="3549"/>
                  </a:lnTo>
                  <a:lnTo>
                    <a:pt x="3130" y="3535"/>
                  </a:lnTo>
                  <a:lnTo>
                    <a:pt x="3125" y="3522"/>
                  </a:lnTo>
                  <a:lnTo>
                    <a:pt x="3081" y="3431"/>
                  </a:lnTo>
                  <a:lnTo>
                    <a:pt x="3081" y="3431"/>
                  </a:lnTo>
                  <a:lnTo>
                    <a:pt x="3077" y="3419"/>
                  </a:lnTo>
                  <a:lnTo>
                    <a:pt x="3074" y="3406"/>
                  </a:lnTo>
                  <a:lnTo>
                    <a:pt x="3073" y="3393"/>
                  </a:lnTo>
                  <a:lnTo>
                    <a:pt x="3075" y="3381"/>
                  </a:lnTo>
                  <a:lnTo>
                    <a:pt x="3079" y="3369"/>
                  </a:lnTo>
                  <a:lnTo>
                    <a:pt x="3084" y="3357"/>
                  </a:lnTo>
                  <a:lnTo>
                    <a:pt x="3092" y="3347"/>
                  </a:lnTo>
                  <a:lnTo>
                    <a:pt x="3101" y="3337"/>
                  </a:lnTo>
                  <a:lnTo>
                    <a:pt x="3101" y="3337"/>
                  </a:lnTo>
                  <a:lnTo>
                    <a:pt x="3138" y="3307"/>
                  </a:lnTo>
                  <a:lnTo>
                    <a:pt x="3174" y="3275"/>
                  </a:lnTo>
                  <a:lnTo>
                    <a:pt x="3210" y="3241"/>
                  </a:lnTo>
                  <a:lnTo>
                    <a:pt x="3243" y="3206"/>
                  </a:lnTo>
                  <a:lnTo>
                    <a:pt x="3243" y="3206"/>
                  </a:lnTo>
                  <a:lnTo>
                    <a:pt x="3253" y="3198"/>
                  </a:lnTo>
                  <a:lnTo>
                    <a:pt x="3264" y="3191"/>
                  </a:lnTo>
                  <a:lnTo>
                    <a:pt x="3276" y="3187"/>
                  </a:lnTo>
                  <a:lnTo>
                    <a:pt x="3288" y="3184"/>
                  </a:lnTo>
                  <a:lnTo>
                    <a:pt x="3301" y="3184"/>
                  </a:lnTo>
                  <a:lnTo>
                    <a:pt x="3313" y="3185"/>
                  </a:lnTo>
                  <a:lnTo>
                    <a:pt x="3326" y="3188"/>
                  </a:lnTo>
                  <a:lnTo>
                    <a:pt x="3338" y="3193"/>
                  </a:lnTo>
                  <a:lnTo>
                    <a:pt x="3424" y="3244"/>
                  </a:lnTo>
                  <a:lnTo>
                    <a:pt x="3424" y="3244"/>
                  </a:lnTo>
                  <a:lnTo>
                    <a:pt x="3437" y="3251"/>
                  </a:lnTo>
                  <a:lnTo>
                    <a:pt x="3450" y="3254"/>
                  </a:lnTo>
                  <a:lnTo>
                    <a:pt x="3464" y="3255"/>
                  </a:lnTo>
                  <a:lnTo>
                    <a:pt x="3477" y="3254"/>
                  </a:lnTo>
                  <a:lnTo>
                    <a:pt x="3490" y="3251"/>
                  </a:lnTo>
                  <a:lnTo>
                    <a:pt x="3502" y="3244"/>
                  </a:lnTo>
                  <a:lnTo>
                    <a:pt x="3513" y="3237"/>
                  </a:lnTo>
                  <a:lnTo>
                    <a:pt x="3523" y="3227"/>
                  </a:lnTo>
                  <a:lnTo>
                    <a:pt x="3523" y="3227"/>
                  </a:lnTo>
                  <a:lnTo>
                    <a:pt x="3554" y="3187"/>
                  </a:lnTo>
                  <a:lnTo>
                    <a:pt x="3585" y="3147"/>
                  </a:lnTo>
                  <a:lnTo>
                    <a:pt x="3614" y="3106"/>
                  </a:lnTo>
                  <a:lnTo>
                    <a:pt x="3642" y="3063"/>
                  </a:lnTo>
                  <a:lnTo>
                    <a:pt x="3642" y="3063"/>
                  </a:lnTo>
                  <a:lnTo>
                    <a:pt x="3649" y="3051"/>
                  </a:lnTo>
                  <a:lnTo>
                    <a:pt x="3653" y="3038"/>
                  </a:lnTo>
                  <a:lnTo>
                    <a:pt x="3654" y="3025"/>
                  </a:lnTo>
                  <a:lnTo>
                    <a:pt x="3654" y="3011"/>
                  </a:lnTo>
                  <a:lnTo>
                    <a:pt x="3651" y="2998"/>
                  </a:lnTo>
                  <a:lnTo>
                    <a:pt x="3645" y="2986"/>
                  </a:lnTo>
                  <a:lnTo>
                    <a:pt x="3638" y="2974"/>
                  </a:lnTo>
                  <a:lnTo>
                    <a:pt x="3628" y="2965"/>
                  </a:lnTo>
                  <a:lnTo>
                    <a:pt x="3553" y="2898"/>
                  </a:lnTo>
                  <a:lnTo>
                    <a:pt x="3553" y="2898"/>
                  </a:lnTo>
                  <a:lnTo>
                    <a:pt x="3543" y="2888"/>
                  </a:lnTo>
                  <a:lnTo>
                    <a:pt x="3537" y="2877"/>
                  </a:lnTo>
                  <a:lnTo>
                    <a:pt x="3532" y="2865"/>
                  </a:lnTo>
                  <a:lnTo>
                    <a:pt x="3528" y="2853"/>
                  </a:lnTo>
                  <a:lnTo>
                    <a:pt x="3527" y="2841"/>
                  </a:lnTo>
                  <a:lnTo>
                    <a:pt x="3528" y="2828"/>
                  </a:lnTo>
                  <a:lnTo>
                    <a:pt x="3532" y="2816"/>
                  </a:lnTo>
                  <a:lnTo>
                    <a:pt x="3536" y="2803"/>
                  </a:lnTo>
                  <a:lnTo>
                    <a:pt x="3536" y="2803"/>
                  </a:lnTo>
                  <a:lnTo>
                    <a:pt x="3559" y="2761"/>
                  </a:lnTo>
                  <a:lnTo>
                    <a:pt x="3579" y="2718"/>
                  </a:lnTo>
                  <a:lnTo>
                    <a:pt x="3599" y="2673"/>
                  </a:lnTo>
                  <a:lnTo>
                    <a:pt x="3617" y="2628"/>
                  </a:lnTo>
                  <a:lnTo>
                    <a:pt x="3617" y="2628"/>
                  </a:lnTo>
                  <a:lnTo>
                    <a:pt x="3624" y="2617"/>
                  </a:lnTo>
                  <a:lnTo>
                    <a:pt x="3631" y="2606"/>
                  </a:lnTo>
                  <a:lnTo>
                    <a:pt x="3640" y="2597"/>
                  </a:lnTo>
                  <a:lnTo>
                    <a:pt x="3651" y="2590"/>
                  </a:lnTo>
                  <a:lnTo>
                    <a:pt x="3662" y="2584"/>
                  </a:lnTo>
                  <a:lnTo>
                    <a:pt x="3673" y="2581"/>
                  </a:lnTo>
                  <a:lnTo>
                    <a:pt x="3686" y="2580"/>
                  </a:lnTo>
                  <a:lnTo>
                    <a:pt x="3699" y="2580"/>
                  </a:lnTo>
                  <a:lnTo>
                    <a:pt x="3800" y="2594"/>
                  </a:lnTo>
                  <a:lnTo>
                    <a:pt x="3800" y="2594"/>
                  </a:lnTo>
                  <a:lnTo>
                    <a:pt x="3814" y="2595"/>
                  </a:lnTo>
                  <a:lnTo>
                    <a:pt x="3827" y="2593"/>
                  </a:lnTo>
                  <a:lnTo>
                    <a:pt x="3840" y="2589"/>
                  </a:lnTo>
                  <a:lnTo>
                    <a:pt x="3852" y="2582"/>
                  </a:lnTo>
                  <a:lnTo>
                    <a:pt x="3863" y="2575"/>
                  </a:lnTo>
                  <a:lnTo>
                    <a:pt x="3872" y="2565"/>
                  </a:lnTo>
                  <a:lnTo>
                    <a:pt x="3879" y="2553"/>
                  </a:lnTo>
                  <a:lnTo>
                    <a:pt x="3884" y="2540"/>
                  </a:lnTo>
                  <a:lnTo>
                    <a:pt x="3884" y="2540"/>
                  </a:lnTo>
                  <a:lnTo>
                    <a:pt x="3898" y="2491"/>
                  </a:lnTo>
                  <a:lnTo>
                    <a:pt x="3910" y="2442"/>
                  </a:lnTo>
                  <a:lnTo>
                    <a:pt x="3922" y="2394"/>
                  </a:lnTo>
                  <a:lnTo>
                    <a:pt x="3931" y="2344"/>
                  </a:lnTo>
                  <a:lnTo>
                    <a:pt x="3931" y="2344"/>
                  </a:lnTo>
                  <a:lnTo>
                    <a:pt x="3932" y="2330"/>
                  </a:lnTo>
                  <a:lnTo>
                    <a:pt x="3931" y="2317"/>
                  </a:lnTo>
                  <a:lnTo>
                    <a:pt x="3928" y="2304"/>
                  </a:lnTo>
                  <a:lnTo>
                    <a:pt x="3923" y="2292"/>
                  </a:lnTo>
                  <a:lnTo>
                    <a:pt x="3914" y="2281"/>
                  </a:lnTo>
                  <a:lnTo>
                    <a:pt x="3905" y="2271"/>
                  </a:lnTo>
                  <a:lnTo>
                    <a:pt x="3893" y="2264"/>
                  </a:lnTo>
                  <a:lnTo>
                    <a:pt x="3880" y="2257"/>
                  </a:lnTo>
                  <a:lnTo>
                    <a:pt x="3785" y="2224"/>
                  </a:lnTo>
                  <a:lnTo>
                    <a:pt x="3785" y="2224"/>
                  </a:lnTo>
                  <a:lnTo>
                    <a:pt x="3773" y="2218"/>
                  </a:lnTo>
                  <a:lnTo>
                    <a:pt x="3762" y="2212"/>
                  </a:lnTo>
                  <a:lnTo>
                    <a:pt x="3754" y="2203"/>
                  </a:lnTo>
                  <a:lnTo>
                    <a:pt x="3746" y="2193"/>
                  </a:lnTo>
                  <a:lnTo>
                    <a:pt x="3740" y="2181"/>
                  </a:lnTo>
                  <a:lnTo>
                    <a:pt x="3736" y="2169"/>
                  </a:lnTo>
                  <a:lnTo>
                    <a:pt x="3734" y="2157"/>
                  </a:lnTo>
                  <a:lnTo>
                    <a:pt x="3734" y="2144"/>
                  </a:lnTo>
                  <a:lnTo>
                    <a:pt x="3734" y="2144"/>
                  </a:lnTo>
                  <a:lnTo>
                    <a:pt x="3738" y="2096"/>
                  </a:lnTo>
                  <a:lnTo>
                    <a:pt x="3741" y="2048"/>
                  </a:lnTo>
                  <a:lnTo>
                    <a:pt x="3742" y="1999"/>
                  </a:lnTo>
                  <a:lnTo>
                    <a:pt x="3742" y="1951"/>
                  </a:lnTo>
                  <a:lnTo>
                    <a:pt x="3742" y="1951"/>
                  </a:lnTo>
                  <a:lnTo>
                    <a:pt x="3743" y="1938"/>
                  </a:lnTo>
                  <a:lnTo>
                    <a:pt x="3746" y="1926"/>
                  </a:lnTo>
                  <a:lnTo>
                    <a:pt x="3750" y="1914"/>
                  </a:lnTo>
                  <a:lnTo>
                    <a:pt x="3757" y="1903"/>
                  </a:lnTo>
                  <a:lnTo>
                    <a:pt x="3766" y="1894"/>
                  </a:lnTo>
                  <a:lnTo>
                    <a:pt x="3775" y="1886"/>
                  </a:lnTo>
                  <a:lnTo>
                    <a:pt x="3786" y="1880"/>
                  </a:lnTo>
                  <a:lnTo>
                    <a:pt x="3799" y="1876"/>
                  </a:lnTo>
                  <a:lnTo>
                    <a:pt x="3897" y="1850"/>
                  </a:lnTo>
                  <a:lnTo>
                    <a:pt x="3897" y="1850"/>
                  </a:lnTo>
                  <a:lnTo>
                    <a:pt x="3910" y="1844"/>
                  </a:lnTo>
                  <a:lnTo>
                    <a:pt x="3922" y="1838"/>
                  </a:lnTo>
                  <a:lnTo>
                    <a:pt x="3932" y="1829"/>
                  </a:lnTo>
                  <a:lnTo>
                    <a:pt x="3940" y="1819"/>
                  </a:lnTo>
                  <a:lnTo>
                    <a:pt x="3948" y="1808"/>
                  </a:lnTo>
                  <a:lnTo>
                    <a:pt x="3952" y="1795"/>
                  </a:lnTo>
                  <a:lnTo>
                    <a:pt x="3954" y="1782"/>
                  </a:lnTo>
                  <a:lnTo>
                    <a:pt x="3954" y="1767"/>
                  </a:lnTo>
                  <a:lnTo>
                    <a:pt x="3954" y="1767"/>
                  </a:lnTo>
                  <a:lnTo>
                    <a:pt x="3948" y="1718"/>
                  </a:lnTo>
                  <a:lnTo>
                    <a:pt x="3941" y="1668"/>
                  </a:lnTo>
                  <a:lnTo>
                    <a:pt x="3941" y="1668"/>
                  </a:lnTo>
                  <a:lnTo>
                    <a:pt x="3932" y="1618"/>
                  </a:lnTo>
                  <a:lnTo>
                    <a:pt x="3923" y="1568"/>
                  </a:lnTo>
                  <a:lnTo>
                    <a:pt x="3923" y="1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grpSp>
          <p:nvGrpSpPr>
            <p:cNvPr id="5" name="组合 14"/>
            <p:cNvGrpSpPr/>
            <p:nvPr/>
          </p:nvGrpSpPr>
          <p:grpSpPr>
            <a:xfrm>
              <a:off x="4484300" y="4052592"/>
              <a:ext cx="929312" cy="929312"/>
              <a:chOff x="4484300" y="4052592"/>
              <a:chExt cx="929312" cy="929312"/>
            </a:xfrm>
          </p:grpSpPr>
          <p:sp>
            <p:nvSpPr>
              <p:cNvPr id="6" name="椭圆 15"/>
              <p:cNvSpPr/>
              <p:nvPr/>
            </p:nvSpPr>
            <p:spPr>
              <a:xfrm>
                <a:off x="4484300" y="4052592"/>
                <a:ext cx="929312" cy="92931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7" name="Freeform 28"/>
              <p:cNvSpPr>
                <a:spLocks noEditPoints="1"/>
              </p:cNvSpPr>
              <p:nvPr/>
            </p:nvSpPr>
            <p:spPr bwMode="auto">
              <a:xfrm>
                <a:off x="4787031" y="4355323"/>
                <a:ext cx="323850" cy="323850"/>
              </a:xfrm>
              <a:custGeom>
                <a:avLst/>
                <a:gdLst>
                  <a:gd name="T0" fmla="*/ 1012 w 1017"/>
                  <a:gd name="T1" fmla="*/ 49 h 1018"/>
                  <a:gd name="T2" fmla="*/ 994 w 1017"/>
                  <a:gd name="T3" fmla="*/ 24 h 1018"/>
                  <a:gd name="T4" fmla="*/ 981 w 1017"/>
                  <a:gd name="T5" fmla="*/ 13 h 1018"/>
                  <a:gd name="T6" fmla="*/ 946 w 1017"/>
                  <a:gd name="T7" fmla="*/ 0 h 1018"/>
                  <a:gd name="T8" fmla="*/ 929 w 1017"/>
                  <a:gd name="T9" fmla="*/ 1 h 1018"/>
                  <a:gd name="T10" fmla="*/ 691 w 1017"/>
                  <a:gd name="T11" fmla="*/ 100 h 1018"/>
                  <a:gd name="T12" fmla="*/ 647 w 1017"/>
                  <a:gd name="T13" fmla="*/ 101 h 1018"/>
                  <a:gd name="T14" fmla="*/ 406 w 1017"/>
                  <a:gd name="T15" fmla="*/ 1 h 1018"/>
                  <a:gd name="T16" fmla="*/ 397 w 1017"/>
                  <a:gd name="T17" fmla="*/ 0 h 1018"/>
                  <a:gd name="T18" fmla="*/ 372 w 1017"/>
                  <a:gd name="T19" fmla="*/ 4 h 1018"/>
                  <a:gd name="T20" fmla="*/ 328 w 1017"/>
                  <a:gd name="T21" fmla="*/ 4 h 1018"/>
                  <a:gd name="T22" fmla="*/ 301 w 1017"/>
                  <a:gd name="T23" fmla="*/ 0 h 1018"/>
                  <a:gd name="T24" fmla="*/ 55 w 1017"/>
                  <a:gd name="T25" fmla="*/ 100 h 1018"/>
                  <a:gd name="T26" fmla="*/ 16 w 1017"/>
                  <a:gd name="T27" fmla="*/ 127 h 1018"/>
                  <a:gd name="T28" fmla="*/ 0 w 1017"/>
                  <a:gd name="T29" fmla="*/ 938 h 1018"/>
                  <a:gd name="T30" fmla="*/ 6 w 1017"/>
                  <a:gd name="T31" fmla="*/ 968 h 1018"/>
                  <a:gd name="T32" fmla="*/ 6 w 1017"/>
                  <a:gd name="T33" fmla="*/ 969 h 1018"/>
                  <a:gd name="T34" fmla="*/ 21 w 1017"/>
                  <a:gd name="T35" fmla="*/ 990 h 1018"/>
                  <a:gd name="T36" fmla="*/ 36 w 1017"/>
                  <a:gd name="T37" fmla="*/ 1004 h 1018"/>
                  <a:gd name="T38" fmla="*/ 58 w 1017"/>
                  <a:gd name="T39" fmla="*/ 1015 h 1018"/>
                  <a:gd name="T40" fmla="*/ 81 w 1017"/>
                  <a:gd name="T41" fmla="*/ 1017 h 1018"/>
                  <a:gd name="T42" fmla="*/ 328 w 1017"/>
                  <a:gd name="T43" fmla="*/ 918 h 1018"/>
                  <a:gd name="T44" fmla="*/ 360 w 1017"/>
                  <a:gd name="T45" fmla="*/ 913 h 1018"/>
                  <a:gd name="T46" fmla="*/ 604 w 1017"/>
                  <a:gd name="T47" fmla="*/ 1016 h 1018"/>
                  <a:gd name="T48" fmla="*/ 620 w 1017"/>
                  <a:gd name="T49" fmla="*/ 1018 h 1018"/>
                  <a:gd name="T50" fmla="*/ 645 w 1017"/>
                  <a:gd name="T51" fmla="*/ 1013 h 1018"/>
                  <a:gd name="T52" fmla="*/ 664 w 1017"/>
                  <a:gd name="T53" fmla="*/ 1004 h 1018"/>
                  <a:gd name="T54" fmla="*/ 672 w 1017"/>
                  <a:gd name="T55" fmla="*/ 1004 h 1018"/>
                  <a:gd name="T56" fmla="*/ 694 w 1017"/>
                  <a:gd name="T57" fmla="*/ 1015 h 1018"/>
                  <a:gd name="T58" fmla="*/ 717 w 1017"/>
                  <a:gd name="T59" fmla="*/ 1017 h 1018"/>
                  <a:gd name="T60" fmla="*/ 746 w 1017"/>
                  <a:gd name="T61" fmla="*/ 1012 h 1018"/>
                  <a:gd name="T62" fmla="*/ 994 w 1017"/>
                  <a:gd name="T63" fmla="*/ 900 h 1018"/>
                  <a:gd name="T64" fmla="*/ 1017 w 1017"/>
                  <a:gd name="T65" fmla="*/ 845 h 1018"/>
                  <a:gd name="T66" fmla="*/ 1014 w 1017"/>
                  <a:gd name="T67" fmla="*/ 57 h 1018"/>
                  <a:gd name="T68" fmla="*/ 86 w 1017"/>
                  <a:gd name="T69" fmla="*/ 953 h 1018"/>
                  <a:gd name="T70" fmla="*/ 67 w 1017"/>
                  <a:gd name="T71" fmla="*/ 947 h 1018"/>
                  <a:gd name="T72" fmla="*/ 64 w 1017"/>
                  <a:gd name="T73" fmla="*/ 174 h 1018"/>
                  <a:gd name="T74" fmla="*/ 296 w 1017"/>
                  <a:gd name="T75" fmla="*/ 64 h 1018"/>
                  <a:gd name="T76" fmla="*/ 314 w 1017"/>
                  <a:gd name="T77" fmla="*/ 69 h 1018"/>
                  <a:gd name="T78" fmla="*/ 318 w 1017"/>
                  <a:gd name="T79" fmla="*/ 843 h 1018"/>
                  <a:gd name="T80" fmla="*/ 305 w 1017"/>
                  <a:gd name="T81" fmla="*/ 858 h 1018"/>
                  <a:gd name="T82" fmla="*/ 634 w 1017"/>
                  <a:gd name="T83" fmla="*/ 944 h 1018"/>
                  <a:gd name="T84" fmla="*/ 620 w 1017"/>
                  <a:gd name="T85" fmla="*/ 954 h 1018"/>
                  <a:gd name="T86" fmla="*/ 389 w 1017"/>
                  <a:gd name="T87" fmla="*/ 856 h 1018"/>
                  <a:gd name="T88" fmla="*/ 381 w 1017"/>
                  <a:gd name="T89" fmla="*/ 79 h 1018"/>
                  <a:gd name="T90" fmla="*/ 390 w 1017"/>
                  <a:gd name="T91" fmla="*/ 65 h 1018"/>
                  <a:gd name="T92" fmla="*/ 404 w 1017"/>
                  <a:gd name="T93" fmla="*/ 64 h 1018"/>
                  <a:gd name="T94" fmla="*/ 635 w 1017"/>
                  <a:gd name="T95" fmla="*/ 170 h 1018"/>
                  <a:gd name="T96" fmla="*/ 721 w 1017"/>
                  <a:gd name="T97" fmla="*/ 953 h 1018"/>
                  <a:gd name="T98" fmla="*/ 702 w 1017"/>
                  <a:gd name="T99" fmla="*/ 947 h 1018"/>
                  <a:gd name="T100" fmla="*/ 700 w 1017"/>
                  <a:gd name="T101" fmla="*/ 174 h 1018"/>
                  <a:gd name="T102" fmla="*/ 933 w 1017"/>
                  <a:gd name="T103" fmla="*/ 64 h 1018"/>
                  <a:gd name="T104" fmla="*/ 950 w 1017"/>
                  <a:gd name="T105" fmla="*/ 69 h 1018"/>
                  <a:gd name="T106" fmla="*/ 954 w 1017"/>
                  <a:gd name="T107" fmla="*/ 843 h 1018"/>
                  <a:gd name="T108" fmla="*/ 940 w 1017"/>
                  <a:gd name="T109" fmla="*/ 858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7" h="1018">
                    <a:moveTo>
                      <a:pt x="1012" y="49"/>
                    </a:moveTo>
                    <a:lnTo>
                      <a:pt x="1012" y="49"/>
                    </a:lnTo>
                    <a:lnTo>
                      <a:pt x="1012" y="49"/>
                    </a:lnTo>
                    <a:lnTo>
                      <a:pt x="1012" y="49"/>
                    </a:lnTo>
                    <a:lnTo>
                      <a:pt x="1012" y="49"/>
                    </a:lnTo>
                    <a:lnTo>
                      <a:pt x="1012" y="49"/>
                    </a:lnTo>
                    <a:lnTo>
                      <a:pt x="1008" y="42"/>
                    </a:lnTo>
                    <a:lnTo>
                      <a:pt x="1005" y="35"/>
                    </a:lnTo>
                    <a:lnTo>
                      <a:pt x="999" y="29"/>
                    </a:lnTo>
                    <a:lnTo>
                      <a:pt x="994" y="24"/>
                    </a:lnTo>
                    <a:lnTo>
                      <a:pt x="994" y="24"/>
                    </a:lnTo>
                    <a:lnTo>
                      <a:pt x="993" y="21"/>
                    </a:lnTo>
                    <a:lnTo>
                      <a:pt x="993" y="21"/>
                    </a:lnTo>
                    <a:lnTo>
                      <a:pt x="986" y="17"/>
                    </a:lnTo>
                    <a:lnTo>
                      <a:pt x="981" y="13"/>
                    </a:lnTo>
                    <a:lnTo>
                      <a:pt x="975" y="9"/>
                    </a:lnTo>
                    <a:lnTo>
                      <a:pt x="968" y="5"/>
                    </a:lnTo>
                    <a:lnTo>
                      <a:pt x="961" y="3"/>
                    </a:lnTo>
                    <a:lnTo>
                      <a:pt x="953" y="1"/>
                    </a:lnTo>
                    <a:lnTo>
                      <a:pt x="946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937" y="0"/>
                    </a:lnTo>
                    <a:lnTo>
                      <a:pt x="937" y="0"/>
                    </a:lnTo>
                    <a:lnTo>
                      <a:pt x="929" y="1"/>
                    </a:lnTo>
                    <a:lnTo>
                      <a:pt x="922" y="2"/>
                    </a:lnTo>
                    <a:lnTo>
                      <a:pt x="914" y="3"/>
                    </a:lnTo>
                    <a:lnTo>
                      <a:pt x="908" y="6"/>
                    </a:lnTo>
                    <a:lnTo>
                      <a:pt x="691" y="100"/>
                    </a:lnTo>
                    <a:lnTo>
                      <a:pt x="691" y="100"/>
                    </a:lnTo>
                    <a:lnTo>
                      <a:pt x="679" y="104"/>
                    </a:lnTo>
                    <a:lnTo>
                      <a:pt x="669" y="112"/>
                    </a:lnTo>
                    <a:lnTo>
                      <a:pt x="669" y="112"/>
                    </a:lnTo>
                    <a:lnTo>
                      <a:pt x="658" y="105"/>
                    </a:lnTo>
                    <a:lnTo>
                      <a:pt x="647" y="101"/>
                    </a:lnTo>
                    <a:lnTo>
                      <a:pt x="428" y="6"/>
                    </a:lnTo>
                    <a:lnTo>
                      <a:pt x="428" y="6"/>
                    </a:lnTo>
                    <a:lnTo>
                      <a:pt x="421" y="3"/>
                    </a:lnTo>
                    <a:lnTo>
                      <a:pt x="413" y="2"/>
                    </a:lnTo>
                    <a:lnTo>
                      <a:pt x="406" y="1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83" y="1"/>
                    </a:lnTo>
                    <a:lnTo>
                      <a:pt x="372" y="4"/>
                    </a:lnTo>
                    <a:lnTo>
                      <a:pt x="360" y="10"/>
                    </a:lnTo>
                    <a:lnTo>
                      <a:pt x="350" y="16"/>
                    </a:lnTo>
                    <a:lnTo>
                      <a:pt x="350" y="16"/>
                    </a:lnTo>
                    <a:lnTo>
                      <a:pt x="339" y="10"/>
                    </a:lnTo>
                    <a:lnTo>
                      <a:pt x="328" y="4"/>
                    </a:lnTo>
                    <a:lnTo>
                      <a:pt x="316" y="1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301" y="0"/>
                    </a:lnTo>
                    <a:lnTo>
                      <a:pt x="301" y="0"/>
                    </a:lnTo>
                    <a:lnTo>
                      <a:pt x="293" y="1"/>
                    </a:lnTo>
                    <a:lnTo>
                      <a:pt x="286" y="2"/>
                    </a:lnTo>
                    <a:lnTo>
                      <a:pt x="278" y="3"/>
                    </a:lnTo>
                    <a:lnTo>
                      <a:pt x="272" y="6"/>
                    </a:lnTo>
                    <a:lnTo>
                      <a:pt x="55" y="100"/>
                    </a:lnTo>
                    <a:lnTo>
                      <a:pt x="55" y="100"/>
                    </a:lnTo>
                    <a:lnTo>
                      <a:pt x="43" y="104"/>
                    </a:lnTo>
                    <a:lnTo>
                      <a:pt x="34" y="111"/>
                    </a:lnTo>
                    <a:lnTo>
                      <a:pt x="24" y="118"/>
                    </a:lnTo>
                    <a:lnTo>
                      <a:pt x="16" y="127"/>
                    </a:lnTo>
                    <a:lnTo>
                      <a:pt x="10" y="137"/>
                    </a:lnTo>
                    <a:lnTo>
                      <a:pt x="5" y="148"/>
                    </a:lnTo>
                    <a:lnTo>
                      <a:pt x="1" y="160"/>
                    </a:lnTo>
                    <a:lnTo>
                      <a:pt x="0" y="173"/>
                    </a:lnTo>
                    <a:lnTo>
                      <a:pt x="0" y="938"/>
                    </a:lnTo>
                    <a:lnTo>
                      <a:pt x="0" y="938"/>
                    </a:lnTo>
                    <a:lnTo>
                      <a:pt x="0" y="946"/>
                    </a:lnTo>
                    <a:lnTo>
                      <a:pt x="1" y="954"/>
                    </a:lnTo>
                    <a:lnTo>
                      <a:pt x="3" y="961"/>
                    </a:lnTo>
                    <a:lnTo>
                      <a:pt x="6" y="968"/>
                    </a:lnTo>
                    <a:lnTo>
                      <a:pt x="6" y="968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11" y="978"/>
                    </a:lnTo>
                    <a:lnTo>
                      <a:pt x="17" y="987"/>
                    </a:lnTo>
                    <a:lnTo>
                      <a:pt x="17" y="987"/>
                    </a:lnTo>
                    <a:lnTo>
                      <a:pt x="21" y="990"/>
                    </a:lnTo>
                    <a:lnTo>
                      <a:pt x="21" y="990"/>
                    </a:lnTo>
                    <a:lnTo>
                      <a:pt x="27" y="998"/>
                    </a:lnTo>
                    <a:lnTo>
                      <a:pt x="36" y="1004"/>
                    </a:lnTo>
                    <a:lnTo>
                      <a:pt x="36" y="1004"/>
                    </a:lnTo>
                    <a:lnTo>
                      <a:pt x="36" y="1004"/>
                    </a:lnTo>
                    <a:lnTo>
                      <a:pt x="36" y="1004"/>
                    </a:lnTo>
                    <a:lnTo>
                      <a:pt x="45" y="1010"/>
                    </a:lnTo>
                    <a:lnTo>
                      <a:pt x="55" y="1014"/>
                    </a:lnTo>
                    <a:lnTo>
                      <a:pt x="55" y="1014"/>
                    </a:lnTo>
                    <a:lnTo>
                      <a:pt x="58" y="1015"/>
                    </a:lnTo>
                    <a:lnTo>
                      <a:pt x="58" y="1015"/>
                    </a:lnTo>
                    <a:lnTo>
                      <a:pt x="69" y="1017"/>
                    </a:lnTo>
                    <a:lnTo>
                      <a:pt x="80" y="1018"/>
                    </a:lnTo>
                    <a:lnTo>
                      <a:pt x="80" y="1018"/>
                    </a:lnTo>
                    <a:lnTo>
                      <a:pt x="81" y="1017"/>
                    </a:lnTo>
                    <a:lnTo>
                      <a:pt x="81" y="1017"/>
                    </a:lnTo>
                    <a:lnTo>
                      <a:pt x="88" y="1017"/>
                    </a:lnTo>
                    <a:lnTo>
                      <a:pt x="96" y="1016"/>
                    </a:lnTo>
                    <a:lnTo>
                      <a:pt x="103" y="1014"/>
                    </a:lnTo>
                    <a:lnTo>
                      <a:pt x="111" y="1012"/>
                    </a:lnTo>
                    <a:lnTo>
                      <a:pt x="328" y="918"/>
                    </a:lnTo>
                    <a:lnTo>
                      <a:pt x="328" y="918"/>
                    </a:lnTo>
                    <a:lnTo>
                      <a:pt x="339" y="913"/>
                    </a:lnTo>
                    <a:lnTo>
                      <a:pt x="350" y="907"/>
                    </a:lnTo>
                    <a:lnTo>
                      <a:pt x="350" y="907"/>
                    </a:lnTo>
                    <a:lnTo>
                      <a:pt x="360" y="913"/>
                    </a:lnTo>
                    <a:lnTo>
                      <a:pt x="370" y="917"/>
                    </a:lnTo>
                    <a:lnTo>
                      <a:pt x="590" y="1012"/>
                    </a:lnTo>
                    <a:lnTo>
                      <a:pt x="590" y="1012"/>
                    </a:lnTo>
                    <a:lnTo>
                      <a:pt x="597" y="1014"/>
                    </a:lnTo>
                    <a:lnTo>
                      <a:pt x="604" y="1016"/>
                    </a:lnTo>
                    <a:lnTo>
                      <a:pt x="612" y="1017"/>
                    </a:lnTo>
                    <a:lnTo>
                      <a:pt x="619" y="1017"/>
                    </a:lnTo>
                    <a:lnTo>
                      <a:pt x="619" y="1017"/>
                    </a:lnTo>
                    <a:lnTo>
                      <a:pt x="620" y="1018"/>
                    </a:lnTo>
                    <a:lnTo>
                      <a:pt x="620" y="1018"/>
                    </a:lnTo>
                    <a:lnTo>
                      <a:pt x="631" y="1017"/>
                    </a:lnTo>
                    <a:lnTo>
                      <a:pt x="641" y="1015"/>
                    </a:lnTo>
                    <a:lnTo>
                      <a:pt x="641" y="1015"/>
                    </a:lnTo>
                    <a:lnTo>
                      <a:pt x="645" y="1013"/>
                    </a:lnTo>
                    <a:lnTo>
                      <a:pt x="645" y="1013"/>
                    </a:lnTo>
                    <a:lnTo>
                      <a:pt x="655" y="1010"/>
                    </a:lnTo>
                    <a:lnTo>
                      <a:pt x="663" y="1004"/>
                    </a:lnTo>
                    <a:lnTo>
                      <a:pt x="663" y="1004"/>
                    </a:lnTo>
                    <a:lnTo>
                      <a:pt x="664" y="1004"/>
                    </a:lnTo>
                    <a:lnTo>
                      <a:pt x="664" y="1004"/>
                    </a:lnTo>
                    <a:lnTo>
                      <a:pt x="668" y="1001"/>
                    </a:lnTo>
                    <a:lnTo>
                      <a:pt x="668" y="1001"/>
                    </a:lnTo>
                    <a:lnTo>
                      <a:pt x="672" y="1004"/>
                    </a:lnTo>
                    <a:lnTo>
                      <a:pt x="672" y="1004"/>
                    </a:lnTo>
                    <a:lnTo>
                      <a:pt x="672" y="1004"/>
                    </a:lnTo>
                    <a:lnTo>
                      <a:pt x="672" y="1004"/>
                    </a:lnTo>
                    <a:lnTo>
                      <a:pt x="682" y="1010"/>
                    </a:lnTo>
                    <a:lnTo>
                      <a:pt x="691" y="1014"/>
                    </a:lnTo>
                    <a:lnTo>
                      <a:pt x="691" y="1014"/>
                    </a:lnTo>
                    <a:lnTo>
                      <a:pt x="694" y="1015"/>
                    </a:lnTo>
                    <a:lnTo>
                      <a:pt x="694" y="1015"/>
                    </a:lnTo>
                    <a:lnTo>
                      <a:pt x="705" y="1017"/>
                    </a:lnTo>
                    <a:lnTo>
                      <a:pt x="716" y="1018"/>
                    </a:lnTo>
                    <a:lnTo>
                      <a:pt x="716" y="1018"/>
                    </a:lnTo>
                    <a:lnTo>
                      <a:pt x="717" y="1017"/>
                    </a:lnTo>
                    <a:lnTo>
                      <a:pt x="717" y="1017"/>
                    </a:lnTo>
                    <a:lnTo>
                      <a:pt x="725" y="1017"/>
                    </a:lnTo>
                    <a:lnTo>
                      <a:pt x="732" y="1016"/>
                    </a:lnTo>
                    <a:lnTo>
                      <a:pt x="740" y="1014"/>
                    </a:lnTo>
                    <a:lnTo>
                      <a:pt x="746" y="1012"/>
                    </a:lnTo>
                    <a:lnTo>
                      <a:pt x="963" y="918"/>
                    </a:lnTo>
                    <a:lnTo>
                      <a:pt x="963" y="918"/>
                    </a:lnTo>
                    <a:lnTo>
                      <a:pt x="975" y="914"/>
                    </a:lnTo>
                    <a:lnTo>
                      <a:pt x="984" y="908"/>
                    </a:lnTo>
                    <a:lnTo>
                      <a:pt x="994" y="900"/>
                    </a:lnTo>
                    <a:lnTo>
                      <a:pt x="1001" y="891"/>
                    </a:lnTo>
                    <a:lnTo>
                      <a:pt x="1008" y="881"/>
                    </a:lnTo>
                    <a:lnTo>
                      <a:pt x="1013" y="870"/>
                    </a:lnTo>
                    <a:lnTo>
                      <a:pt x="1016" y="857"/>
                    </a:lnTo>
                    <a:lnTo>
                      <a:pt x="1017" y="845"/>
                    </a:lnTo>
                    <a:lnTo>
                      <a:pt x="1017" y="79"/>
                    </a:lnTo>
                    <a:lnTo>
                      <a:pt x="1017" y="79"/>
                    </a:lnTo>
                    <a:lnTo>
                      <a:pt x="1017" y="72"/>
                    </a:lnTo>
                    <a:lnTo>
                      <a:pt x="1016" y="64"/>
                    </a:lnTo>
                    <a:lnTo>
                      <a:pt x="1014" y="57"/>
                    </a:lnTo>
                    <a:lnTo>
                      <a:pt x="1012" y="49"/>
                    </a:lnTo>
                    <a:lnTo>
                      <a:pt x="1012" y="49"/>
                    </a:lnTo>
                    <a:close/>
                    <a:moveTo>
                      <a:pt x="305" y="858"/>
                    </a:moveTo>
                    <a:lnTo>
                      <a:pt x="86" y="953"/>
                    </a:lnTo>
                    <a:lnTo>
                      <a:pt x="86" y="953"/>
                    </a:lnTo>
                    <a:lnTo>
                      <a:pt x="83" y="954"/>
                    </a:lnTo>
                    <a:lnTo>
                      <a:pt x="80" y="954"/>
                    </a:lnTo>
                    <a:lnTo>
                      <a:pt x="73" y="953"/>
                    </a:lnTo>
                    <a:lnTo>
                      <a:pt x="68" y="950"/>
                    </a:lnTo>
                    <a:lnTo>
                      <a:pt x="67" y="947"/>
                    </a:lnTo>
                    <a:lnTo>
                      <a:pt x="65" y="944"/>
                    </a:lnTo>
                    <a:lnTo>
                      <a:pt x="65" y="944"/>
                    </a:lnTo>
                    <a:lnTo>
                      <a:pt x="64" y="938"/>
                    </a:lnTo>
                    <a:lnTo>
                      <a:pt x="64" y="174"/>
                    </a:lnTo>
                    <a:lnTo>
                      <a:pt x="64" y="174"/>
                    </a:lnTo>
                    <a:lnTo>
                      <a:pt x="65" y="170"/>
                    </a:lnTo>
                    <a:lnTo>
                      <a:pt x="67" y="165"/>
                    </a:lnTo>
                    <a:lnTo>
                      <a:pt x="71" y="162"/>
                    </a:lnTo>
                    <a:lnTo>
                      <a:pt x="78" y="159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300" y="64"/>
                    </a:lnTo>
                    <a:lnTo>
                      <a:pt x="302" y="63"/>
                    </a:lnTo>
                    <a:lnTo>
                      <a:pt x="308" y="64"/>
                    </a:lnTo>
                    <a:lnTo>
                      <a:pt x="314" y="69"/>
                    </a:lnTo>
                    <a:lnTo>
                      <a:pt x="316" y="71"/>
                    </a:lnTo>
                    <a:lnTo>
                      <a:pt x="317" y="73"/>
                    </a:lnTo>
                    <a:lnTo>
                      <a:pt x="317" y="73"/>
                    </a:lnTo>
                    <a:lnTo>
                      <a:pt x="318" y="79"/>
                    </a:lnTo>
                    <a:lnTo>
                      <a:pt x="318" y="843"/>
                    </a:lnTo>
                    <a:lnTo>
                      <a:pt x="318" y="843"/>
                    </a:lnTo>
                    <a:lnTo>
                      <a:pt x="317" y="849"/>
                    </a:lnTo>
                    <a:lnTo>
                      <a:pt x="315" y="853"/>
                    </a:lnTo>
                    <a:lnTo>
                      <a:pt x="310" y="856"/>
                    </a:lnTo>
                    <a:lnTo>
                      <a:pt x="305" y="858"/>
                    </a:lnTo>
                    <a:lnTo>
                      <a:pt x="305" y="858"/>
                    </a:lnTo>
                    <a:close/>
                    <a:moveTo>
                      <a:pt x="637" y="938"/>
                    </a:moveTo>
                    <a:lnTo>
                      <a:pt x="637" y="938"/>
                    </a:lnTo>
                    <a:lnTo>
                      <a:pt x="634" y="944"/>
                    </a:lnTo>
                    <a:lnTo>
                      <a:pt x="634" y="944"/>
                    </a:lnTo>
                    <a:lnTo>
                      <a:pt x="633" y="947"/>
                    </a:lnTo>
                    <a:lnTo>
                      <a:pt x="631" y="950"/>
                    </a:lnTo>
                    <a:lnTo>
                      <a:pt x="626" y="953"/>
                    </a:lnTo>
                    <a:lnTo>
                      <a:pt x="626" y="953"/>
                    </a:lnTo>
                    <a:lnTo>
                      <a:pt x="620" y="954"/>
                    </a:lnTo>
                    <a:lnTo>
                      <a:pt x="620" y="954"/>
                    </a:lnTo>
                    <a:lnTo>
                      <a:pt x="615" y="953"/>
                    </a:lnTo>
                    <a:lnTo>
                      <a:pt x="393" y="858"/>
                    </a:lnTo>
                    <a:lnTo>
                      <a:pt x="393" y="858"/>
                    </a:lnTo>
                    <a:lnTo>
                      <a:pt x="389" y="856"/>
                    </a:lnTo>
                    <a:lnTo>
                      <a:pt x="384" y="853"/>
                    </a:lnTo>
                    <a:lnTo>
                      <a:pt x="382" y="849"/>
                    </a:lnTo>
                    <a:lnTo>
                      <a:pt x="381" y="845"/>
                    </a:lnTo>
                    <a:lnTo>
                      <a:pt x="381" y="79"/>
                    </a:lnTo>
                    <a:lnTo>
                      <a:pt x="381" y="79"/>
                    </a:lnTo>
                    <a:lnTo>
                      <a:pt x="383" y="73"/>
                    </a:lnTo>
                    <a:lnTo>
                      <a:pt x="383" y="73"/>
                    </a:lnTo>
                    <a:lnTo>
                      <a:pt x="384" y="71"/>
                    </a:lnTo>
                    <a:lnTo>
                      <a:pt x="387" y="68"/>
                    </a:lnTo>
                    <a:lnTo>
                      <a:pt x="390" y="65"/>
                    </a:lnTo>
                    <a:lnTo>
                      <a:pt x="392" y="64"/>
                    </a:lnTo>
                    <a:lnTo>
                      <a:pt x="392" y="64"/>
                    </a:lnTo>
                    <a:lnTo>
                      <a:pt x="397" y="63"/>
                    </a:lnTo>
                    <a:lnTo>
                      <a:pt x="397" y="63"/>
                    </a:lnTo>
                    <a:lnTo>
                      <a:pt x="404" y="64"/>
                    </a:lnTo>
                    <a:lnTo>
                      <a:pt x="625" y="160"/>
                    </a:lnTo>
                    <a:lnTo>
                      <a:pt x="625" y="160"/>
                    </a:lnTo>
                    <a:lnTo>
                      <a:pt x="630" y="162"/>
                    </a:lnTo>
                    <a:lnTo>
                      <a:pt x="633" y="165"/>
                    </a:lnTo>
                    <a:lnTo>
                      <a:pt x="635" y="170"/>
                    </a:lnTo>
                    <a:lnTo>
                      <a:pt x="637" y="173"/>
                    </a:lnTo>
                    <a:lnTo>
                      <a:pt x="637" y="938"/>
                    </a:lnTo>
                    <a:close/>
                    <a:moveTo>
                      <a:pt x="940" y="858"/>
                    </a:moveTo>
                    <a:lnTo>
                      <a:pt x="721" y="953"/>
                    </a:lnTo>
                    <a:lnTo>
                      <a:pt x="721" y="953"/>
                    </a:lnTo>
                    <a:lnTo>
                      <a:pt x="719" y="954"/>
                    </a:lnTo>
                    <a:lnTo>
                      <a:pt x="716" y="954"/>
                    </a:lnTo>
                    <a:lnTo>
                      <a:pt x="709" y="953"/>
                    </a:lnTo>
                    <a:lnTo>
                      <a:pt x="704" y="950"/>
                    </a:lnTo>
                    <a:lnTo>
                      <a:pt x="702" y="947"/>
                    </a:lnTo>
                    <a:lnTo>
                      <a:pt x="701" y="944"/>
                    </a:lnTo>
                    <a:lnTo>
                      <a:pt x="701" y="944"/>
                    </a:lnTo>
                    <a:lnTo>
                      <a:pt x="700" y="938"/>
                    </a:lnTo>
                    <a:lnTo>
                      <a:pt x="700" y="174"/>
                    </a:lnTo>
                    <a:lnTo>
                      <a:pt x="700" y="174"/>
                    </a:lnTo>
                    <a:lnTo>
                      <a:pt x="701" y="170"/>
                    </a:lnTo>
                    <a:lnTo>
                      <a:pt x="703" y="165"/>
                    </a:lnTo>
                    <a:lnTo>
                      <a:pt x="707" y="162"/>
                    </a:lnTo>
                    <a:lnTo>
                      <a:pt x="713" y="159"/>
                    </a:lnTo>
                    <a:lnTo>
                      <a:pt x="933" y="64"/>
                    </a:lnTo>
                    <a:lnTo>
                      <a:pt x="933" y="64"/>
                    </a:lnTo>
                    <a:lnTo>
                      <a:pt x="935" y="64"/>
                    </a:lnTo>
                    <a:lnTo>
                      <a:pt x="938" y="63"/>
                    </a:lnTo>
                    <a:lnTo>
                      <a:pt x="944" y="64"/>
                    </a:lnTo>
                    <a:lnTo>
                      <a:pt x="950" y="69"/>
                    </a:lnTo>
                    <a:lnTo>
                      <a:pt x="951" y="71"/>
                    </a:lnTo>
                    <a:lnTo>
                      <a:pt x="953" y="73"/>
                    </a:lnTo>
                    <a:lnTo>
                      <a:pt x="953" y="73"/>
                    </a:lnTo>
                    <a:lnTo>
                      <a:pt x="954" y="79"/>
                    </a:lnTo>
                    <a:lnTo>
                      <a:pt x="954" y="843"/>
                    </a:lnTo>
                    <a:lnTo>
                      <a:pt x="954" y="843"/>
                    </a:lnTo>
                    <a:lnTo>
                      <a:pt x="953" y="849"/>
                    </a:lnTo>
                    <a:lnTo>
                      <a:pt x="951" y="853"/>
                    </a:lnTo>
                    <a:lnTo>
                      <a:pt x="947" y="856"/>
                    </a:lnTo>
                    <a:lnTo>
                      <a:pt x="940" y="858"/>
                    </a:lnTo>
                    <a:lnTo>
                      <a:pt x="940" y="85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accent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</p:grpSp>
      </p:grpSp>
      <p:grpSp>
        <p:nvGrpSpPr>
          <p:cNvPr id="8" name="组合 17"/>
          <p:cNvGrpSpPr/>
          <p:nvPr/>
        </p:nvGrpSpPr>
        <p:grpSpPr>
          <a:xfrm>
            <a:off x="4218491" y="4922707"/>
            <a:ext cx="1348767" cy="1345737"/>
            <a:chOff x="5572378" y="2400300"/>
            <a:chExt cx="1293200" cy="1293200"/>
          </a:xfrm>
        </p:grpSpPr>
        <p:sp>
          <p:nvSpPr>
            <p:cNvPr id="9" name="Freeform 8"/>
            <p:cNvSpPr/>
            <p:nvPr/>
          </p:nvSpPr>
          <p:spPr bwMode="auto">
            <a:xfrm>
              <a:off x="5572378" y="2400300"/>
              <a:ext cx="1293200" cy="1293200"/>
            </a:xfrm>
            <a:custGeom>
              <a:avLst/>
              <a:gdLst>
                <a:gd name="T0" fmla="*/ 2746 w 2933"/>
                <a:gd name="T1" fmla="*/ 1047 h 2933"/>
                <a:gd name="T2" fmla="*/ 2639 w 2933"/>
                <a:gd name="T3" fmla="*/ 878 h 2933"/>
                <a:gd name="T4" fmla="*/ 2726 w 2933"/>
                <a:gd name="T5" fmla="*/ 735 h 2933"/>
                <a:gd name="T6" fmla="*/ 2620 w 2933"/>
                <a:gd name="T7" fmla="*/ 549 h 2933"/>
                <a:gd name="T8" fmla="*/ 2451 w 2933"/>
                <a:gd name="T9" fmla="*/ 588 h 2933"/>
                <a:gd name="T10" fmla="*/ 2305 w 2933"/>
                <a:gd name="T11" fmla="*/ 441 h 2933"/>
                <a:gd name="T12" fmla="*/ 2334 w 2933"/>
                <a:gd name="T13" fmla="*/ 272 h 2933"/>
                <a:gd name="T14" fmla="*/ 2144 w 2933"/>
                <a:gd name="T15" fmla="*/ 185 h 2933"/>
                <a:gd name="T16" fmla="*/ 2012 w 2933"/>
                <a:gd name="T17" fmla="*/ 274 h 2933"/>
                <a:gd name="T18" fmla="*/ 1839 w 2933"/>
                <a:gd name="T19" fmla="*/ 163 h 2933"/>
                <a:gd name="T20" fmla="*/ 1729 w 2933"/>
                <a:gd name="T21" fmla="*/ 12 h 2933"/>
                <a:gd name="T22" fmla="*/ 1572 w 2933"/>
                <a:gd name="T23" fmla="*/ 114 h 2933"/>
                <a:gd name="T24" fmla="*/ 1371 w 2933"/>
                <a:gd name="T25" fmla="*/ 158 h 2933"/>
                <a:gd name="T26" fmla="*/ 1279 w 2933"/>
                <a:gd name="T27" fmla="*/ 29 h 2933"/>
                <a:gd name="T28" fmla="*/ 1079 w 2933"/>
                <a:gd name="T29" fmla="*/ 40 h 2933"/>
                <a:gd name="T30" fmla="*/ 1042 w 2933"/>
                <a:gd name="T31" fmla="*/ 205 h 2933"/>
                <a:gd name="T32" fmla="*/ 859 w 2933"/>
                <a:gd name="T33" fmla="*/ 300 h 2933"/>
                <a:gd name="T34" fmla="*/ 715 w 2933"/>
                <a:gd name="T35" fmla="*/ 203 h 2933"/>
                <a:gd name="T36" fmla="*/ 541 w 2933"/>
                <a:gd name="T37" fmla="*/ 330 h 2933"/>
                <a:gd name="T38" fmla="*/ 580 w 2933"/>
                <a:gd name="T39" fmla="*/ 498 h 2933"/>
                <a:gd name="T40" fmla="*/ 423 w 2933"/>
                <a:gd name="T41" fmla="*/ 628 h 2933"/>
                <a:gd name="T42" fmla="*/ 265 w 2933"/>
                <a:gd name="T43" fmla="*/ 606 h 2933"/>
                <a:gd name="T44" fmla="*/ 198 w 2933"/>
                <a:gd name="T45" fmla="*/ 805 h 2933"/>
                <a:gd name="T46" fmla="*/ 246 w 2933"/>
                <a:gd name="T47" fmla="*/ 987 h 2933"/>
                <a:gd name="T48" fmla="*/ 87 w 2933"/>
                <a:gd name="T49" fmla="*/ 1088 h 2933"/>
                <a:gd name="T50" fmla="*/ 1 w 2933"/>
                <a:gd name="T51" fmla="*/ 1279 h 2933"/>
                <a:gd name="T52" fmla="*/ 131 w 2933"/>
                <a:gd name="T53" fmla="*/ 1370 h 2933"/>
                <a:gd name="T54" fmla="*/ 158 w 2933"/>
                <a:gd name="T55" fmla="*/ 1572 h 2933"/>
                <a:gd name="T56" fmla="*/ 16 w 2933"/>
                <a:gd name="T57" fmla="*/ 1669 h 2933"/>
                <a:gd name="T58" fmla="*/ 49 w 2933"/>
                <a:gd name="T59" fmla="*/ 1872 h 2933"/>
                <a:gd name="T60" fmla="*/ 221 w 2933"/>
                <a:gd name="T61" fmla="*/ 1900 h 2933"/>
                <a:gd name="T62" fmla="*/ 299 w 2933"/>
                <a:gd name="T63" fmla="*/ 2093 h 2933"/>
                <a:gd name="T64" fmla="*/ 207 w 2933"/>
                <a:gd name="T65" fmla="*/ 2239 h 2933"/>
                <a:gd name="T66" fmla="*/ 351 w 2933"/>
                <a:gd name="T67" fmla="*/ 2392 h 2933"/>
                <a:gd name="T68" fmla="*/ 506 w 2933"/>
                <a:gd name="T69" fmla="*/ 2360 h 2933"/>
                <a:gd name="T70" fmla="*/ 623 w 2933"/>
                <a:gd name="T71" fmla="*/ 2529 h 2933"/>
                <a:gd name="T72" fmla="*/ 668 w 2933"/>
                <a:gd name="T73" fmla="*/ 2710 h 2933"/>
                <a:gd name="T74" fmla="*/ 852 w 2933"/>
                <a:gd name="T75" fmla="*/ 2676 h 2933"/>
                <a:gd name="T76" fmla="*/ 1054 w 2933"/>
                <a:gd name="T77" fmla="*/ 2712 h 2933"/>
                <a:gd name="T78" fmla="*/ 1089 w 2933"/>
                <a:gd name="T79" fmla="*/ 2867 h 2933"/>
                <a:gd name="T80" fmla="*/ 1289 w 2933"/>
                <a:gd name="T81" fmla="*/ 2933 h 2933"/>
                <a:gd name="T82" fmla="*/ 1383 w 2933"/>
                <a:gd name="T83" fmla="*/ 2789 h 2933"/>
                <a:gd name="T84" fmla="*/ 1590 w 2933"/>
                <a:gd name="T85" fmla="*/ 2780 h 2933"/>
                <a:gd name="T86" fmla="*/ 1687 w 2933"/>
                <a:gd name="T87" fmla="*/ 2924 h 2933"/>
                <a:gd name="T88" fmla="*/ 1886 w 2933"/>
                <a:gd name="T89" fmla="*/ 2870 h 2933"/>
                <a:gd name="T90" fmla="*/ 1915 w 2933"/>
                <a:gd name="T91" fmla="*/ 2701 h 2933"/>
                <a:gd name="T92" fmla="*/ 2110 w 2933"/>
                <a:gd name="T93" fmla="*/ 2641 h 2933"/>
                <a:gd name="T94" fmla="*/ 2248 w 2933"/>
                <a:gd name="T95" fmla="*/ 2722 h 2933"/>
                <a:gd name="T96" fmla="*/ 2385 w 2933"/>
                <a:gd name="T97" fmla="*/ 2564 h 2933"/>
                <a:gd name="T98" fmla="*/ 2411 w 2933"/>
                <a:gd name="T99" fmla="*/ 2377 h 2933"/>
                <a:gd name="T100" fmla="*/ 2595 w 2933"/>
                <a:gd name="T101" fmla="*/ 2345 h 2933"/>
                <a:gd name="T102" fmla="*/ 2749 w 2933"/>
                <a:gd name="T103" fmla="*/ 2202 h 2933"/>
                <a:gd name="T104" fmla="*/ 2662 w 2933"/>
                <a:gd name="T105" fmla="*/ 2067 h 2933"/>
                <a:gd name="T106" fmla="*/ 2716 w 2933"/>
                <a:gd name="T107" fmla="*/ 1870 h 2933"/>
                <a:gd name="T108" fmla="*/ 2883 w 2933"/>
                <a:gd name="T109" fmla="*/ 1835 h 2933"/>
                <a:gd name="T110" fmla="*/ 2928 w 2933"/>
                <a:gd name="T111" fmla="*/ 1625 h 2933"/>
                <a:gd name="T112" fmla="*/ 2781 w 2933"/>
                <a:gd name="T113" fmla="*/ 1534 h 2933"/>
                <a:gd name="T114" fmla="*/ 2790 w 2933"/>
                <a:gd name="T115" fmla="*/ 1327 h 2933"/>
                <a:gd name="T116" fmla="*/ 2925 w 2933"/>
                <a:gd name="T117" fmla="*/ 122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33" h="2933">
                  <a:moveTo>
                    <a:pt x="2892" y="1079"/>
                  </a:moveTo>
                  <a:lnTo>
                    <a:pt x="2892" y="1079"/>
                  </a:lnTo>
                  <a:lnTo>
                    <a:pt x="2889" y="1069"/>
                  </a:lnTo>
                  <a:lnTo>
                    <a:pt x="2883" y="1061"/>
                  </a:lnTo>
                  <a:lnTo>
                    <a:pt x="2877" y="1053"/>
                  </a:lnTo>
                  <a:lnTo>
                    <a:pt x="2869" y="1047"/>
                  </a:lnTo>
                  <a:lnTo>
                    <a:pt x="2861" y="1042"/>
                  </a:lnTo>
                  <a:lnTo>
                    <a:pt x="2851" y="1039"/>
                  </a:lnTo>
                  <a:lnTo>
                    <a:pt x="2841" y="1037"/>
                  </a:lnTo>
                  <a:lnTo>
                    <a:pt x="2830" y="1038"/>
                  </a:lnTo>
                  <a:lnTo>
                    <a:pt x="2756" y="1047"/>
                  </a:lnTo>
                  <a:lnTo>
                    <a:pt x="2756" y="1047"/>
                  </a:lnTo>
                  <a:lnTo>
                    <a:pt x="2746" y="1047"/>
                  </a:lnTo>
                  <a:lnTo>
                    <a:pt x="2737" y="1046"/>
                  </a:lnTo>
                  <a:lnTo>
                    <a:pt x="2727" y="1042"/>
                  </a:lnTo>
                  <a:lnTo>
                    <a:pt x="2720" y="1038"/>
                  </a:lnTo>
                  <a:lnTo>
                    <a:pt x="2712" y="1033"/>
                  </a:lnTo>
                  <a:lnTo>
                    <a:pt x="2706" y="1026"/>
                  </a:lnTo>
                  <a:lnTo>
                    <a:pt x="2700" y="1019"/>
                  </a:lnTo>
                  <a:lnTo>
                    <a:pt x="2696" y="1009"/>
                  </a:lnTo>
                  <a:lnTo>
                    <a:pt x="2696" y="1009"/>
                  </a:lnTo>
                  <a:lnTo>
                    <a:pt x="2683" y="975"/>
                  </a:lnTo>
                  <a:lnTo>
                    <a:pt x="2669" y="943"/>
                  </a:lnTo>
                  <a:lnTo>
                    <a:pt x="2654" y="909"/>
                  </a:lnTo>
                  <a:lnTo>
                    <a:pt x="2639" y="878"/>
                  </a:lnTo>
                  <a:lnTo>
                    <a:pt x="2639" y="878"/>
                  </a:lnTo>
                  <a:lnTo>
                    <a:pt x="2635" y="868"/>
                  </a:lnTo>
                  <a:lnTo>
                    <a:pt x="2633" y="859"/>
                  </a:lnTo>
                  <a:lnTo>
                    <a:pt x="2632" y="849"/>
                  </a:lnTo>
                  <a:lnTo>
                    <a:pt x="2633" y="841"/>
                  </a:lnTo>
                  <a:lnTo>
                    <a:pt x="2636" y="831"/>
                  </a:lnTo>
                  <a:lnTo>
                    <a:pt x="2641" y="823"/>
                  </a:lnTo>
                  <a:lnTo>
                    <a:pt x="2646" y="815"/>
                  </a:lnTo>
                  <a:lnTo>
                    <a:pt x="2653" y="808"/>
                  </a:lnTo>
                  <a:lnTo>
                    <a:pt x="2710" y="760"/>
                  </a:lnTo>
                  <a:lnTo>
                    <a:pt x="2710" y="760"/>
                  </a:lnTo>
                  <a:lnTo>
                    <a:pt x="2717" y="752"/>
                  </a:lnTo>
                  <a:lnTo>
                    <a:pt x="2723" y="743"/>
                  </a:lnTo>
                  <a:lnTo>
                    <a:pt x="2726" y="735"/>
                  </a:lnTo>
                  <a:lnTo>
                    <a:pt x="2730" y="725"/>
                  </a:lnTo>
                  <a:lnTo>
                    <a:pt x="2730" y="715"/>
                  </a:lnTo>
                  <a:lnTo>
                    <a:pt x="2729" y="704"/>
                  </a:lnTo>
                  <a:lnTo>
                    <a:pt x="2726" y="695"/>
                  </a:lnTo>
                  <a:lnTo>
                    <a:pt x="2721" y="686"/>
                  </a:lnTo>
                  <a:lnTo>
                    <a:pt x="2721" y="686"/>
                  </a:lnTo>
                  <a:lnTo>
                    <a:pt x="2701" y="654"/>
                  </a:lnTo>
                  <a:lnTo>
                    <a:pt x="2680" y="623"/>
                  </a:lnTo>
                  <a:lnTo>
                    <a:pt x="2658" y="593"/>
                  </a:lnTo>
                  <a:lnTo>
                    <a:pt x="2635" y="562"/>
                  </a:lnTo>
                  <a:lnTo>
                    <a:pt x="2635" y="562"/>
                  </a:lnTo>
                  <a:lnTo>
                    <a:pt x="2629" y="555"/>
                  </a:lnTo>
                  <a:lnTo>
                    <a:pt x="2620" y="549"/>
                  </a:lnTo>
                  <a:lnTo>
                    <a:pt x="2612" y="545"/>
                  </a:lnTo>
                  <a:lnTo>
                    <a:pt x="2602" y="542"/>
                  </a:lnTo>
                  <a:lnTo>
                    <a:pt x="2592" y="541"/>
                  </a:lnTo>
                  <a:lnTo>
                    <a:pt x="2582" y="542"/>
                  </a:lnTo>
                  <a:lnTo>
                    <a:pt x="2573" y="544"/>
                  </a:lnTo>
                  <a:lnTo>
                    <a:pt x="2563" y="548"/>
                  </a:lnTo>
                  <a:lnTo>
                    <a:pt x="2497" y="584"/>
                  </a:lnTo>
                  <a:lnTo>
                    <a:pt x="2497" y="584"/>
                  </a:lnTo>
                  <a:lnTo>
                    <a:pt x="2488" y="588"/>
                  </a:lnTo>
                  <a:lnTo>
                    <a:pt x="2479" y="591"/>
                  </a:lnTo>
                  <a:lnTo>
                    <a:pt x="2470" y="592"/>
                  </a:lnTo>
                  <a:lnTo>
                    <a:pt x="2460" y="591"/>
                  </a:lnTo>
                  <a:lnTo>
                    <a:pt x="2451" y="588"/>
                  </a:lnTo>
                  <a:lnTo>
                    <a:pt x="2443" y="585"/>
                  </a:lnTo>
                  <a:lnTo>
                    <a:pt x="2435" y="580"/>
                  </a:lnTo>
                  <a:lnTo>
                    <a:pt x="2427" y="573"/>
                  </a:lnTo>
                  <a:lnTo>
                    <a:pt x="2427" y="573"/>
                  </a:lnTo>
                  <a:lnTo>
                    <a:pt x="2402" y="547"/>
                  </a:lnTo>
                  <a:lnTo>
                    <a:pt x="2378" y="522"/>
                  </a:lnTo>
                  <a:lnTo>
                    <a:pt x="2350" y="497"/>
                  </a:lnTo>
                  <a:lnTo>
                    <a:pt x="2324" y="473"/>
                  </a:lnTo>
                  <a:lnTo>
                    <a:pt x="2324" y="473"/>
                  </a:lnTo>
                  <a:lnTo>
                    <a:pt x="2317" y="467"/>
                  </a:lnTo>
                  <a:lnTo>
                    <a:pt x="2311" y="459"/>
                  </a:lnTo>
                  <a:lnTo>
                    <a:pt x="2308" y="451"/>
                  </a:lnTo>
                  <a:lnTo>
                    <a:pt x="2305" y="441"/>
                  </a:lnTo>
                  <a:lnTo>
                    <a:pt x="2304" y="432"/>
                  </a:lnTo>
                  <a:lnTo>
                    <a:pt x="2305" y="423"/>
                  </a:lnTo>
                  <a:lnTo>
                    <a:pt x="2306" y="414"/>
                  </a:lnTo>
                  <a:lnTo>
                    <a:pt x="2310" y="404"/>
                  </a:lnTo>
                  <a:lnTo>
                    <a:pt x="2344" y="338"/>
                  </a:lnTo>
                  <a:lnTo>
                    <a:pt x="2344" y="338"/>
                  </a:lnTo>
                  <a:lnTo>
                    <a:pt x="2348" y="328"/>
                  </a:lnTo>
                  <a:lnTo>
                    <a:pt x="2350" y="317"/>
                  </a:lnTo>
                  <a:lnTo>
                    <a:pt x="2350" y="308"/>
                  </a:lnTo>
                  <a:lnTo>
                    <a:pt x="2349" y="298"/>
                  </a:lnTo>
                  <a:lnTo>
                    <a:pt x="2346" y="288"/>
                  </a:lnTo>
                  <a:lnTo>
                    <a:pt x="2341" y="280"/>
                  </a:lnTo>
                  <a:lnTo>
                    <a:pt x="2334" y="272"/>
                  </a:lnTo>
                  <a:lnTo>
                    <a:pt x="2327" y="265"/>
                  </a:lnTo>
                  <a:lnTo>
                    <a:pt x="2327" y="265"/>
                  </a:lnTo>
                  <a:lnTo>
                    <a:pt x="2296" y="244"/>
                  </a:lnTo>
                  <a:lnTo>
                    <a:pt x="2265" y="223"/>
                  </a:lnTo>
                  <a:lnTo>
                    <a:pt x="2233" y="204"/>
                  </a:lnTo>
                  <a:lnTo>
                    <a:pt x="2201" y="184"/>
                  </a:lnTo>
                  <a:lnTo>
                    <a:pt x="2201" y="184"/>
                  </a:lnTo>
                  <a:lnTo>
                    <a:pt x="2191" y="180"/>
                  </a:lnTo>
                  <a:lnTo>
                    <a:pt x="2181" y="178"/>
                  </a:lnTo>
                  <a:lnTo>
                    <a:pt x="2172" y="177"/>
                  </a:lnTo>
                  <a:lnTo>
                    <a:pt x="2162" y="178"/>
                  </a:lnTo>
                  <a:lnTo>
                    <a:pt x="2152" y="181"/>
                  </a:lnTo>
                  <a:lnTo>
                    <a:pt x="2144" y="185"/>
                  </a:lnTo>
                  <a:lnTo>
                    <a:pt x="2135" y="191"/>
                  </a:lnTo>
                  <a:lnTo>
                    <a:pt x="2127" y="198"/>
                  </a:lnTo>
                  <a:lnTo>
                    <a:pt x="2081" y="257"/>
                  </a:lnTo>
                  <a:lnTo>
                    <a:pt x="2081" y="257"/>
                  </a:lnTo>
                  <a:lnTo>
                    <a:pt x="2074" y="264"/>
                  </a:lnTo>
                  <a:lnTo>
                    <a:pt x="2067" y="270"/>
                  </a:lnTo>
                  <a:lnTo>
                    <a:pt x="2058" y="274"/>
                  </a:lnTo>
                  <a:lnTo>
                    <a:pt x="2049" y="277"/>
                  </a:lnTo>
                  <a:lnTo>
                    <a:pt x="2041" y="278"/>
                  </a:lnTo>
                  <a:lnTo>
                    <a:pt x="2031" y="278"/>
                  </a:lnTo>
                  <a:lnTo>
                    <a:pt x="2021" y="277"/>
                  </a:lnTo>
                  <a:lnTo>
                    <a:pt x="2012" y="274"/>
                  </a:lnTo>
                  <a:lnTo>
                    <a:pt x="2012" y="274"/>
                  </a:lnTo>
                  <a:lnTo>
                    <a:pt x="1980" y="259"/>
                  </a:lnTo>
                  <a:lnTo>
                    <a:pt x="1946" y="246"/>
                  </a:lnTo>
                  <a:lnTo>
                    <a:pt x="1913" y="233"/>
                  </a:lnTo>
                  <a:lnTo>
                    <a:pt x="1878" y="221"/>
                  </a:lnTo>
                  <a:lnTo>
                    <a:pt x="1878" y="221"/>
                  </a:lnTo>
                  <a:lnTo>
                    <a:pt x="1869" y="217"/>
                  </a:lnTo>
                  <a:lnTo>
                    <a:pt x="1862" y="212"/>
                  </a:lnTo>
                  <a:lnTo>
                    <a:pt x="1854" y="206"/>
                  </a:lnTo>
                  <a:lnTo>
                    <a:pt x="1849" y="198"/>
                  </a:lnTo>
                  <a:lnTo>
                    <a:pt x="1845" y="191"/>
                  </a:lnTo>
                  <a:lnTo>
                    <a:pt x="1841" y="181"/>
                  </a:lnTo>
                  <a:lnTo>
                    <a:pt x="1840" y="172"/>
                  </a:lnTo>
                  <a:lnTo>
                    <a:pt x="1839" y="163"/>
                  </a:lnTo>
                  <a:lnTo>
                    <a:pt x="1846" y="87"/>
                  </a:lnTo>
                  <a:lnTo>
                    <a:pt x="1846" y="87"/>
                  </a:lnTo>
                  <a:lnTo>
                    <a:pt x="1846" y="77"/>
                  </a:lnTo>
                  <a:lnTo>
                    <a:pt x="1843" y="67"/>
                  </a:lnTo>
                  <a:lnTo>
                    <a:pt x="1840" y="57"/>
                  </a:lnTo>
                  <a:lnTo>
                    <a:pt x="1835" y="49"/>
                  </a:lnTo>
                  <a:lnTo>
                    <a:pt x="1828" y="41"/>
                  </a:lnTo>
                  <a:lnTo>
                    <a:pt x="1821" y="35"/>
                  </a:lnTo>
                  <a:lnTo>
                    <a:pt x="1812" y="30"/>
                  </a:lnTo>
                  <a:lnTo>
                    <a:pt x="1801" y="27"/>
                  </a:lnTo>
                  <a:lnTo>
                    <a:pt x="1801" y="27"/>
                  </a:lnTo>
                  <a:lnTo>
                    <a:pt x="1765" y="18"/>
                  </a:lnTo>
                  <a:lnTo>
                    <a:pt x="1729" y="12"/>
                  </a:lnTo>
                  <a:lnTo>
                    <a:pt x="1692" y="5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44" y="0"/>
                  </a:lnTo>
                  <a:lnTo>
                    <a:pt x="1634" y="1"/>
                  </a:lnTo>
                  <a:lnTo>
                    <a:pt x="1625" y="4"/>
                  </a:lnTo>
                  <a:lnTo>
                    <a:pt x="1616" y="10"/>
                  </a:lnTo>
                  <a:lnTo>
                    <a:pt x="1608" y="15"/>
                  </a:lnTo>
                  <a:lnTo>
                    <a:pt x="1601" y="23"/>
                  </a:lnTo>
                  <a:lnTo>
                    <a:pt x="1596" y="31"/>
                  </a:lnTo>
                  <a:lnTo>
                    <a:pt x="1592" y="41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8" y="124"/>
                  </a:lnTo>
                  <a:lnTo>
                    <a:pt x="1563" y="131"/>
                  </a:lnTo>
                  <a:lnTo>
                    <a:pt x="1557" y="139"/>
                  </a:lnTo>
                  <a:lnTo>
                    <a:pt x="1550" y="144"/>
                  </a:lnTo>
                  <a:lnTo>
                    <a:pt x="1542" y="150"/>
                  </a:lnTo>
                  <a:lnTo>
                    <a:pt x="1534" y="153"/>
                  </a:lnTo>
                  <a:lnTo>
                    <a:pt x="1524" y="155"/>
                  </a:lnTo>
                  <a:lnTo>
                    <a:pt x="1514" y="155"/>
                  </a:lnTo>
                  <a:lnTo>
                    <a:pt x="1514" y="155"/>
                  </a:lnTo>
                  <a:lnTo>
                    <a:pt x="1478" y="155"/>
                  </a:lnTo>
                  <a:lnTo>
                    <a:pt x="1443" y="155"/>
                  </a:lnTo>
                  <a:lnTo>
                    <a:pt x="1407" y="156"/>
                  </a:lnTo>
                  <a:lnTo>
                    <a:pt x="1371" y="158"/>
                  </a:lnTo>
                  <a:lnTo>
                    <a:pt x="1371" y="158"/>
                  </a:lnTo>
                  <a:lnTo>
                    <a:pt x="1361" y="158"/>
                  </a:lnTo>
                  <a:lnTo>
                    <a:pt x="1352" y="156"/>
                  </a:lnTo>
                  <a:lnTo>
                    <a:pt x="1343" y="153"/>
                  </a:lnTo>
                  <a:lnTo>
                    <a:pt x="1334" y="148"/>
                  </a:lnTo>
                  <a:lnTo>
                    <a:pt x="1328" y="143"/>
                  </a:lnTo>
                  <a:lnTo>
                    <a:pt x="1321" y="135"/>
                  </a:lnTo>
                  <a:lnTo>
                    <a:pt x="1316" y="128"/>
                  </a:lnTo>
                  <a:lnTo>
                    <a:pt x="1313" y="119"/>
                  </a:lnTo>
                  <a:lnTo>
                    <a:pt x="1289" y="48"/>
                  </a:lnTo>
                  <a:lnTo>
                    <a:pt x="1289" y="48"/>
                  </a:lnTo>
                  <a:lnTo>
                    <a:pt x="1284" y="38"/>
                  </a:lnTo>
                  <a:lnTo>
                    <a:pt x="1279" y="29"/>
                  </a:lnTo>
                  <a:lnTo>
                    <a:pt x="1273" y="22"/>
                  </a:lnTo>
                  <a:lnTo>
                    <a:pt x="1264" y="16"/>
                  </a:lnTo>
                  <a:lnTo>
                    <a:pt x="1255" y="12"/>
                  </a:lnTo>
                  <a:lnTo>
                    <a:pt x="1245" y="9"/>
                  </a:lnTo>
                  <a:lnTo>
                    <a:pt x="1236" y="8"/>
                  </a:lnTo>
                  <a:lnTo>
                    <a:pt x="1225" y="9"/>
                  </a:lnTo>
                  <a:lnTo>
                    <a:pt x="1225" y="9"/>
                  </a:lnTo>
                  <a:lnTo>
                    <a:pt x="1188" y="15"/>
                  </a:lnTo>
                  <a:lnTo>
                    <a:pt x="1151" y="23"/>
                  </a:lnTo>
                  <a:lnTo>
                    <a:pt x="1151" y="23"/>
                  </a:lnTo>
                  <a:lnTo>
                    <a:pt x="1115" y="31"/>
                  </a:lnTo>
                  <a:lnTo>
                    <a:pt x="1079" y="40"/>
                  </a:lnTo>
                  <a:lnTo>
                    <a:pt x="1079" y="40"/>
                  </a:lnTo>
                  <a:lnTo>
                    <a:pt x="1069" y="44"/>
                  </a:lnTo>
                  <a:lnTo>
                    <a:pt x="1060" y="49"/>
                  </a:lnTo>
                  <a:lnTo>
                    <a:pt x="1053" y="55"/>
                  </a:lnTo>
                  <a:lnTo>
                    <a:pt x="1047" y="64"/>
                  </a:lnTo>
                  <a:lnTo>
                    <a:pt x="1042" y="73"/>
                  </a:lnTo>
                  <a:lnTo>
                    <a:pt x="1039" y="81"/>
                  </a:lnTo>
                  <a:lnTo>
                    <a:pt x="1037" y="92"/>
                  </a:lnTo>
                  <a:lnTo>
                    <a:pt x="1037" y="102"/>
                  </a:lnTo>
                  <a:lnTo>
                    <a:pt x="1046" y="177"/>
                  </a:lnTo>
                  <a:lnTo>
                    <a:pt x="1046" y="177"/>
                  </a:lnTo>
                  <a:lnTo>
                    <a:pt x="1046" y="186"/>
                  </a:lnTo>
                  <a:lnTo>
                    <a:pt x="1045" y="196"/>
                  </a:lnTo>
                  <a:lnTo>
                    <a:pt x="1042" y="205"/>
                  </a:lnTo>
                  <a:lnTo>
                    <a:pt x="1037" y="213"/>
                  </a:lnTo>
                  <a:lnTo>
                    <a:pt x="1032" y="221"/>
                  </a:lnTo>
                  <a:lnTo>
                    <a:pt x="1026" y="228"/>
                  </a:lnTo>
                  <a:lnTo>
                    <a:pt x="1018" y="233"/>
                  </a:lnTo>
                  <a:lnTo>
                    <a:pt x="1009" y="237"/>
                  </a:lnTo>
                  <a:lnTo>
                    <a:pt x="1009" y="237"/>
                  </a:lnTo>
                  <a:lnTo>
                    <a:pt x="976" y="250"/>
                  </a:lnTo>
                  <a:lnTo>
                    <a:pt x="942" y="263"/>
                  </a:lnTo>
                  <a:lnTo>
                    <a:pt x="910" y="278"/>
                  </a:lnTo>
                  <a:lnTo>
                    <a:pt x="877" y="294"/>
                  </a:lnTo>
                  <a:lnTo>
                    <a:pt x="877" y="294"/>
                  </a:lnTo>
                  <a:lnTo>
                    <a:pt x="868" y="298"/>
                  </a:lnTo>
                  <a:lnTo>
                    <a:pt x="859" y="300"/>
                  </a:lnTo>
                  <a:lnTo>
                    <a:pt x="849" y="300"/>
                  </a:lnTo>
                  <a:lnTo>
                    <a:pt x="840" y="299"/>
                  </a:lnTo>
                  <a:lnTo>
                    <a:pt x="832" y="297"/>
                  </a:lnTo>
                  <a:lnTo>
                    <a:pt x="823" y="293"/>
                  </a:lnTo>
                  <a:lnTo>
                    <a:pt x="815" y="287"/>
                  </a:lnTo>
                  <a:lnTo>
                    <a:pt x="808" y="281"/>
                  </a:lnTo>
                  <a:lnTo>
                    <a:pt x="759" y="223"/>
                  </a:lnTo>
                  <a:lnTo>
                    <a:pt x="759" y="223"/>
                  </a:lnTo>
                  <a:lnTo>
                    <a:pt x="751" y="216"/>
                  </a:lnTo>
                  <a:lnTo>
                    <a:pt x="743" y="210"/>
                  </a:lnTo>
                  <a:lnTo>
                    <a:pt x="734" y="206"/>
                  </a:lnTo>
                  <a:lnTo>
                    <a:pt x="724" y="204"/>
                  </a:lnTo>
                  <a:lnTo>
                    <a:pt x="715" y="203"/>
                  </a:lnTo>
                  <a:lnTo>
                    <a:pt x="705" y="204"/>
                  </a:lnTo>
                  <a:lnTo>
                    <a:pt x="695" y="207"/>
                  </a:lnTo>
                  <a:lnTo>
                    <a:pt x="685" y="211"/>
                  </a:lnTo>
                  <a:lnTo>
                    <a:pt x="685" y="211"/>
                  </a:lnTo>
                  <a:lnTo>
                    <a:pt x="654" y="232"/>
                  </a:lnTo>
                  <a:lnTo>
                    <a:pt x="623" y="252"/>
                  </a:lnTo>
                  <a:lnTo>
                    <a:pt x="592" y="274"/>
                  </a:lnTo>
                  <a:lnTo>
                    <a:pt x="563" y="297"/>
                  </a:lnTo>
                  <a:lnTo>
                    <a:pt x="563" y="297"/>
                  </a:lnTo>
                  <a:lnTo>
                    <a:pt x="555" y="304"/>
                  </a:lnTo>
                  <a:lnTo>
                    <a:pt x="549" y="312"/>
                  </a:lnTo>
                  <a:lnTo>
                    <a:pt x="545" y="321"/>
                  </a:lnTo>
                  <a:lnTo>
                    <a:pt x="541" y="330"/>
                  </a:lnTo>
                  <a:lnTo>
                    <a:pt x="540" y="340"/>
                  </a:lnTo>
                  <a:lnTo>
                    <a:pt x="541" y="351"/>
                  </a:lnTo>
                  <a:lnTo>
                    <a:pt x="543" y="361"/>
                  </a:lnTo>
                  <a:lnTo>
                    <a:pt x="548" y="369"/>
                  </a:lnTo>
                  <a:lnTo>
                    <a:pt x="585" y="436"/>
                  </a:lnTo>
                  <a:lnTo>
                    <a:pt x="585" y="436"/>
                  </a:lnTo>
                  <a:lnTo>
                    <a:pt x="588" y="444"/>
                  </a:lnTo>
                  <a:lnTo>
                    <a:pt x="591" y="454"/>
                  </a:lnTo>
                  <a:lnTo>
                    <a:pt x="591" y="464"/>
                  </a:lnTo>
                  <a:lnTo>
                    <a:pt x="591" y="472"/>
                  </a:lnTo>
                  <a:lnTo>
                    <a:pt x="589" y="481"/>
                  </a:lnTo>
                  <a:lnTo>
                    <a:pt x="585" y="490"/>
                  </a:lnTo>
                  <a:lnTo>
                    <a:pt x="580" y="498"/>
                  </a:lnTo>
                  <a:lnTo>
                    <a:pt x="573" y="505"/>
                  </a:lnTo>
                  <a:lnTo>
                    <a:pt x="573" y="505"/>
                  </a:lnTo>
                  <a:lnTo>
                    <a:pt x="547" y="530"/>
                  </a:lnTo>
                  <a:lnTo>
                    <a:pt x="522" y="556"/>
                  </a:lnTo>
                  <a:lnTo>
                    <a:pt x="497" y="582"/>
                  </a:lnTo>
                  <a:lnTo>
                    <a:pt x="474" y="609"/>
                  </a:lnTo>
                  <a:lnTo>
                    <a:pt x="474" y="609"/>
                  </a:lnTo>
                  <a:lnTo>
                    <a:pt x="467" y="615"/>
                  </a:lnTo>
                  <a:lnTo>
                    <a:pt x="459" y="621"/>
                  </a:lnTo>
                  <a:lnTo>
                    <a:pt x="450" y="625"/>
                  </a:lnTo>
                  <a:lnTo>
                    <a:pt x="442" y="627"/>
                  </a:lnTo>
                  <a:lnTo>
                    <a:pt x="432" y="628"/>
                  </a:lnTo>
                  <a:lnTo>
                    <a:pt x="423" y="628"/>
                  </a:lnTo>
                  <a:lnTo>
                    <a:pt x="413" y="626"/>
                  </a:lnTo>
                  <a:lnTo>
                    <a:pt x="405" y="623"/>
                  </a:lnTo>
                  <a:lnTo>
                    <a:pt x="338" y="588"/>
                  </a:lnTo>
                  <a:lnTo>
                    <a:pt x="338" y="588"/>
                  </a:lnTo>
                  <a:lnTo>
                    <a:pt x="328" y="585"/>
                  </a:lnTo>
                  <a:lnTo>
                    <a:pt x="318" y="583"/>
                  </a:lnTo>
                  <a:lnTo>
                    <a:pt x="307" y="583"/>
                  </a:lnTo>
                  <a:lnTo>
                    <a:pt x="298" y="584"/>
                  </a:lnTo>
                  <a:lnTo>
                    <a:pt x="289" y="587"/>
                  </a:lnTo>
                  <a:lnTo>
                    <a:pt x="280" y="592"/>
                  </a:lnTo>
                  <a:lnTo>
                    <a:pt x="272" y="598"/>
                  </a:lnTo>
                  <a:lnTo>
                    <a:pt x="265" y="606"/>
                  </a:lnTo>
                  <a:lnTo>
                    <a:pt x="265" y="606"/>
                  </a:lnTo>
                  <a:lnTo>
                    <a:pt x="243" y="637"/>
                  </a:lnTo>
                  <a:lnTo>
                    <a:pt x="223" y="669"/>
                  </a:lnTo>
                  <a:lnTo>
                    <a:pt x="203" y="700"/>
                  </a:lnTo>
                  <a:lnTo>
                    <a:pt x="184" y="732"/>
                  </a:lnTo>
                  <a:lnTo>
                    <a:pt x="184" y="732"/>
                  </a:lnTo>
                  <a:lnTo>
                    <a:pt x="179" y="741"/>
                  </a:lnTo>
                  <a:lnTo>
                    <a:pt x="177" y="752"/>
                  </a:lnTo>
                  <a:lnTo>
                    <a:pt x="176" y="762"/>
                  </a:lnTo>
                  <a:lnTo>
                    <a:pt x="177" y="771"/>
                  </a:lnTo>
                  <a:lnTo>
                    <a:pt x="181" y="781"/>
                  </a:lnTo>
                  <a:lnTo>
                    <a:pt x="185" y="790"/>
                  </a:lnTo>
                  <a:lnTo>
                    <a:pt x="190" y="799"/>
                  </a:lnTo>
                  <a:lnTo>
                    <a:pt x="198" y="805"/>
                  </a:lnTo>
                  <a:lnTo>
                    <a:pt x="257" y="852"/>
                  </a:lnTo>
                  <a:lnTo>
                    <a:pt x="257" y="852"/>
                  </a:lnTo>
                  <a:lnTo>
                    <a:pt x="264" y="859"/>
                  </a:lnTo>
                  <a:lnTo>
                    <a:pt x="270" y="867"/>
                  </a:lnTo>
                  <a:lnTo>
                    <a:pt x="275" y="874"/>
                  </a:lnTo>
                  <a:lnTo>
                    <a:pt x="277" y="883"/>
                  </a:lnTo>
                  <a:lnTo>
                    <a:pt x="279" y="893"/>
                  </a:lnTo>
                  <a:lnTo>
                    <a:pt x="278" y="903"/>
                  </a:lnTo>
                  <a:lnTo>
                    <a:pt x="277" y="911"/>
                  </a:lnTo>
                  <a:lnTo>
                    <a:pt x="274" y="921"/>
                  </a:lnTo>
                  <a:lnTo>
                    <a:pt x="274" y="921"/>
                  </a:lnTo>
                  <a:lnTo>
                    <a:pt x="259" y="953"/>
                  </a:lnTo>
                  <a:lnTo>
                    <a:pt x="246" y="987"/>
                  </a:lnTo>
                  <a:lnTo>
                    <a:pt x="233" y="1021"/>
                  </a:lnTo>
                  <a:lnTo>
                    <a:pt x="221" y="1054"/>
                  </a:lnTo>
                  <a:lnTo>
                    <a:pt x="221" y="1054"/>
                  </a:lnTo>
                  <a:lnTo>
                    <a:pt x="217" y="1063"/>
                  </a:lnTo>
                  <a:lnTo>
                    <a:pt x="212" y="1072"/>
                  </a:lnTo>
                  <a:lnTo>
                    <a:pt x="205" y="1078"/>
                  </a:lnTo>
                  <a:lnTo>
                    <a:pt x="198" y="1084"/>
                  </a:lnTo>
                  <a:lnTo>
                    <a:pt x="190" y="1089"/>
                  </a:lnTo>
                  <a:lnTo>
                    <a:pt x="182" y="1092"/>
                  </a:lnTo>
                  <a:lnTo>
                    <a:pt x="172" y="1093"/>
                  </a:lnTo>
                  <a:lnTo>
                    <a:pt x="162" y="1093"/>
                  </a:lnTo>
                  <a:lnTo>
                    <a:pt x="87" y="1088"/>
                  </a:lnTo>
                  <a:lnTo>
                    <a:pt x="87" y="1088"/>
                  </a:lnTo>
                  <a:lnTo>
                    <a:pt x="77" y="1088"/>
                  </a:lnTo>
                  <a:lnTo>
                    <a:pt x="67" y="1090"/>
                  </a:lnTo>
                  <a:lnTo>
                    <a:pt x="57" y="1093"/>
                  </a:lnTo>
                  <a:lnTo>
                    <a:pt x="48" y="1099"/>
                  </a:lnTo>
                  <a:lnTo>
                    <a:pt x="41" y="1105"/>
                  </a:lnTo>
                  <a:lnTo>
                    <a:pt x="35" y="1113"/>
                  </a:lnTo>
                  <a:lnTo>
                    <a:pt x="30" y="1121"/>
                  </a:lnTo>
                  <a:lnTo>
                    <a:pt x="27" y="1131"/>
                  </a:lnTo>
                  <a:lnTo>
                    <a:pt x="27" y="1131"/>
                  </a:lnTo>
                  <a:lnTo>
                    <a:pt x="19" y="1168"/>
                  </a:lnTo>
                  <a:lnTo>
                    <a:pt x="12" y="1205"/>
                  </a:lnTo>
                  <a:lnTo>
                    <a:pt x="5" y="1242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0" y="1289"/>
                  </a:lnTo>
                  <a:lnTo>
                    <a:pt x="2" y="1299"/>
                  </a:lnTo>
                  <a:lnTo>
                    <a:pt x="5" y="1309"/>
                  </a:lnTo>
                  <a:lnTo>
                    <a:pt x="9" y="1318"/>
                  </a:lnTo>
                  <a:lnTo>
                    <a:pt x="16" y="1325"/>
                  </a:lnTo>
                  <a:lnTo>
                    <a:pt x="23" y="1332"/>
                  </a:lnTo>
                  <a:lnTo>
                    <a:pt x="32" y="1337"/>
                  </a:lnTo>
                  <a:lnTo>
                    <a:pt x="41" y="1341"/>
                  </a:lnTo>
                  <a:lnTo>
                    <a:pt x="113" y="1362"/>
                  </a:lnTo>
                  <a:lnTo>
                    <a:pt x="113" y="1362"/>
                  </a:lnTo>
                  <a:lnTo>
                    <a:pt x="123" y="1365"/>
                  </a:lnTo>
                  <a:lnTo>
                    <a:pt x="131" y="1370"/>
                  </a:lnTo>
                  <a:lnTo>
                    <a:pt x="138" y="1376"/>
                  </a:lnTo>
                  <a:lnTo>
                    <a:pt x="145" y="1383"/>
                  </a:lnTo>
                  <a:lnTo>
                    <a:pt x="149" y="1391"/>
                  </a:lnTo>
                  <a:lnTo>
                    <a:pt x="152" y="1400"/>
                  </a:lnTo>
                  <a:lnTo>
                    <a:pt x="155" y="1409"/>
                  </a:lnTo>
                  <a:lnTo>
                    <a:pt x="156" y="1418"/>
                  </a:lnTo>
                  <a:lnTo>
                    <a:pt x="156" y="1418"/>
                  </a:lnTo>
                  <a:lnTo>
                    <a:pt x="155" y="1454"/>
                  </a:lnTo>
                  <a:lnTo>
                    <a:pt x="155" y="1490"/>
                  </a:lnTo>
                  <a:lnTo>
                    <a:pt x="156" y="1527"/>
                  </a:lnTo>
                  <a:lnTo>
                    <a:pt x="158" y="1562"/>
                  </a:lnTo>
                  <a:lnTo>
                    <a:pt x="158" y="1562"/>
                  </a:lnTo>
                  <a:lnTo>
                    <a:pt x="158" y="1572"/>
                  </a:lnTo>
                  <a:lnTo>
                    <a:pt x="156" y="1582"/>
                  </a:lnTo>
                  <a:lnTo>
                    <a:pt x="153" y="1591"/>
                  </a:lnTo>
                  <a:lnTo>
                    <a:pt x="148" y="1598"/>
                  </a:lnTo>
                  <a:lnTo>
                    <a:pt x="143" y="1606"/>
                  </a:lnTo>
                  <a:lnTo>
                    <a:pt x="136" y="1612"/>
                  </a:lnTo>
                  <a:lnTo>
                    <a:pt x="127" y="1618"/>
                  </a:lnTo>
                  <a:lnTo>
                    <a:pt x="119" y="1621"/>
                  </a:lnTo>
                  <a:lnTo>
                    <a:pt x="47" y="1644"/>
                  </a:lnTo>
                  <a:lnTo>
                    <a:pt x="47" y="1644"/>
                  </a:lnTo>
                  <a:lnTo>
                    <a:pt x="38" y="1648"/>
                  </a:lnTo>
                  <a:lnTo>
                    <a:pt x="29" y="1653"/>
                  </a:lnTo>
                  <a:lnTo>
                    <a:pt x="22" y="1661"/>
                  </a:lnTo>
                  <a:lnTo>
                    <a:pt x="16" y="1669"/>
                  </a:lnTo>
                  <a:lnTo>
                    <a:pt x="12" y="1677"/>
                  </a:lnTo>
                  <a:lnTo>
                    <a:pt x="8" y="1687"/>
                  </a:lnTo>
                  <a:lnTo>
                    <a:pt x="7" y="1698"/>
                  </a:lnTo>
                  <a:lnTo>
                    <a:pt x="8" y="1708"/>
                  </a:lnTo>
                  <a:lnTo>
                    <a:pt x="8" y="1708"/>
                  </a:lnTo>
                  <a:lnTo>
                    <a:pt x="15" y="1744"/>
                  </a:lnTo>
                  <a:lnTo>
                    <a:pt x="22" y="1781"/>
                  </a:lnTo>
                  <a:lnTo>
                    <a:pt x="22" y="1781"/>
                  </a:lnTo>
                  <a:lnTo>
                    <a:pt x="31" y="1818"/>
                  </a:lnTo>
                  <a:lnTo>
                    <a:pt x="41" y="1854"/>
                  </a:lnTo>
                  <a:lnTo>
                    <a:pt x="41" y="1854"/>
                  </a:lnTo>
                  <a:lnTo>
                    <a:pt x="44" y="1864"/>
                  </a:lnTo>
                  <a:lnTo>
                    <a:pt x="49" y="1872"/>
                  </a:lnTo>
                  <a:lnTo>
                    <a:pt x="56" y="1880"/>
                  </a:lnTo>
                  <a:lnTo>
                    <a:pt x="64" y="1886"/>
                  </a:lnTo>
                  <a:lnTo>
                    <a:pt x="72" y="1891"/>
                  </a:lnTo>
                  <a:lnTo>
                    <a:pt x="82" y="1894"/>
                  </a:lnTo>
                  <a:lnTo>
                    <a:pt x="92" y="1896"/>
                  </a:lnTo>
                  <a:lnTo>
                    <a:pt x="103" y="1896"/>
                  </a:lnTo>
                  <a:lnTo>
                    <a:pt x="176" y="1887"/>
                  </a:lnTo>
                  <a:lnTo>
                    <a:pt x="176" y="1887"/>
                  </a:lnTo>
                  <a:lnTo>
                    <a:pt x="186" y="1887"/>
                  </a:lnTo>
                  <a:lnTo>
                    <a:pt x="196" y="1889"/>
                  </a:lnTo>
                  <a:lnTo>
                    <a:pt x="204" y="1891"/>
                  </a:lnTo>
                  <a:lnTo>
                    <a:pt x="213" y="1895"/>
                  </a:lnTo>
                  <a:lnTo>
                    <a:pt x="221" y="1900"/>
                  </a:lnTo>
                  <a:lnTo>
                    <a:pt x="227" y="1908"/>
                  </a:lnTo>
                  <a:lnTo>
                    <a:pt x="233" y="1916"/>
                  </a:lnTo>
                  <a:lnTo>
                    <a:pt x="237" y="1924"/>
                  </a:lnTo>
                  <a:lnTo>
                    <a:pt x="237" y="1924"/>
                  </a:lnTo>
                  <a:lnTo>
                    <a:pt x="250" y="1958"/>
                  </a:lnTo>
                  <a:lnTo>
                    <a:pt x="264" y="1992"/>
                  </a:lnTo>
                  <a:lnTo>
                    <a:pt x="278" y="2024"/>
                  </a:lnTo>
                  <a:lnTo>
                    <a:pt x="294" y="2057"/>
                  </a:lnTo>
                  <a:lnTo>
                    <a:pt x="294" y="2057"/>
                  </a:lnTo>
                  <a:lnTo>
                    <a:pt x="298" y="2065"/>
                  </a:lnTo>
                  <a:lnTo>
                    <a:pt x="300" y="2074"/>
                  </a:lnTo>
                  <a:lnTo>
                    <a:pt x="300" y="2084"/>
                  </a:lnTo>
                  <a:lnTo>
                    <a:pt x="299" y="2093"/>
                  </a:lnTo>
                  <a:lnTo>
                    <a:pt x="296" y="2102"/>
                  </a:lnTo>
                  <a:lnTo>
                    <a:pt x="292" y="2111"/>
                  </a:lnTo>
                  <a:lnTo>
                    <a:pt x="287" y="2118"/>
                  </a:lnTo>
                  <a:lnTo>
                    <a:pt x="280" y="2125"/>
                  </a:lnTo>
                  <a:lnTo>
                    <a:pt x="223" y="2175"/>
                  </a:lnTo>
                  <a:lnTo>
                    <a:pt x="223" y="2175"/>
                  </a:lnTo>
                  <a:lnTo>
                    <a:pt x="215" y="2181"/>
                  </a:lnTo>
                  <a:lnTo>
                    <a:pt x="210" y="2190"/>
                  </a:lnTo>
                  <a:lnTo>
                    <a:pt x="205" y="2200"/>
                  </a:lnTo>
                  <a:lnTo>
                    <a:pt x="203" y="2209"/>
                  </a:lnTo>
                  <a:lnTo>
                    <a:pt x="203" y="2219"/>
                  </a:lnTo>
                  <a:lnTo>
                    <a:pt x="204" y="2229"/>
                  </a:lnTo>
                  <a:lnTo>
                    <a:pt x="207" y="2239"/>
                  </a:lnTo>
                  <a:lnTo>
                    <a:pt x="211" y="2247"/>
                  </a:lnTo>
                  <a:lnTo>
                    <a:pt x="211" y="2247"/>
                  </a:lnTo>
                  <a:lnTo>
                    <a:pt x="231" y="2280"/>
                  </a:lnTo>
                  <a:lnTo>
                    <a:pt x="253" y="2310"/>
                  </a:lnTo>
                  <a:lnTo>
                    <a:pt x="275" y="2340"/>
                  </a:lnTo>
                  <a:lnTo>
                    <a:pt x="296" y="2371"/>
                  </a:lnTo>
                  <a:lnTo>
                    <a:pt x="296" y="2371"/>
                  </a:lnTo>
                  <a:lnTo>
                    <a:pt x="304" y="2378"/>
                  </a:lnTo>
                  <a:lnTo>
                    <a:pt x="312" y="2385"/>
                  </a:lnTo>
                  <a:lnTo>
                    <a:pt x="321" y="2389"/>
                  </a:lnTo>
                  <a:lnTo>
                    <a:pt x="330" y="2391"/>
                  </a:lnTo>
                  <a:lnTo>
                    <a:pt x="341" y="2392"/>
                  </a:lnTo>
                  <a:lnTo>
                    <a:pt x="351" y="2392"/>
                  </a:lnTo>
                  <a:lnTo>
                    <a:pt x="360" y="2390"/>
                  </a:lnTo>
                  <a:lnTo>
                    <a:pt x="370" y="2386"/>
                  </a:lnTo>
                  <a:lnTo>
                    <a:pt x="436" y="2349"/>
                  </a:lnTo>
                  <a:lnTo>
                    <a:pt x="436" y="2349"/>
                  </a:lnTo>
                  <a:lnTo>
                    <a:pt x="445" y="2345"/>
                  </a:lnTo>
                  <a:lnTo>
                    <a:pt x="454" y="2343"/>
                  </a:lnTo>
                  <a:lnTo>
                    <a:pt x="463" y="2341"/>
                  </a:lnTo>
                  <a:lnTo>
                    <a:pt x="472" y="2343"/>
                  </a:lnTo>
                  <a:lnTo>
                    <a:pt x="482" y="2345"/>
                  </a:lnTo>
                  <a:lnTo>
                    <a:pt x="490" y="2348"/>
                  </a:lnTo>
                  <a:lnTo>
                    <a:pt x="498" y="2353"/>
                  </a:lnTo>
                  <a:lnTo>
                    <a:pt x="506" y="2360"/>
                  </a:lnTo>
                  <a:lnTo>
                    <a:pt x="506" y="2360"/>
                  </a:lnTo>
                  <a:lnTo>
                    <a:pt x="530" y="2386"/>
                  </a:lnTo>
                  <a:lnTo>
                    <a:pt x="555" y="2411"/>
                  </a:lnTo>
                  <a:lnTo>
                    <a:pt x="582" y="2436"/>
                  </a:lnTo>
                  <a:lnTo>
                    <a:pt x="608" y="2460"/>
                  </a:lnTo>
                  <a:lnTo>
                    <a:pt x="608" y="2460"/>
                  </a:lnTo>
                  <a:lnTo>
                    <a:pt x="616" y="2466"/>
                  </a:lnTo>
                  <a:lnTo>
                    <a:pt x="621" y="2475"/>
                  </a:lnTo>
                  <a:lnTo>
                    <a:pt x="625" y="2483"/>
                  </a:lnTo>
                  <a:lnTo>
                    <a:pt x="628" y="2492"/>
                  </a:lnTo>
                  <a:lnTo>
                    <a:pt x="629" y="2501"/>
                  </a:lnTo>
                  <a:lnTo>
                    <a:pt x="628" y="2511"/>
                  </a:lnTo>
                  <a:lnTo>
                    <a:pt x="626" y="2520"/>
                  </a:lnTo>
                  <a:lnTo>
                    <a:pt x="623" y="2529"/>
                  </a:lnTo>
                  <a:lnTo>
                    <a:pt x="588" y="2596"/>
                  </a:lnTo>
                  <a:lnTo>
                    <a:pt x="588" y="2596"/>
                  </a:lnTo>
                  <a:lnTo>
                    <a:pt x="585" y="2606"/>
                  </a:lnTo>
                  <a:lnTo>
                    <a:pt x="582" y="2616"/>
                  </a:lnTo>
                  <a:lnTo>
                    <a:pt x="582" y="2625"/>
                  </a:lnTo>
                  <a:lnTo>
                    <a:pt x="584" y="2635"/>
                  </a:lnTo>
                  <a:lnTo>
                    <a:pt x="587" y="2645"/>
                  </a:lnTo>
                  <a:lnTo>
                    <a:pt x="592" y="2654"/>
                  </a:lnTo>
                  <a:lnTo>
                    <a:pt x="598" y="2661"/>
                  </a:lnTo>
                  <a:lnTo>
                    <a:pt x="606" y="2669"/>
                  </a:lnTo>
                  <a:lnTo>
                    <a:pt x="606" y="2669"/>
                  </a:lnTo>
                  <a:lnTo>
                    <a:pt x="637" y="2689"/>
                  </a:lnTo>
                  <a:lnTo>
                    <a:pt x="668" y="2710"/>
                  </a:lnTo>
                  <a:lnTo>
                    <a:pt x="699" y="2730"/>
                  </a:lnTo>
                  <a:lnTo>
                    <a:pt x="732" y="2749"/>
                  </a:lnTo>
                  <a:lnTo>
                    <a:pt x="732" y="2749"/>
                  </a:lnTo>
                  <a:lnTo>
                    <a:pt x="742" y="2753"/>
                  </a:lnTo>
                  <a:lnTo>
                    <a:pt x="751" y="2756"/>
                  </a:lnTo>
                  <a:lnTo>
                    <a:pt x="761" y="2756"/>
                  </a:lnTo>
                  <a:lnTo>
                    <a:pt x="771" y="2755"/>
                  </a:lnTo>
                  <a:lnTo>
                    <a:pt x="781" y="2753"/>
                  </a:lnTo>
                  <a:lnTo>
                    <a:pt x="789" y="2749"/>
                  </a:lnTo>
                  <a:lnTo>
                    <a:pt x="798" y="2742"/>
                  </a:lnTo>
                  <a:lnTo>
                    <a:pt x="805" y="2735"/>
                  </a:lnTo>
                  <a:lnTo>
                    <a:pt x="852" y="2676"/>
                  </a:lnTo>
                  <a:lnTo>
                    <a:pt x="852" y="2676"/>
                  </a:lnTo>
                  <a:lnTo>
                    <a:pt x="859" y="2669"/>
                  </a:lnTo>
                  <a:lnTo>
                    <a:pt x="866" y="2663"/>
                  </a:lnTo>
                  <a:lnTo>
                    <a:pt x="874" y="2659"/>
                  </a:lnTo>
                  <a:lnTo>
                    <a:pt x="884" y="2656"/>
                  </a:lnTo>
                  <a:lnTo>
                    <a:pt x="892" y="2655"/>
                  </a:lnTo>
                  <a:lnTo>
                    <a:pt x="902" y="2655"/>
                  </a:lnTo>
                  <a:lnTo>
                    <a:pt x="912" y="2657"/>
                  </a:lnTo>
                  <a:lnTo>
                    <a:pt x="920" y="2660"/>
                  </a:lnTo>
                  <a:lnTo>
                    <a:pt x="920" y="2660"/>
                  </a:lnTo>
                  <a:lnTo>
                    <a:pt x="953" y="2674"/>
                  </a:lnTo>
                  <a:lnTo>
                    <a:pt x="987" y="2688"/>
                  </a:lnTo>
                  <a:lnTo>
                    <a:pt x="1020" y="2700"/>
                  </a:lnTo>
                  <a:lnTo>
                    <a:pt x="1054" y="2712"/>
                  </a:lnTo>
                  <a:lnTo>
                    <a:pt x="1054" y="2712"/>
                  </a:lnTo>
                  <a:lnTo>
                    <a:pt x="1063" y="2716"/>
                  </a:lnTo>
                  <a:lnTo>
                    <a:pt x="1071" y="2722"/>
                  </a:lnTo>
                  <a:lnTo>
                    <a:pt x="1078" y="2728"/>
                  </a:lnTo>
                  <a:lnTo>
                    <a:pt x="1084" y="2735"/>
                  </a:lnTo>
                  <a:lnTo>
                    <a:pt x="1088" y="2743"/>
                  </a:lnTo>
                  <a:lnTo>
                    <a:pt x="1092" y="2752"/>
                  </a:lnTo>
                  <a:lnTo>
                    <a:pt x="1093" y="2762"/>
                  </a:lnTo>
                  <a:lnTo>
                    <a:pt x="1093" y="2772"/>
                  </a:lnTo>
                  <a:lnTo>
                    <a:pt x="1087" y="2846"/>
                  </a:lnTo>
                  <a:lnTo>
                    <a:pt x="1087" y="2846"/>
                  </a:lnTo>
                  <a:lnTo>
                    <a:pt x="1087" y="2857"/>
                  </a:lnTo>
                  <a:lnTo>
                    <a:pt x="1089" y="2867"/>
                  </a:lnTo>
                  <a:lnTo>
                    <a:pt x="1093" y="2876"/>
                  </a:lnTo>
                  <a:lnTo>
                    <a:pt x="1098" y="2884"/>
                  </a:lnTo>
                  <a:lnTo>
                    <a:pt x="1105" y="2892"/>
                  </a:lnTo>
                  <a:lnTo>
                    <a:pt x="1112" y="2898"/>
                  </a:lnTo>
                  <a:lnTo>
                    <a:pt x="1121" y="2903"/>
                  </a:lnTo>
                  <a:lnTo>
                    <a:pt x="1131" y="2906"/>
                  </a:lnTo>
                  <a:lnTo>
                    <a:pt x="1131" y="2906"/>
                  </a:lnTo>
                  <a:lnTo>
                    <a:pt x="1167" y="2915"/>
                  </a:lnTo>
                  <a:lnTo>
                    <a:pt x="1204" y="2921"/>
                  </a:lnTo>
                  <a:lnTo>
                    <a:pt x="1241" y="2928"/>
                  </a:lnTo>
                  <a:lnTo>
                    <a:pt x="1278" y="2933"/>
                  </a:lnTo>
                  <a:lnTo>
                    <a:pt x="1278" y="2933"/>
                  </a:lnTo>
                  <a:lnTo>
                    <a:pt x="1289" y="2933"/>
                  </a:lnTo>
                  <a:lnTo>
                    <a:pt x="1299" y="2932"/>
                  </a:lnTo>
                  <a:lnTo>
                    <a:pt x="1308" y="2929"/>
                  </a:lnTo>
                  <a:lnTo>
                    <a:pt x="1317" y="2924"/>
                  </a:lnTo>
                  <a:lnTo>
                    <a:pt x="1325" y="2918"/>
                  </a:lnTo>
                  <a:lnTo>
                    <a:pt x="1331" y="2910"/>
                  </a:lnTo>
                  <a:lnTo>
                    <a:pt x="1336" y="2902"/>
                  </a:lnTo>
                  <a:lnTo>
                    <a:pt x="1341" y="2892"/>
                  </a:lnTo>
                  <a:lnTo>
                    <a:pt x="1361" y="2819"/>
                  </a:lnTo>
                  <a:lnTo>
                    <a:pt x="1361" y="2819"/>
                  </a:lnTo>
                  <a:lnTo>
                    <a:pt x="1365" y="2811"/>
                  </a:lnTo>
                  <a:lnTo>
                    <a:pt x="1370" y="2802"/>
                  </a:lnTo>
                  <a:lnTo>
                    <a:pt x="1375" y="2795"/>
                  </a:lnTo>
                  <a:lnTo>
                    <a:pt x="1383" y="2789"/>
                  </a:lnTo>
                  <a:lnTo>
                    <a:pt x="1391" y="2785"/>
                  </a:lnTo>
                  <a:lnTo>
                    <a:pt x="1399" y="2780"/>
                  </a:lnTo>
                  <a:lnTo>
                    <a:pt x="1409" y="2778"/>
                  </a:lnTo>
                  <a:lnTo>
                    <a:pt x="1419" y="2778"/>
                  </a:lnTo>
                  <a:lnTo>
                    <a:pt x="1419" y="2778"/>
                  </a:lnTo>
                  <a:lnTo>
                    <a:pt x="1455" y="2779"/>
                  </a:lnTo>
                  <a:lnTo>
                    <a:pt x="1490" y="2779"/>
                  </a:lnTo>
                  <a:lnTo>
                    <a:pt x="1526" y="2777"/>
                  </a:lnTo>
                  <a:lnTo>
                    <a:pt x="1562" y="2775"/>
                  </a:lnTo>
                  <a:lnTo>
                    <a:pt x="1562" y="2775"/>
                  </a:lnTo>
                  <a:lnTo>
                    <a:pt x="1572" y="2776"/>
                  </a:lnTo>
                  <a:lnTo>
                    <a:pt x="1581" y="2777"/>
                  </a:lnTo>
                  <a:lnTo>
                    <a:pt x="1590" y="2780"/>
                  </a:lnTo>
                  <a:lnTo>
                    <a:pt x="1599" y="2785"/>
                  </a:lnTo>
                  <a:lnTo>
                    <a:pt x="1605" y="2791"/>
                  </a:lnTo>
                  <a:lnTo>
                    <a:pt x="1612" y="2798"/>
                  </a:lnTo>
                  <a:lnTo>
                    <a:pt x="1617" y="2805"/>
                  </a:lnTo>
                  <a:lnTo>
                    <a:pt x="1620" y="2815"/>
                  </a:lnTo>
                  <a:lnTo>
                    <a:pt x="1644" y="2887"/>
                  </a:lnTo>
                  <a:lnTo>
                    <a:pt x="1644" y="2887"/>
                  </a:lnTo>
                  <a:lnTo>
                    <a:pt x="1648" y="2895"/>
                  </a:lnTo>
                  <a:lnTo>
                    <a:pt x="1654" y="2904"/>
                  </a:lnTo>
                  <a:lnTo>
                    <a:pt x="1660" y="2911"/>
                  </a:lnTo>
                  <a:lnTo>
                    <a:pt x="1668" y="2917"/>
                  </a:lnTo>
                  <a:lnTo>
                    <a:pt x="1678" y="2922"/>
                  </a:lnTo>
                  <a:lnTo>
                    <a:pt x="1687" y="2924"/>
                  </a:lnTo>
                  <a:lnTo>
                    <a:pt x="1697" y="2926"/>
                  </a:lnTo>
                  <a:lnTo>
                    <a:pt x="1707" y="2924"/>
                  </a:lnTo>
                  <a:lnTo>
                    <a:pt x="1707" y="2924"/>
                  </a:lnTo>
                  <a:lnTo>
                    <a:pt x="1744" y="2918"/>
                  </a:lnTo>
                  <a:lnTo>
                    <a:pt x="1781" y="2910"/>
                  </a:lnTo>
                  <a:lnTo>
                    <a:pt x="1781" y="2910"/>
                  </a:lnTo>
                  <a:lnTo>
                    <a:pt x="1817" y="2903"/>
                  </a:lnTo>
                  <a:lnTo>
                    <a:pt x="1854" y="2893"/>
                  </a:lnTo>
                  <a:lnTo>
                    <a:pt x="1854" y="2893"/>
                  </a:lnTo>
                  <a:lnTo>
                    <a:pt x="1864" y="2890"/>
                  </a:lnTo>
                  <a:lnTo>
                    <a:pt x="1873" y="2884"/>
                  </a:lnTo>
                  <a:lnTo>
                    <a:pt x="1880" y="2878"/>
                  </a:lnTo>
                  <a:lnTo>
                    <a:pt x="1886" y="2870"/>
                  </a:lnTo>
                  <a:lnTo>
                    <a:pt x="1891" y="2862"/>
                  </a:lnTo>
                  <a:lnTo>
                    <a:pt x="1894" y="2852"/>
                  </a:lnTo>
                  <a:lnTo>
                    <a:pt x="1895" y="2842"/>
                  </a:lnTo>
                  <a:lnTo>
                    <a:pt x="1895" y="2831"/>
                  </a:lnTo>
                  <a:lnTo>
                    <a:pt x="1887" y="2756"/>
                  </a:lnTo>
                  <a:lnTo>
                    <a:pt x="1887" y="2756"/>
                  </a:lnTo>
                  <a:lnTo>
                    <a:pt x="1887" y="2747"/>
                  </a:lnTo>
                  <a:lnTo>
                    <a:pt x="1888" y="2737"/>
                  </a:lnTo>
                  <a:lnTo>
                    <a:pt x="1891" y="2728"/>
                  </a:lnTo>
                  <a:lnTo>
                    <a:pt x="1895" y="2721"/>
                  </a:lnTo>
                  <a:lnTo>
                    <a:pt x="1901" y="2713"/>
                  </a:lnTo>
                  <a:lnTo>
                    <a:pt x="1907" y="2707"/>
                  </a:lnTo>
                  <a:lnTo>
                    <a:pt x="1915" y="2701"/>
                  </a:lnTo>
                  <a:lnTo>
                    <a:pt x="1924" y="2697"/>
                  </a:lnTo>
                  <a:lnTo>
                    <a:pt x="1924" y="2697"/>
                  </a:lnTo>
                  <a:lnTo>
                    <a:pt x="1957" y="2684"/>
                  </a:lnTo>
                  <a:lnTo>
                    <a:pt x="1991" y="2670"/>
                  </a:lnTo>
                  <a:lnTo>
                    <a:pt x="2023" y="2655"/>
                  </a:lnTo>
                  <a:lnTo>
                    <a:pt x="2056" y="2639"/>
                  </a:lnTo>
                  <a:lnTo>
                    <a:pt x="2056" y="2639"/>
                  </a:lnTo>
                  <a:lnTo>
                    <a:pt x="2064" y="2635"/>
                  </a:lnTo>
                  <a:lnTo>
                    <a:pt x="2074" y="2634"/>
                  </a:lnTo>
                  <a:lnTo>
                    <a:pt x="2083" y="2633"/>
                  </a:lnTo>
                  <a:lnTo>
                    <a:pt x="2093" y="2634"/>
                  </a:lnTo>
                  <a:lnTo>
                    <a:pt x="2101" y="2637"/>
                  </a:lnTo>
                  <a:lnTo>
                    <a:pt x="2110" y="2641"/>
                  </a:lnTo>
                  <a:lnTo>
                    <a:pt x="2118" y="2646"/>
                  </a:lnTo>
                  <a:lnTo>
                    <a:pt x="2125" y="2654"/>
                  </a:lnTo>
                  <a:lnTo>
                    <a:pt x="2174" y="2710"/>
                  </a:lnTo>
                  <a:lnTo>
                    <a:pt x="2174" y="2710"/>
                  </a:lnTo>
                  <a:lnTo>
                    <a:pt x="2181" y="2717"/>
                  </a:lnTo>
                  <a:lnTo>
                    <a:pt x="2189" y="2723"/>
                  </a:lnTo>
                  <a:lnTo>
                    <a:pt x="2199" y="2727"/>
                  </a:lnTo>
                  <a:lnTo>
                    <a:pt x="2209" y="2729"/>
                  </a:lnTo>
                  <a:lnTo>
                    <a:pt x="2218" y="2730"/>
                  </a:lnTo>
                  <a:lnTo>
                    <a:pt x="2228" y="2729"/>
                  </a:lnTo>
                  <a:lnTo>
                    <a:pt x="2238" y="2726"/>
                  </a:lnTo>
                  <a:lnTo>
                    <a:pt x="2248" y="2722"/>
                  </a:lnTo>
                  <a:lnTo>
                    <a:pt x="2248" y="2722"/>
                  </a:lnTo>
                  <a:lnTo>
                    <a:pt x="2279" y="2701"/>
                  </a:lnTo>
                  <a:lnTo>
                    <a:pt x="2310" y="2681"/>
                  </a:lnTo>
                  <a:lnTo>
                    <a:pt x="2341" y="2659"/>
                  </a:lnTo>
                  <a:lnTo>
                    <a:pt x="2370" y="2636"/>
                  </a:lnTo>
                  <a:lnTo>
                    <a:pt x="2370" y="2636"/>
                  </a:lnTo>
                  <a:lnTo>
                    <a:pt x="2378" y="2630"/>
                  </a:lnTo>
                  <a:lnTo>
                    <a:pt x="2384" y="2621"/>
                  </a:lnTo>
                  <a:lnTo>
                    <a:pt x="2388" y="2612"/>
                  </a:lnTo>
                  <a:lnTo>
                    <a:pt x="2392" y="2603"/>
                  </a:lnTo>
                  <a:lnTo>
                    <a:pt x="2393" y="2593"/>
                  </a:lnTo>
                  <a:lnTo>
                    <a:pt x="2392" y="2583"/>
                  </a:lnTo>
                  <a:lnTo>
                    <a:pt x="2389" y="2573"/>
                  </a:lnTo>
                  <a:lnTo>
                    <a:pt x="2385" y="2564"/>
                  </a:lnTo>
                  <a:lnTo>
                    <a:pt x="2348" y="2498"/>
                  </a:lnTo>
                  <a:lnTo>
                    <a:pt x="2348" y="2498"/>
                  </a:lnTo>
                  <a:lnTo>
                    <a:pt x="2344" y="2489"/>
                  </a:lnTo>
                  <a:lnTo>
                    <a:pt x="2342" y="2479"/>
                  </a:lnTo>
                  <a:lnTo>
                    <a:pt x="2341" y="2470"/>
                  </a:lnTo>
                  <a:lnTo>
                    <a:pt x="2342" y="2461"/>
                  </a:lnTo>
                  <a:lnTo>
                    <a:pt x="2344" y="2452"/>
                  </a:lnTo>
                  <a:lnTo>
                    <a:pt x="2348" y="2443"/>
                  </a:lnTo>
                  <a:lnTo>
                    <a:pt x="2353" y="2435"/>
                  </a:lnTo>
                  <a:lnTo>
                    <a:pt x="2359" y="2428"/>
                  </a:lnTo>
                  <a:lnTo>
                    <a:pt x="2359" y="2428"/>
                  </a:lnTo>
                  <a:lnTo>
                    <a:pt x="2385" y="2403"/>
                  </a:lnTo>
                  <a:lnTo>
                    <a:pt x="2411" y="2377"/>
                  </a:lnTo>
                  <a:lnTo>
                    <a:pt x="2435" y="2351"/>
                  </a:lnTo>
                  <a:lnTo>
                    <a:pt x="2459" y="2324"/>
                  </a:lnTo>
                  <a:lnTo>
                    <a:pt x="2459" y="2324"/>
                  </a:lnTo>
                  <a:lnTo>
                    <a:pt x="2466" y="2318"/>
                  </a:lnTo>
                  <a:lnTo>
                    <a:pt x="2474" y="2312"/>
                  </a:lnTo>
                  <a:lnTo>
                    <a:pt x="2483" y="2308"/>
                  </a:lnTo>
                  <a:lnTo>
                    <a:pt x="2491" y="2306"/>
                  </a:lnTo>
                  <a:lnTo>
                    <a:pt x="2501" y="2305"/>
                  </a:lnTo>
                  <a:lnTo>
                    <a:pt x="2510" y="2305"/>
                  </a:lnTo>
                  <a:lnTo>
                    <a:pt x="2519" y="2307"/>
                  </a:lnTo>
                  <a:lnTo>
                    <a:pt x="2528" y="2311"/>
                  </a:lnTo>
                  <a:lnTo>
                    <a:pt x="2595" y="2345"/>
                  </a:lnTo>
                  <a:lnTo>
                    <a:pt x="2595" y="2345"/>
                  </a:lnTo>
                  <a:lnTo>
                    <a:pt x="2605" y="2349"/>
                  </a:lnTo>
                  <a:lnTo>
                    <a:pt x="2615" y="2351"/>
                  </a:lnTo>
                  <a:lnTo>
                    <a:pt x="2625" y="2351"/>
                  </a:lnTo>
                  <a:lnTo>
                    <a:pt x="2634" y="2349"/>
                  </a:lnTo>
                  <a:lnTo>
                    <a:pt x="2644" y="2346"/>
                  </a:lnTo>
                  <a:lnTo>
                    <a:pt x="2653" y="2341"/>
                  </a:lnTo>
                  <a:lnTo>
                    <a:pt x="2661" y="2335"/>
                  </a:lnTo>
                  <a:lnTo>
                    <a:pt x="2668" y="2327"/>
                  </a:lnTo>
                  <a:lnTo>
                    <a:pt x="2668" y="2327"/>
                  </a:lnTo>
                  <a:lnTo>
                    <a:pt x="2690" y="2297"/>
                  </a:lnTo>
                  <a:lnTo>
                    <a:pt x="2710" y="2266"/>
                  </a:lnTo>
                  <a:lnTo>
                    <a:pt x="2730" y="2233"/>
                  </a:lnTo>
                  <a:lnTo>
                    <a:pt x="2749" y="2202"/>
                  </a:lnTo>
                  <a:lnTo>
                    <a:pt x="2749" y="2202"/>
                  </a:lnTo>
                  <a:lnTo>
                    <a:pt x="2753" y="2192"/>
                  </a:lnTo>
                  <a:lnTo>
                    <a:pt x="2756" y="2182"/>
                  </a:lnTo>
                  <a:lnTo>
                    <a:pt x="2756" y="2172"/>
                  </a:lnTo>
                  <a:lnTo>
                    <a:pt x="2756" y="2162"/>
                  </a:lnTo>
                  <a:lnTo>
                    <a:pt x="2752" y="2153"/>
                  </a:lnTo>
                  <a:lnTo>
                    <a:pt x="2748" y="2143"/>
                  </a:lnTo>
                  <a:lnTo>
                    <a:pt x="2742" y="2136"/>
                  </a:lnTo>
                  <a:lnTo>
                    <a:pt x="2734" y="2128"/>
                  </a:lnTo>
                  <a:lnTo>
                    <a:pt x="2675" y="2081"/>
                  </a:lnTo>
                  <a:lnTo>
                    <a:pt x="2675" y="2081"/>
                  </a:lnTo>
                  <a:lnTo>
                    <a:pt x="2669" y="2075"/>
                  </a:lnTo>
                  <a:lnTo>
                    <a:pt x="2662" y="2067"/>
                  </a:lnTo>
                  <a:lnTo>
                    <a:pt x="2658" y="2059"/>
                  </a:lnTo>
                  <a:lnTo>
                    <a:pt x="2656" y="2050"/>
                  </a:lnTo>
                  <a:lnTo>
                    <a:pt x="2654" y="2040"/>
                  </a:lnTo>
                  <a:lnTo>
                    <a:pt x="2654" y="2032"/>
                  </a:lnTo>
                  <a:lnTo>
                    <a:pt x="2656" y="2022"/>
                  </a:lnTo>
                  <a:lnTo>
                    <a:pt x="2659" y="2013"/>
                  </a:lnTo>
                  <a:lnTo>
                    <a:pt x="2659" y="2013"/>
                  </a:lnTo>
                  <a:lnTo>
                    <a:pt x="2673" y="1980"/>
                  </a:lnTo>
                  <a:lnTo>
                    <a:pt x="2687" y="1947"/>
                  </a:lnTo>
                  <a:lnTo>
                    <a:pt x="2700" y="1913"/>
                  </a:lnTo>
                  <a:lnTo>
                    <a:pt x="2712" y="1879"/>
                  </a:lnTo>
                  <a:lnTo>
                    <a:pt x="2712" y="1879"/>
                  </a:lnTo>
                  <a:lnTo>
                    <a:pt x="2716" y="1870"/>
                  </a:lnTo>
                  <a:lnTo>
                    <a:pt x="2721" y="1863"/>
                  </a:lnTo>
                  <a:lnTo>
                    <a:pt x="2727" y="1855"/>
                  </a:lnTo>
                  <a:lnTo>
                    <a:pt x="2735" y="1850"/>
                  </a:lnTo>
                  <a:lnTo>
                    <a:pt x="2743" y="1845"/>
                  </a:lnTo>
                  <a:lnTo>
                    <a:pt x="2751" y="1842"/>
                  </a:lnTo>
                  <a:lnTo>
                    <a:pt x="2761" y="1840"/>
                  </a:lnTo>
                  <a:lnTo>
                    <a:pt x="2771" y="1840"/>
                  </a:lnTo>
                  <a:lnTo>
                    <a:pt x="2846" y="1846"/>
                  </a:lnTo>
                  <a:lnTo>
                    <a:pt x="2846" y="1846"/>
                  </a:lnTo>
                  <a:lnTo>
                    <a:pt x="2856" y="1846"/>
                  </a:lnTo>
                  <a:lnTo>
                    <a:pt x="2866" y="1844"/>
                  </a:lnTo>
                  <a:lnTo>
                    <a:pt x="2876" y="1840"/>
                  </a:lnTo>
                  <a:lnTo>
                    <a:pt x="2883" y="1835"/>
                  </a:lnTo>
                  <a:lnTo>
                    <a:pt x="2891" y="1829"/>
                  </a:lnTo>
                  <a:lnTo>
                    <a:pt x="2898" y="1820"/>
                  </a:lnTo>
                  <a:lnTo>
                    <a:pt x="2903" y="1812"/>
                  </a:lnTo>
                  <a:lnTo>
                    <a:pt x="2906" y="1802"/>
                  </a:lnTo>
                  <a:lnTo>
                    <a:pt x="2906" y="1802"/>
                  </a:lnTo>
                  <a:lnTo>
                    <a:pt x="2914" y="1766"/>
                  </a:lnTo>
                  <a:lnTo>
                    <a:pt x="2921" y="1729"/>
                  </a:lnTo>
                  <a:lnTo>
                    <a:pt x="2927" y="1691"/>
                  </a:lnTo>
                  <a:lnTo>
                    <a:pt x="2932" y="1655"/>
                  </a:lnTo>
                  <a:lnTo>
                    <a:pt x="2932" y="1655"/>
                  </a:lnTo>
                  <a:lnTo>
                    <a:pt x="2933" y="1645"/>
                  </a:lnTo>
                  <a:lnTo>
                    <a:pt x="2931" y="1634"/>
                  </a:lnTo>
                  <a:lnTo>
                    <a:pt x="2928" y="1625"/>
                  </a:lnTo>
                  <a:lnTo>
                    <a:pt x="2924" y="1616"/>
                  </a:lnTo>
                  <a:lnTo>
                    <a:pt x="2917" y="1608"/>
                  </a:lnTo>
                  <a:lnTo>
                    <a:pt x="2909" y="1601"/>
                  </a:lnTo>
                  <a:lnTo>
                    <a:pt x="2901" y="1596"/>
                  </a:lnTo>
                  <a:lnTo>
                    <a:pt x="2891" y="1593"/>
                  </a:lnTo>
                  <a:lnTo>
                    <a:pt x="2818" y="1572"/>
                  </a:lnTo>
                  <a:lnTo>
                    <a:pt x="2818" y="1572"/>
                  </a:lnTo>
                  <a:lnTo>
                    <a:pt x="2810" y="1568"/>
                  </a:lnTo>
                  <a:lnTo>
                    <a:pt x="2802" y="1564"/>
                  </a:lnTo>
                  <a:lnTo>
                    <a:pt x="2795" y="1557"/>
                  </a:lnTo>
                  <a:lnTo>
                    <a:pt x="2788" y="1551"/>
                  </a:lnTo>
                  <a:lnTo>
                    <a:pt x="2784" y="1543"/>
                  </a:lnTo>
                  <a:lnTo>
                    <a:pt x="2781" y="1534"/>
                  </a:lnTo>
                  <a:lnTo>
                    <a:pt x="2778" y="1525"/>
                  </a:lnTo>
                  <a:lnTo>
                    <a:pt x="2777" y="1515"/>
                  </a:lnTo>
                  <a:lnTo>
                    <a:pt x="2777" y="1515"/>
                  </a:lnTo>
                  <a:lnTo>
                    <a:pt x="2778" y="1479"/>
                  </a:lnTo>
                  <a:lnTo>
                    <a:pt x="2778" y="1443"/>
                  </a:lnTo>
                  <a:lnTo>
                    <a:pt x="2777" y="1407"/>
                  </a:lnTo>
                  <a:lnTo>
                    <a:pt x="2775" y="1371"/>
                  </a:lnTo>
                  <a:lnTo>
                    <a:pt x="2775" y="1371"/>
                  </a:lnTo>
                  <a:lnTo>
                    <a:pt x="2775" y="1361"/>
                  </a:lnTo>
                  <a:lnTo>
                    <a:pt x="2776" y="1352"/>
                  </a:lnTo>
                  <a:lnTo>
                    <a:pt x="2779" y="1344"/>
                  </a:lnTo>
                  <a:lnTo>
                    <a:pt x="2785" y="1335"/>
                  </a:lnTo>
                  <a:lnTo>
                    <a:pt x="2790" y="1327"/>
                  </a:lnTo>
                  <a:lnTo>
                    <a:pt x="2797" y="1321"/>
                  </a:lnTo>
                  <a:lnTo>
                    <a:pt x="2805" y="1316"/>
                  </a:lnTo>
                  <a:lnTo>
                    <a:pt x="2814" y="1312"/>
                  </a:lnTo>
                  <a:lnTo>
                    <a:pt x="2886" y="1289"/>
                  </a:lnTo>
                  <a:lnTo>
                    <a:pt x="2886" y="1289"/>
                  </a:lnTo>
                  <a:lnTo>
                    <a:pt x="2895" y="1285"/>
                  </a:lnTo>
                  <a:lnTo>
                    <a:pt x="2904" y="1280"/>
                  </a:lnTo>
                  <a:lnTo>
                    <a:pt x="2911" y="1272"/>
                  </a:lnTo>
                  <a:lnTo>
                    <a:pt x="2917" y="1264"/>
                  </a:lnTo>
                  <a:lnTo>
                    <a:pt x="2921" y="1256"/>
                  </a:lnTo>
                  <a:lnTo>
                    <a:pt x="2924" y="1246"/>
                  </a:lnTo>
                  <a:lnTo>
                    <a:pt x="2925" y="1236"/>
                  </a:lnTo>
                  <a:lnTo>
                    <a:pt x="2925" y="1225"/>
                  </a:lnTo>
                  <a:lnTo>
                    <a:pt x="2925" y="1225"/>
                  </a:lnTo>
                  <a:lnTo>
                    <a:pt x="2918" y="1189"/>
                  </a:lnTo>
                  <a:lnTo>
                    <a:pt x="2911" y="1152"/>
                  </a:lnTo>
                  <a:lnTo>
                    <a:pt x="2911" y="1152"/>
                  </a:lnTo>
                  <a:lnTo>
                    <a:pt x="2902" y="1115"/>
                  </a:lnTo>
                  <a:lnTo>
                    <a:pt x="2892" y="1079"/>
                  </a:lnTo>
                  <a:lnTo>
                    <a:pt x="2892" y="1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grpSp>
          <p:nvGrpSpPr>
            <p:cNvPr id="10" name="组合 19"/>
            <p:cNvGrpSpPr/>
            <p:nvPr/>
          </p:nvGrpSpPr>
          <p:grpSpPr>
            <a:xfrm>
              <a:off x="5882217" y="2710139"/>
              <a:ext cx="673522" cy="673522"/>
              <a:chOff x="5882217" y="2710139"/>
              <a:chExt cx="673522" cy="673522"/>
            </a:xfrm>
          </p:grpSpPr>
          <p:sp>
            <p:nvSpPr>
              <p:cNvPr id="11" name="椭圆 20"/>
              <p:cNvSpPr/>
              <p:nvPr/>
            </p:nvSpPr>
            <p:spPr>
              <a:xfrm>
                <a:off x="5882217" y="2710139"/>
                <a:ext cx="673522" cy="6735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12" name="Freeform 58"/>
              <p:cNvSpPr>
                <a:spLocks noEditPoints="1"/>
              </p:cNvSpPr>
              <p:nvPr/>
            </p:nvSpPr>
            <p:spPr bwMode="auto">
              <a:xfrm>
                <a:off x="6088009" y="2884975"/>
                <a:ext cx="261938" cy="323850"/>
              </a:xfrm>
              <a:custGeom>
                <a:avLst/>
                <a:gdLst>
                  <a:gd name="T0" fmla="*/ 351 w 827"/>
                  <a:gd name="T1" fmla="*/ 4 h 1018"/>
                  <a:gd name="T2" fmla="*/ 252 w 827"/>
                  <a:gd name="T3" fmla="*/ 32 h 1018"/>
                  <a:gd name="T4" fmla="*/ 166 w 827"/>
                  <a:gd name="T5" fmla="*/ 83 h 1018"/>
                  <a:gd name="T6" fmla="*/ 95 w 827"/>
                  <a:gd name="T7" fmla="*/ 150 h 1018"/>
                  <a:gd name="T8" fmla="*/ 41 w 827"/>
                  <a:gd name="T9" fmla="*/ 234 h 1018"/>
                  <a:gd name="T10" fmla="*/ 9 w 827"/>
                  <a:gd name="T11" fmla="*/ 330 h 1018"/>
                  <a:gd name="T12" fmla="*/ 0 w 827"/>
                  <a:gd name="T13" fmla="*/ 413 h 1018"/>
                  <a:gd name="T14" fmla="*/ 25 w 827"/>
                  <a:gd name="T15" fmla="*/ 574 h 1018"/>
                  <a:gd name="T16" fmla="*/ 89 w 827"/>
                  <a:gd name="T17" fmla="*/ 712 h 1018"/>
                  <a:gd name="T18" fmla="*/ 174 w 827"/>
                  <a:gd name="T19" fmla="*/ 826 h 1018"/>
                  <a:gd name="T20" fmla="*/ 298 w 827"/>
                  <a:gd name="T21" fmla="*/ 943 h 1018"/>
                  <a:gd name="T22" fmla="*/ 397 w 827"/>
                  <a:gd name="T23" fmla="*/ 1013 h 1018"/>
                  <a:gd name="T24" fmla="*/ 429 w 827"/>
                  <a:gd name="T25" fmla="*/ 1013 h 1018"/>
                  <a:gd name="T26" fmla="*/ 529 w 827"/>
                  <a:gd name="T27" fmla="*/ 943 h 1018"/>
                  <a:gd name="T28" fmla="*/ 653 w 827"/>
                  <a:gd name="T29" fmla="*/ 826 h 1018"/>
                  <a:gd name="T30" fmla="*/ 738 w 827"/>
                  <a:gd name="T31" fmla="*/ 712 h 1018"/>
                  <a:gd name="T32" fmla="*/ 802 w 827"/>
                  <a:gd name="T33" fmla="*/ 574 h 1018"/>
                  <a:gd name="T34" fmla="*/ 827 w 827"/>
                  <a:gd name="T35" fmla="*/ 413 h 1018"/>
                  <a:gd name="T36" fmla="*/ 819 w 827"/>
                  <a:gd name="T37" fmla="*/ 330 h 1018"/>
                  <a:gd name="T38" fmla="*/ 786 w 827"/>
                  <a:gd name="T39" fmla="*/ 234 h 1018"/>
                  <a:gd name="T40" fmla="*/ 732 w 827"/>
                  <a:gd name="T41" fmla="*/ 150 h 1018"/>
                  <a:gd name="T42" fmla="*/ 661 w 827"/>
                  <a:gd name="T43" fmla="*/ 83 h 1018"/>
                  <a:gd name="T44" fmla="*/ 574 w 827"/>
                  <a:gd name="T45" fmla="*/ 32 h 1018"/>
                  <a:gd name="T46" fmla="*/ 477 w 827"/>
                  <a:gd name="T47" fmla="*/ 4 h 1018"/>
                  <a:gd name="T48" fmla="*/ 413 w 827"/>
                  <a:gd name="T49" fmla="*/ 948 h 1018"/>
                  <a:gd name="T50" fmla="*/ 301 w 827"/>
                  <a:gd name="T51" fmla="*/ 862 h 1018"/>
                  <a:gd name="T52" fmla="*/ 183 w 827"/>
                  <a:gd name="T53" fmla="*/ 736 h 1018"/>
                  <a:gd name="T54" fmla="*/ 119 w 827"/>
                  <a:gd name="T55" fmla="*/ 634 h 1018"/>
                  <a:gd name="T56" fmla="*/ 75 w 827"/>
                  <a:gd name="T57" fmla="*/ 517 h 1018"/>
                  <a:gd name="T58" fmla="*/ 63 w 827"/>
                  <a:gd name="T59" fmla="*/ 413 h 1018"/>
                  <a:gd name="T60" fmla="*/ 74 w 827"/>
                  <a:gd name="T61" fmla="*/ 326 h 1018"/>
                  <a:gd name="T62" fmla="*/ 105 w 827"/>
                  <a:gd name="T63" fmla="*/ 247 h 1018"/>
                  <a:gd name="T64" fmla="*/ 155 w 827"/>
                  <a:gd name="T65" fmla="*/ 178 h 1018"/>
                  <a:gd name="T66" fmla="*/ 218 w 827"/>
                  <a:gd name="T67" fmla="*/ 123 h 1018"/>
                  <a:gd name="T68" fmla="*/ 293 w 827"/>
                  <a:gd name="T69" fmla="*/ 85 h 1018"/>
                  <a:gd name="T70" fmla="*/ 378 w 827"/>
                  <a:gd name="T71" fmla="*/ 65 h 1018"/>
                  <a:gd name="T72" fmla="*/ 449 w 827"/>
                  <a:gd name="T73" fmla="*/ 65 h 1018"/>
                  <a:gd name="T74" fmla="*/ 533 w 827"/>
                  <a:gd name="T75" fmla="*/ 85 h 1018"/>
                  <a:gd name="T76" fmla="*/ 609 w 827"/>
                  <a:gd name="T77" fmla="*/ 123 h 1018"/>
                  <a:gd name="T78" fmla="*/ 672 w 827"/>
                  <a:gd name="T79" fmla="*/ 178 h 1018"/>
                  <a:gd name="T80" fmla="*/ 721 w 827"/>
                  <a:gd name="T81" fmla="*/ 247 h 1018"/>
                  <a:gd name="T82" fmla="*/ 752 w 827"/>
                  <a:gd name="T83" fmla="*/ 326 h 1018"/>
                  <a:gd name="T84" fmla="*/ 763 w 827"/>
                  <a:gd name="T85" fmla="*/ 413 h 1018"/>
                  <a:gd name="T86" fmla="*/ 751 w 827"/>
                  <a:gd name="T87" fmla="*/ 517 h 1018"/>
                  <a:gd name="T88" fmla="*/ 708 w 827"/>
                  <a:gd name="T89" fmla="*/ 634 h 1018"/>
                  <a:gd name="T90" fmla="*/ 644 w 827"/>
                  <a:gd name="T91" fmla="*/ 735 h 1018"/>
                  <a:gd name="T92" fmla="*/ 526 w 827"/>
                  <a:gd name="T93" fmla="*/ 862 h 1018"/>
                  <a:gd name="T94" fmla="*/ 413 w 827"/>
                  <a:gd name="T95" fmla="*/ 948 h 1018"/>
                  <a:gd name="T96" fmla="*/ 385 w 827"/>
                  <a:gd name="T97" fmla="*/ 322 h 1018"/>
                  <a:gd name="T98" fmla="*/ 346 w 827"/>
                  <a:gd name="T99" fmla="*/ 345 h 1018"/>
                  <a:gd name="T100" fmla="*/ 322 w 827"/>
                  <a:gd name="T101" fmla="*/ 385 h 1018"/>
                  <a:gd name="T102" fmla="*/ 319 w 827"/>
                  <a:gd name="T103" fmla="*/ 423 h 1018"/>
                  <a:gd name="T104" fmla="*/ 334 w 827"/>
                  <a:gd name="T105" fmla="*/ 467 h 1018"/>
                  <a:gd name="T106" fmla="*/ 368 w 827"/>
                  <a:gd name="T107" fmla="*/ 497 h 1018"/>
                  <a:gd name="T108" fmla="*/ 413 w 827"/>
                  <a:gd name="T109" fmla="*/ 509 h 1018"/>
                  <a:gd name="T110" fmla="*/ 451 w 827"/>
                  <a:gd name="T111" fmla="*/ 501 h 1018"/>
                  <a:gd name="T112" fmla="*/ 487 w 827"/>
                  <a:gd name="T113" fmla="*/ 474 h 1018"/>
                  <a:gd name="T114" fmla="*/ 507 w 827"/>
                  <a:gd name="T115" fmla="*/ 432 h 1018"/>
                  <a:gd name="T116" fmla="*/ 507 w 827"/>
                  <a:gd name="T117" fmla="*/ 394 h 1018"/>
                  <a:gd name="T118" fmla="*/ 487 w 827"/>
                  <a:gd name="T119" fmla="*/ 353 h 1018"/>
                  <a:gd name="T120" fmla="*/ 451 w 827"/>
                  <a:gd name="T121" fmla="*/ 325 h 1018"/>
                  <a:gd name="T122" fmla="*/ 413 w 827"/>
                  <a:gd name="T123" fmla="*/ 318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7" h="1018">
                    <a:moveTo>
                      <a:pt x="413" y="0"/>
                    </a:moveTo>
                    <a:lnTo>
                      <a:pt x="413" y="0"/>
                    </a:lnTo>
                    <a:lnTo>
                      <a:pt x="392" y="0"/>
                    </a:lnTo>
                    <a:lnTo>
                      <a:pt x="371" y="2"/>
                    </a:lnTo>
                    <a:lnTo>
                      <a:pt x="351" y="4"/>
                    </a:lnTo>
                    <a:lnTo>
                      <a:pt x="331" y="9"/>
                    </a:lnTo>
                    <a:lnTo>
                      <a:pt x="310" y="13"/>
                    </a:lnTo>
                    <a:lnTo>
                      <a:pt x="291" y="18"/>
                    </a:lnTo>
                    <a:lnTo>
                      <a:pt x="272" y="25"/>
                    </a:lnTo>
                    <a:lnTo>
                      <a:pt x="252" y="32"/>
                    </a:lnTo>
                    <a:lnTo>
                      <a:pt x="234" y="41"/>
                    </a:lnTo>
                    <a:lnTo>
                      <a:pt x="217" y="50"/>
                    </a:lnTo>
                    <a:lnTo>
                      <a:pt x="199" y="60"/>
                    </a:lnTo>
                    <a:lnTo>
                      <a:pt x="183" y="71"/>
                    </a:lnTo>
                    <a:lnTo>
                      <a:pt x="166" y="83"/>
                    </a:lnTo>
                    <a:lnTo>
                      <a:pt x="150" y="94"/>
                    </a:lnTo>
                    <a:lnTo>
                      <a:pt x="135" y="107"/>
                    </a:lnTo>
                    <a:lnTo>
                      <a:pt x="121" y="121"/>
                    </a:lnTo>
                    <a:lnTo>
                      <a:pt x="107" y="135"/>
                    </a:lnTo>
                    <a:lnTo>
                      <a:pt x="95" y="150"/>
                    </a:lnTo>
                    <a:lnTo>
                      <a:pt x="82" y="166"/>
                    </a:lnTo>
                    <a:lnTo>
                      <a:pt x="71" y="182"/>
                    </a:lnTo>
                    <a:lnTo>
                      <a:pt x="60" y="200"/>
                    </a:lnTo>
                    <a:lnTo>
                      <a:pt x="50" y="217"/>
                    </a:lnTo>
                    <a:lnTo>
                      <a:pt x="41" y="234"/>
                    </a:lnTo>
                    <a:lnTo>
                      <a:pt x="32" y="252"/>
                    </a:lnTo>
                    <a:lnTo>
                      <a:pt x="25" y="271"/>
                    </a:lnTo>
                    <a:lnTo>
                      <a:pt x="18" y="291"/>
                    </a:lnTo>
                    <a:lnTo>
                      <a:pt x="13" y="310"/>
                    </a:lnTo>
                    <a:lnTo>
                      <a:pt x="9" y="330"/>
                    </a:lnTo>
                    <a:lnTo>
                      <a:pt x="4" y="351"/>
                    </a:lnTo>
                    <a:lnTo>
                      <a:pt x="2" y="371"/>
                    </a:lnTo>
                    <a:lnTo>
                      <a:pt x="0" y="393"/>
                    </a:lnTo>
                    <a:lnTo>
                      <a:pt x="0" y="413"/>
                    </a:lnTo>
                    <a:lnTo>
                      <a:pt x="0" y="413"/>
                    </a:lnTo>
                    <a:lnTo>
                      <a:pt x="1" y="447"/>
                    </a:lnTo>
                    <a:lnTo>
                      <a:pt x="4" y="480"/>
                    </a:lnTo>
                    <a:lnTo>
                      <a:pt x="10" y="512"/>
                    </a:lnTo>
                    <a:lnTo>
                      <a:pt x="16" y="543"/>
                    </a:lnTo>
                    <a:lnTo>
                      <a:pt x="25" y="574"/>
                    </a:lnTo>
                    <a:lnTo>
                      <a:pt x="36" y="603"/>
                    </a:lnTo>
                    <a:lnTo>
                      <a:pt x="47" y="632"/>
                    </a:lnTo>
                    <a:lnTo>
                      <a:pt x="60" y="660"/>
                    </a:lnTo>
                    <a:lnTo>
                      <a:pt x="74" y="686"/>
                    </a:lnTo>
                    <a:lnTo>
                      <a:pt x="89" y="712"/>
                    </a:lnTo>
                    <a:lnTo>
                      <a:pt x="104" y="737"/>
                    </a:lnTo>
                    <a:lnTo>
                      <a:pt x="121" y="761"/>
                    </a:lnTo>
                    <a:lnTo>
                      <a:pt x="139" y="783"/>
                    </a:lnTo>
                    <a:lnTo>
                      <a:pt x="157" y="806"/>
                    </a:lnTo>
                    <a:lnTo>
                      <a:pt x="174" y="826"/>
                    </a:lnTo>
                    <a:lnTo>
                      <a:pt x="192" y="847"/>
                    </a:lnTo>
                    <a:lnTo>
                      <a:pt x="210" y="865"/>
                    </a:lnTo>
                    <a:lnTo>
                      <a:pt x="229" y="883"/>
                    </a:lnTo>
                    <a:lnTo>
                      <a:pt x="264" y="915"/>
                    </a:lnTo>
                    <a:lnTo>
                      <a:pt x="298" y="943"/>
                    </a:lnTo>
                    <a:lnTo>
                      <a:pt x="328" y="967"/>
                    </a:lnTo>
                    <a:lnTo>
                      <a:pt x="354" y="986"/>
                    </a:lnTo>
                    <a:lnTo>
                      <a:pt x="376" y="1000"/>
                    </a:lnTo>
                    <a:lnTo>
                      <a:pt x="397" y="1013"/>
                    </a:lnTo>
                    <a:lnTo>
                      <a:pt x="397" y="1013"/>
                    </a:lnTo>
                    <a:lnTo>
                      <a:pt x="405" y="1016"/>
                    </a:lnTo>
                    <a:lnTo>
                      <a:pt x="413" y="1018"/>
                    </a:lnTo>
                    <a:lnTo>
                      <a:pt x="413" y="1018"/>
                    </a:lnTo>
                    <a:lnTo>
                      <a:pt x="422" y="1016"/>
                    </a:lnTo>
                    <a:lnTo>
                      <a:pt x="429" y="1013"/>
                    </a:lnTo>
                    <a:lnTo>
                      <a:pt x="429" y="1013"/>
                    </a:lnTo>
                    <a:lnTo>
                      <a:pt x="451" y="1000"/>
                    </a:lnTo>
                    <a:lnTo>
                      <a:pt x="472" y="986"/>
                    </a:lnTo>
                    <a:lnTo>
                      <a:pt x="498" y="967"/>
                    </a:lnTo>
                    <a:lnTo>
                      <a:pt x="529" y="943"/>
                    </a:lnTo>
                    <a:lnTo>
                      <a:pt x="562" y="915"/>
                    </a:lnTo>
                    <a:lnTo>
                      <a:pt x="598" y="883"/>
                    </a:lnTo>
                    <a:lnTo>
                      <a:pt x="616" y="865"/>
                    </a:lnTo>
                    <a:lnTo>
                      <a:pt x="634" y="847"/>
                    </a:lnTo>
                    <a:lnTo>
                      <a:pt x="653" y="826"/>
                    </a:lnTo>
                    <a:lnTo>
                      <a:pt x="671" y="806"/>
                    </a:lnTo>
                    <a:lnTo>
                      <a:pt x="688" y="783"/>
                    </a:lnTo>
                    <a:lnTo>
                      <a:pt x="705" y="761"/>
                    </a:lnTo>
                    <a:lnTo>
                      <a:pt x="722" y="737"/>
                    </a:lnTo>
                    <a:lnTo>
                      <a:pt x="738" y="712"/>
                    </a:lnTo>
                    <a:lnTo>
                      <a:pt x="753" y="686"/>
                    </a:lnTo>
                    <a:lnTo>
                      <a:pt x="767" y="660"/>
                    </a:lnTo>
                    <a:lnTo>
                      <a:pt x="780" y="632"/>
                    </a:lnTo>
                    <a:lnTo>
                      <a:pt x="792" y="603"/>
                    </a:lnTo>
                    <a:lnTo>
                      <a:pt x="802" y="574"/>
                    </a:lnTo>
                    <a:lnTo>
                      <a:pt x="810" y="543"/>
                    </a:lnTo>
                    <a:lnTo>
                      <a:pt x="818" y="512"/>
                    </a:lnTo>
                    <a:lnTo>
                      <a:pt x="823" y="480"/>
                    </a:lnTo>
                    <a:lnTo>
                      <a:pt x="825" y="447"/>
                    </a:lnTo>
                    <a:lnTo>
                      <a:pt x="827" y="413"/>
                    </a:lnTo>
                    <a:lnTo>
                      <a:pt x="827" y="413"/>
                    </a:lnTo>
                    <a:lnTo>
                      <a:pt x="826" y="393"/>
                    </a:lnTo>
                    <a:lnTo>
                      <a:pt x="825" y="371"/>
                    </a:lnTo>
                    <a:lnTo>
                      <a:pt x="822" y="351"/>
                    </a:lnTo>
                    <a:lnTo>
                      <a:pt x="819" y="330"/>
                    </a:lnTo>
                    <a:lnTo>
                      <a:pt x="813" y="310"/>
                    </a:lnTo>
                    <a:lnTo>
                      <a:pt x="808" y="291"/>
                    </a:lnTo>
                    <a:lnTo>
                      <a:pt x="802" y="271"/>
                    </a:lnTo>
                    <a:lnTo>
                      <a:pt x="794" y="252"/>
                    </a:lnTo>
                    <a:lnTo>
                      <a:pt x="786" y="234"/>
                    </a:lnTo>
                    <a:lnTo>
                      <a:pt x="777" y="217"/>
                    </a:lnTo>
                    <a:lnTo>
                      <a:pt x="767" y="200"/>
                    </a:lnTo>
                    <a:lnTo>
                      <a:pt x="757" y="182"/>
                    </a:lnTo>
                    <a:lnTo>
                      <a:pt x="745" y="166"/>
                    </a:lnTo>
                    <a:lnTo>
                      <a:pt x="732" y="150"/>
                    </a:lnTo>
                    <a:lnTo>
                      <a:pt x="719" y="135"/>
                    </a:lnTo>
                    <a:lnTo>
                      <a:pt x="706" y="121"/>
                    </a:lnTo>
                    <a:lnTo>
                      <a:pt x="691" y="107"/>
                    </a:lnTo>
                    <a:lnTo>
                      <a:pt x="676" y="94"/>
                    </a:lnTo>
                    <a:lnTo>
                      <a:pt x="661" y="83"/>
                    </a:lnTo>
                    <a:lnTo>
                      <a:pt x="644" y="71"/>
                    </a:lnTo>
                    <a:lnTo>
                      <a:pt x="628" y="60"/>
                    </a:lnTo>
                    <a:lnTo>
                      <a:pt x="611" y="50"/>
                    </a:lnTo>
                    <a:lnTo>
                      <a:pt x="592" y="41"/>
                    </a:lnTo>
                    <a:lnTo>
                      <a:pt x="574" y="32"/>
                    </a:lnTo>
                    <a:lnTo>
                      <a:pt x="556" y="25"/>
                    </a:lnTo>
                    <a:lnTo>
                      <a:pt x="537" y="18"/>
                    </a:lnTo>
                    <a:lnTo>
                      <a:pt x="516" y="13"/>
                    </a:lnTo>
                    <a:lnTo>
                      <a:pt x="497" y="9"/>
                    </a:lnTo>
                    <a:lnTo>
                      <a:pt x="477" y="4"/>
                    </a:lnTo>
                    <a:lnTo>
                      <a:pt x="455" y="2"/>
                    </a:lnTo>
                    <a:lnTo>
                      <a:pt x="435" y="0"/>
                    </a:lnTo>
                    <a:lnTo>
                      <a:pt x="413" y="0"/>
                    </a:lnTo>
                    <a:lnTo>
                      <a:pt x="413" y="0"/>
                    </a:lnTo>
                    <a:close/>
                    <a:moveTo>
                      <a:pt x="413" y="948"/>
                    </a:moveTo>
                    <a:lnTo>
                      <a:pt x="413" y="948"/>
                    </a:lnTo>
                    <a:lnTo>
                      <a:pt x="378" y="924"/>
                    </a:lnTo>
                    <a:lnTo>
                      <a:pt x="355" y="907"/>
                    </a:lnTo>
                    <a:lnTo>
                      <a:pt x="328" y="886"/>
                    </a:lnTo>
                    <a:lnTo>
                      <a:pt x="301" y="862"/>
                    </a:lnTo>
                    <a:lnTo>
                      <a:pt x="272" y="835"/>
                    </a:lnTo>
                    <a:lnTo>
                      <a:pt x="242" y="805"/>
                    </a:lnTo>
                    <a:lnTo>
                      <a:pt x="212" y="771"/>
                    </a:lnTo>
                    <a:lnTo>
                      <a:pt x="198" y="754"/>
                    </a:lnTo>
                    <a:lnTo>
                      <a:pt x="183" y="736"/>
                    </a:lnTo>
                    <a:lnTo>
                      <a:pt x="169" y="717"/>
                    </a:lnTo>
                    <a:lnTo>
                      <a:pt x="156" y="697"/>
                    </a:lnTo>
                    <a:lnTo>
                      <a:pt x="143" y="677"/>
                    </a:lnTo>
                    <a:lnTo>
                      <a:pt x="130" y="656"/>
                    </a:lnTo>
                    <a:lnTo>
                      <a:pt x="119" y="634"/>
                    </a:lnTo>
                    <a:lnTo>
                      <a:pt x="109" y="612"/>
                    </a:lnTo>
                    <a:lnTo>
                      <a:pt x="99" y="589"/>
                    </a:lnTo>
                    <a:lnTo>
                      <a:pt x="90" y="565"/>
                    </a:lnTo>
                    <a:lnTo>
                      <a:pt x="82" y="542"/>
                    </a:lnTo>
                    <a:lnTo>
                      <a:pt x="75" y="517"/>
                    </a:lnTo>
                    <a:lnTo>
                      <a:pt x="71" y="492"/>
                    </a:lnTo>
                    <a:lnTo>
                      <a:pt x="67" y="467"/>
                    </a:lnTo>
                    <a:lnTo>
                      <a:pt x="65" y="440"/>
                    </a:lnTo>
                    <a:lnTo>
                      <a:pt x="63" y="413"/>
                    </a:lnTo>
                    <a:lnTo>
                      <a:pt x="63" y="413"/>
                    </a:lnTo>
                    <a:lnTo>
                      <a:pt x="65" y="396"/>
                    </a:lnTo>
                    <a:lnTo>
                      <a:pt x="66" y="378"/>
                    </a:lnTo>
                    <a:lnTo>
                      <a:pt x="68" y="360"/>
                    </a:lnTo>
                    <a:lnTo>
                      <a:pt x="71" y="343"/>
                    </a:lnTo>
                    <a:lnTo>
                      <a:pt x="74" y="326"/>
                    </a:lnTo>
                    <a:lnTo>
                      <a:pt x="80" y="309"/>
                    </a:lnTo>
                    <a:lnTo>
                      <a:pt x="85" y="293"/>
                    </a:lnTo>
                    <a:lnTo>
                      <a:pt x="91" y="278"/>
                    </a:lnTo>
                    <a:lnTo>
                      <a:pt x="98" y="262"/>
                    </a:lnTo>
                    <a:lnTo>
                      <a:pt x="105" y="247"/>
                    </a:lnTo>
                    <a:lnTo>
                      <a:pt x="114" y="232"/>
                    </a:lnTo>
                    <a:lnTo>
                      <a:pt x="124" y="218"/>
                    </a:lnTo>
                    <a:lnTo>
                      <a:pt x="133" y="204"/>
                    </a:lnTo>
                    <a:lnTo>
                      <a:pt x="144" y="191"/>
                    </a:lnTo>
                    <a:lnTo>
                      <a:pt x="155" y="178"/>
                    </a:lnTo>
                    <a:lnTo>
                      <a:pt x="166" y="166"/>
                    </a:lnTo>
                    <a:lnTo>
                      <a:pt x="178" y="154"/>
                    </a:lnTo>
                    <a:lnTo>
                      <a:pt x="191" y="144"/>
                    </a:lnTo>
                    <a:lnTo>
                      <a:pt x="204" y="133"/>
                    </a:lnTo>
                    <a:lnTo>
                      <a:pt x="218" y="123"/>
                    </a:lnTo>
                    <a:lnTo>
                      <a:pt x="232" y="115"/>
                    </a:lnTo>
                    <a:lnTo>
                      <a:pt x="247" y="106"/>
                    </a:lnTo>
                    <a:lnTo>
                      <a:pt x="262" y="98"/>
                    </a:lnTo>
                    <a:lnTo>
                      <a:pt x="277" y="91"/>
                    </a:lnTo>
                    <a:lnTo>
                      <a:pt x="293" y="85"/>
                    </a:lnTo>
                    <a:lnTo>
                      <a:pt x="309" y="79"/>
                    </a:lnTo>
                    <a:lnTo>
                      <a:pt x="326" y="75"/>
                    </a:lnTo>
                    <a:lnTo>
                      <a:pt x="344" y="71"/>
                    </a:lnTo>
                    <a:lnTo>
                      <a:pt x="361" y="68"/>
                    </a:lnTo>
                    <a:lnTo>
                      <a:pt x="378" y="65"/>
                    </a:lnTo>
                    <a:lnTo>
                      <a:pt x="395" y="64"/>
                    </a:lnTo>
                    <a:lnTo>
                      <a:pt x="413" y="63"/>
                    </a:lnTo>
                    <a:lnTo>
                      <a:pt x="413" y="63"/>
                    </a:lnTo>
                    <a:lnTo>
                      <a:pt x="431" y="64"/>
                    </a:lnTo>
                    <a:lnTo>
                      <a:pt x="449" y="65"/>
                    </a:lnTo>
                    <a:lnTo>
                      <a:pt x="467" y="68"/>
                    </a:lnTo>
                    <a:lnTo>
                      <a:pt x="484" y="71"/>
                    </a:lnTo>
                    <a:lnTo>
                      <a:pt x="501" y="75"/>
                    </a:lnTo>
                    <a:lnTo>
                      <a:pt x="517" y="79"/>
                    </a:lnTo>
                    <a:lnTo>
                      <a:pt x="533" y="85"/>
                    </a:lnTo>
                    <a:lnTo>
                      <a:pt x="550" y="91"/>
                    </a:lnTo>
                    <a:lnTo>
                      <a:pt x="565" y="98"/>
                    </a:lnTo>
                    <a:lnTo>
                      <a:pt x="580" y="106"/>
                    </a:lnTo>
                    <a:lnTo>
                      <a:pt x="595" y="115"/>
                    </a:lnTo>
                    <a:lnTo>
                      <a:pt x="609" y="123"/>
                    </a:lnTo>
                    <a:lnTo>
                      <a:pt x="622" y="133"/>
                    </a:lnTo>
                    <a:lnTo>
                      <a:pt x="635" y="144"/>
                    </a:lnTo>
                    <a:lnTo>
                      <a:pt x="648" y="154"/>
                    </a:lnTo>
                    <a:lnTo>
                      <a:pt x="661" y="166"/>
                    </a:lnTo>
                    <a:lnTo>
                      <a:pt x="672" y="178"/>
                    </a:lnTo>
                    <a:lnTo>
                      <a:pt x="684" y="191"/>
                    </a:lnTo>
                    <a:lnTo>
                      <a:pt x="693" y="204"/>
                    </a:lnTo>
                    <a:lnTo>
                      <a:pt x="703" y="218"/>
                    </a:lnTo>
                    <a:lnTo>
                      <a:pt x="713" y="232"/>
                    </a:lnTo>
                    <a:lnTo>
                      <a:pt x="721" y="247"/>
                    </a:lnTo>
                    <a:lnTo>
                      <a:pt x="729" y="262"/>
                    </a:lnTo>
                    <a:lnTo>
                      <a:pt x="736" y="278"/>
                    </a:lnTo>
                    <a:lnTo>
                      <a:pt x="742" y="293"/>
                    </a:lnTo>
                    <a:lnTo>
                      <a:pt x="748" y="309"/>
                    </a:lnTo>
                    <a:lnTo>
                      <a:pt x="752" y="326"/>
                    </a:lnTo>
                    <a:lnTo>
                      <a:pt x="757" y="343"/>
                    </a:lnTo>
                    <a:lnTo>
                      <a:pt x="759" y="360"/>
                    </a:lnTo>
                    <a:lnTo>
                      <a:pt x="762" y="378"/>
                    </a:lnTo>
                    <a:lnTo>
                      <a:pt x="763" y="396"/>
                    </a:lnTo>
                    <a:lnTo>
                      <a:pt x="763" y="413"/>
                    </a:lnTo>
                    <a:lnTo>
                      <a:pt x="763" y="413"/>
                    </a:lnTo>
                    <a:lnTo>
                      <a:pt x="762" y="440"/>
                    </a:lnTo>
                    <a:lnTo>
                      <a:pt x="760" y="467"/>
                    </a:lnTo>
                    <a:lnTo>
                      <a:pt x="757" y="491"/>
                    </a:lnTo>
                    <a:lnTo>
                      <a:pt x="751" y="517"/>
                    </a:lnTo>
                    <a:lnTo>
                      <a:pt x="745" y="542"/>
                    </a:lnTo>
                    <a:lnTo>
                      <a:pt x="737" y="565"/>
                    </a:lnTo>
                    <a:lnTo>
                      <a:pt x="729" y="589"/>
                    </a:lnTo>
                    <a:lnTo>
                      <a:pt x="719" y="612"/>
                    </a:lnTo>
                    <a:lnTo>
                      <a:pt x="708" y="634"/>
                    </a:lnTo>
                    <a:lnTo>
                      <a:pt x="697" y="656"/>
                    </a:lnTo>
                    <a:lnTo>
                      <a:pt x="684" y="676"/>
                    </a:lnTo>
                    <a:lnTo>
                      <a:pt x="671" y="696"/>
                    </a:lnTo>
                    <a:lnTo>
                      <a:pt x="658" y="717"/>
                    </a:lnTo>
                    <a:lnTo>
                      <a:pt x="644" y="735"/>
                    </a:lnTo>
                    <a:lnTo>
                      <a:pt x="629" y="753"/>
                    </a:lnTo>
                    <a:lnTo>
                      <a:pt x="615" y="771"/>
                    </a:lnTo>
                    <a:lnTo>
                      <a:pt x="585" y="805"/>
                    </a:lnTo>
                    <a:lnTo>
                      <a:pt x="555" y="835"/>
                    </a:lnTo>
                    <a:lnTo>
                      <a:pt x="526" y="862"/>
                    </a:lnTo>
                    <a:lnTo>
                      <a:pt x="498" y="885"/>
                    </a:lnTo>
                    <a:lnTo>
                      <a:pt x="472" y="907"/>
                    </a:lnTo>
                    <a:lnTo>
                      <a:pt x="449" y="924"/>
                    </a:lnTo>
                    <a:lnTo>
                      <a:pt x="413" y="948"/>
                    </a:lnTo>
                    <a:lnTo>
                      <a:pt x="413" y="948"/>
                    </a:lnTo>
                    <a:close/>
                    <a:moveTo>
                      <a:pt x="413" y="318"/>
                    </a:moveTo>
                    <a:lnTo>
                      <a:pt x="413" y="318"/>
                    </a:lnTo>
                    <a:lnTo>
                      <a:pt x="404" y="319"/>
                    </a:lnTo>
                    <a:lnTo>
                      <a:pt x="394" y="320"/>
                    </a:lnTo>
                    <a:lnTo>
                      <a:pt x="385" y="322"/>
                    </a:lnTo>
                    <a:lnTo>
                      <a:pt x="377" y="325"/>
                    </a:lnTo>
                    <a:lnTo>
                      <a:pt x="368" y="329"/>
                    </a:lnTo>
                    <a:lnTo>
                      <a:pt x="360" y="335"/>
                    </a:lnTo>
                    <a:lnTo>
                      <a:pt x="353" y="340"/>
                    </a:lnTo>
                    <a:lnTo>
                      <a:pt x="346" y="345"/>
                    </a:lnTo>
                    <a:lnTo>
                      <a:pt x="340" y="353"/>
                    </a:lnTo>
                    <a:lnTo>
                      <a:pt x="334" y="360"/>
                    </a:lnTo>
                    <a:lnTo>
                      <a:pt x="330" y="368"/>
                    </a:lnTo>
                    <a:lnTo>
                      <a:pt x="325" y="377"/>
                    </a:lnTo>
                    <a:lnTo>
                      <a:pt x="322" y="385"/>
                    </a:lnTo>
                    <a:lnTo>
                      <a:pt x="320" y="394"/>
                    </a:lnTo>
                    <a:lnTo>
                      <a:pt x="319" y="403"/>
                    </a:lnTo>
                    <a:lnTo>
                      <a:pt x="318" y="413"/>
                    </a:lnTo>
                    <a:lnTo>
                      <a:pt x="318" y="413"/>
                    </a:lnTo>
                    <a:lnTo>
                      <a:pt x="319" y="423"/>
                    </a:lnTo>
                    <a:lnTo>
                      <a:pt x="320" y="432"/>
                    </a:lnTo>
                    <a:lnTo>
                      <a:pt x="322" y="442"/>
                    </a:lnTo>
                    <a:lnTo>
                      <a:pt x="325" y="451"/>
                    </a:lnTo>
                    <a:lnTo>
                      <a:pt x="330" y="459"/>
                    </a:lnTo>
                    <a:lnTo>
                      <a:pt x="334" y="467"/>
                    </a:lnTo>
                    <a:lnTo>
                      <a:pt x="340" y="474"/>
                    </a:lnTo>
                    <a:lnTo>
                      <a:pt x="346" y="481"/>
                    </a:lnTo>
                    <a:lnTo>
                      <a:pt x="353" y="487"/>
                    </a:lnTo>
                    <a:lnTo>
                      <a:pt x="360" y="492"/>
                    </a:lnTo>
                    <a:lnTo>
                      <a:pt x="368" y="497"/>
                    </a:lnTo>
                    <a:lnTo>
                      <a:pt x="377" y="501"/>
                    </a:lnTo>
                    <a:lnTo>
                      <a:pt x="385" y="504"/>
                    </a:lnTo>
                    <a:lnTo>
                      <a:pt x="394" y="506"/>
                    </a:lnTo>
                    <a:lnTo>
                      <a:pt x="404" y="509"/>
                    </a:lnTo>
                    <a:lnTo>
                      <a:pt x="413" y="509"/>
                    </a:lnTo>
                    <a:lnTo>
                      <a:pt x="413" y="509"/>
                    </a:lnTo>
                    <a:lnTo>
                      <a:pt x="423" y="509"/>
                    </a:lnTo>
                    <a:lnTo>
                      <a:pt x="433" y="506"/>
                    </a:lnTo>
                    <a:lnTo>
                      <a:pt x="442" y="504"/>
                    </a:lnTo>
                    <a:lnTo>
                      <a:pt x="451" y="501"/>
                    </a:lnTo>
                    <a:lnTo>
                      <a:pt x="459" y="497"/>
                    </a:lnTo>
                    <a:lnTo>
                      <a:pt x="467" y="492"/>
                    </a:lnTo>
                    <a:lnTo>
                      <a:pt x="474" y="487"/>
                    </a:lnTo>
                    <a:lnTo>
                      <a:pt x="481" y="481"/>
                    </a:lnTo>
                    <a:lnTo>
                      <a:pt x="487" y="474"/>
                    </a:lnTo>
                    <a:lnTo>
                      <a:pt x="493" y="467"/>
                    </a:lnTo>
                    <a:lnTo>
                      <a:pt x="497" y="459"/>
                    </a:lnTo>
                    <a:lnTo>
                      <a:pt x="501" y="451"/>
                    </a:lnTo>
                    <a:lnTo>
                      <a:pt x="504" y="442"/>
                    </a:lnTo>
                    <a:lnTo>
                      <a:pt x="507" y="432"/>
                    </a:lnTo>
                    <a:lnTo>
                      <a:pt x="509" y="423"/>
                    </a:lnTo>
                    <a:lnTo>
                      <a:pt x="509" y="413"/>
                    </a:lnTo>
                    <a:lnTo>
                      <a:pt x="509" y="413"/>
                    </a:lnTo>
                    <a:lnTo>
                      <a:pt x="509" y="403"/>
                    </a:lnTo>
                    <a:lnTo>
                      <a:pt x="507" y="394"/>
                    </a:lnTo>
                    <a:lnTo>
                      <a:pt x="504" y="385"/>
                    </a:lnTo>
                    <a:lnTo>
                      <a:pt x="501" y="377"/>
                    </a:lnTo>
                    <a:lnTo>
                      <a:pt x="497" y="368"/>
                    </a:lnTo>
                    <a:lnTo>
                      <a:pt x="493" y="360"/>
                    </a:lnTo>
                    <a:lnTo>
                      <a:pt x="487" y="353"/>
                    </a:lnTo>
                    <a:lnTo>
                      <a:pt x="481" y="345"/>
                    </a:lnTo>
                    <a:lnTo>
                      <a:pt x="474" y="340"/>
                    </a:lnTo>
                    <a:lnTo>
                      <a:pt x="467" y="335"/>
                    </a:lnTo>
                    <a:lnTo>
                      <a:pt x="459" y="329"/>
                    </a:lnTo>
                    <a:lnTo>
                      <a:pt x="451" y="325"/>
                    </a:lnTo>
                    <a:lnTo>
                      <a:pt x="442" y="322"/>
                    </a:lnTo>
                    <a:lnTo>
                      <a:pt x="433" y="320"/>
                    </a:lnTo>
                    <a:lnTo>
                      <a:pt x="423" y="319"/>
                    </a:lnTo>
                    <a:lnTo>
                      <a:pt x="413" y="318"/>
                    </a:lnTo>
                    <a:lnTo>
                      <a:pt x="413" y="31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accent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01600" y="773048"/>
            <a:ext cx="4978399" cy="4542657"/>
            <a:chOff x="-152399" y="1242479"/>
            <a:chExt cx="3228217" cy="2744300"/>
          </a:xfrm>
        </p:grpSpPr>
        <p:sp>
          <p:nvSpPr>
            <p:cNvPr id="14" name="Freeform 5"/>
            <p:cNvSpPr/>
            <p:nvPr/>
          </p:nvSpPr>
          <p:spPr bwMode="auto">
            <a:xfrm>
              <a:off x="-152399" y="1242479"/>
              <a:ext cx="3228217" cy="2744300"/>
            </a:xfrm>
            <a:custGeom>
              <a:avLst/>
              <a:gdLst>
                <a:gd name="T0" fmla="*/ 4857 w 5085"/>
                <a:gd name="T1" fmla="*/ 2307 h 5085"/>
                <a:gd name="T2" fmla="*/ 4729 w 5085"/>
                <a:gd name="T3" fmla="*/ 1982 h 5085"/>
                <a:gd name="T4" fmla="*/ 4913 w 5085"/>
                <a:gd name="T5" fmla="*/ 1793 h 5085"/>
                <a:gd name="T6" fmla="*/ 4831 w 5085"/>
                <a:gd name="T7" fmla="*/ 1436 h 5085"/>
                <a:gd name="T8" fmla="*/ 4558 w 5085"/>
                <a:gd name="T9" fmla="*/ 1440 h 5085"/>
                <a:gd name="T10" fmla="*/ 4332 w 5085"/>
                <a:gd name="T11" fmla="*/ 1158 h 5085"/>
                <a:gd name="T12" fmla="*/ 4454 w 5085"/>
                <a:gd name="T13" fmla="*/ 910 h 5085"/>
                <a:gd name="T14" fmla="*/ 4200 w 5085"/>
                <a:gd name="T15" fmla="*/ 633 h 5085"/>
                <a:gd name="T16" fmla="*/ 3950 w 5085"/>
                <a:gd name="T17" fmla="*/ 756 h 5085"/>
                <a:gd name="T18" fmla="*/ 3650 w 5085"/>
                <a:gd name="T19" fmla="*/ 550 h 5085"/>
                <a:gd name="T20" fmla="*/ 3667 w 5085"/>
                <a:gd name="T21" fmla="*/ 272 h 5085"/>
                <a:gd name="T22" fmla="*/ 3312 w 5085"/>
                <a:gd name="T23" fmla="*/ 155 h 5085"/>
                <a:gd name="T24" fmla="*/ 3129 w 5085"/>
                <a:gd name="T25" fmla="*/ 359 h 5085"/>
                <a:gd name="T26" fmla="*/ 2785 w 5085"/>
                <a:gd name="T27" fmla="*/ 251 h 5085"/>
                <a:gd name="T28" fmla="*/ 2680 w 5085"/>
                <a:gd name="T29" fmla="*/ 3 h 5085"/>
                <a:gd name="T30" fmla="*/ 2327 w 5085"/>
                <a:gd name="T31" fmla="*/ 65 h 5085"/>
                <a:gd name="T32" fmla="*/ 2224 w 5085"/>
                <a:gd name="T33" fmla="*/ 308 h 5085"/>
                <a:gd name="T34" fmla="*/ 1874 w 5085"/>
                <a:gd name="T35" fmla="*/ 314 h 5085"/>
                <a:gd name="T36" fmla="*/ 1629 w 5085"/>
                <a:gd name="T37" fmla="*/ 169 h 5085"/>
                <a:gd name="T38" fmla="*/ 1438 w 5085"/>
                <a:gd name="T39" fmla="*/ 486 h 5085"/>
                <a:gd name="T40" fmla="*/ 1237 w 5085"/>
                <a:gd name="T41" fmla="*/ 700 h 5085"/>
                <a:gd name="T42" fmla="*/ 959 w 5085"/>
                <a:gd name="T43" fmla="*/ 647 h 5085"/>
                <a:gd name="T44" fmla="*/ 655 w 5085"/>
                <a:gd name="T45" fmla="*/ 837 h 5085"/>
                <a:gd name="T46" fmla="*/ 749 w 5085"/>
                <a:gd name="T47" fmla="*/ 1088 h 5085"/>
                <a:gd name="T48" fmla="*/ 590 w 5085"/>
                <a:gd name="T49" fmla="*/ 1406 h 5085"/>
                <a:gd name="T50" fmla="*/ 318 w 5085"/>
                <a:gd name="T51" fmla="*/ 1397 h 5085"/>
                <a:gd name="T52" fmla="*/ 141 w 5085"/>
                <a:gd name="T53" fmla="*/ 1724 h 5085"/>
                <a:gd name="T54" fmla="*/ 347 w 5085"/>
                <a:gd name="T55" fmla="*/ 1910 h 5085"/>
                <a:gd name="T56" fmla="*/ 289 w 5085"/>
                <a:gd name="T57" fmla="*/ 2269 h 5085"/>
                <a:gd name="T58" fmla="*/ 25 w 5085"/>
                <a:gd name="T59" fmla="*/ 2358 h 5085"/>
                <a:gd name="T60" fmla="*/ 25 w 5085"/>
                <a:gd name="T61" fmla="*/ 2727 h 5085"/>
                <a:gd name="T62" fmla="*/ 289 w 5085"/>
                <a:gd name="T63" fmla="*/ 2816 h 5085"/>
                <a:gd name="T64" fmla="*/ 347 w 5085"/>
                <a:gd name="T65" fmla="*/ 3175 h 5085"/>
                <a:gd name="T66" fmla="*/ 141 w 5085"/>
                <a:gd name="T67" fmla="*/ 3361 h 5085"/>
                <a:gd name="T68" fmla="*/ 318 w 5085"/>
                <a:gd name="T69" fmla="*/ 3688 h 5085"/>
                <a:gd name="T70" fmla="*/ 590 w 5085"/>
                <a:gd name="T71" fmla="*/ 3678 h 5085"/>
                <a:gd name="T72" fmla="*/ 749 w 5085"/>
                <a:gd name="T73" fmla="*/ 3997 h 5085"/>
                <a:gd name="T74" fmla="*/ 655 w 5085"/>
                <a:gd name="T75" fmla="*/ 4247 h 5085"/>
                <a:gd name="T76" fmla="*/ 959 w 5085"/>
                <a:gd name="T77" fmla="*/ 4438 h 5085"/>
                <a:gd name="T78" fmla="*/ 1237 w 5085"/>
                <a:gd name="T79" fmla="*/ 4384 h 5085"/>
                <a:gd name="T80" fmla="*/ 1400 w 5085"/>
                <a:gd name="T81" fmla="*/ 4723 h 5085"/>
                <a:gd name="T82" fmla="*/ 1629 w 5085"/>
                <a:gd name="T83" fmla="*/ 4916 h 5085"/>
                <a:gd name="T84" fmla="*/ 1874 w 5085"/>
                <a:gd name="T85" fmla="*/ 4771 h 5085"/>
                <a:gd name="T86" fmla="*/ 2224 w 5085"/>
                <a:gd name="T87" fmla="*/ 4777 h 5085"/>
                <a:gd name="T88" fmla="*/ 2327 w 5085"/>
                <a:gd name="T89" fmla="*/ 5020 h 5085"/>
                <a:gd name="T90" fmla="*/ 2680 w 5085"/>
                <a:gd name="T91" fmla="*/ 5082 h 5085"/>
                <a:gd name="T92" fmla="*/ 2785 w 5085"/>
                <a:gd name="T93" fmla="*/ 4833 h 5085"/>
                <a:gd name="T94" fmla="*/ 3129 w 5085"/>
                <a:gd name="T95" fmla="*/ 4726 h 5085"/>
                <a:gd name="T96" fmla="*/ 3312 w 5085"/>
                <a:gd name="T97" fmla="*/ 4930 h 5085"/>
                <a:gd name="T98" fmla="*/ 3667 w 5085"/>
                <a:gd name="T99" fmla="*/ 4813 h 5085"/>
                <a:gd name="T100" fmla="*/ 3650 w 5085"/>
                <a:gd name="T101" fmla="*/ 4534 h 5085"/>
                <a:gd name="T102" fmla="*/ 3950 w 5085"/>
                <a:gd name="T103" fmla="*/ 4329 h 5085"/>
                <a:gd name="T104" fmla="*/ 4200 w 5085"/>
                <a:gd name="T105" fmla="*/ 4452 h 5085"/>
                <a:gd name="T106" fmla="*/ 4454 w 5085"/>
                <a:gd name="T107" fmla="*/ 4175 h 5085"/>
                <a:gd name="T108" fmla="*/ 4332 w 5085"/>
                <a:gd name="T109" fmla="*/ 3927 h 5085"/>
                <a:gd name="T110" fmla="*/ 4558 w 5085"/>
                <a:gd name="T111" fmla="*/ 3645 h 5085"/>
                <a:gd name="T112" fmla="*/ 4831 w 5085"/>
                <a:gd name="T113" fmla="*/ 3649 h 5085"/>
                <a:gd name="T114" fmla="*/ 4913 w 5085"/>
                <a:gd name="T115" fmla="*/ 3292 h 5085"/>
                <a:gd name="T116" fmla="*/ 4729 w 5085"/>
                <a:gd name="T117" fmla="*/ 3103 h 5085"/>
                <a:gd name="T118" fmla="*/ 4857 w 5085"/>
                <a:gd name="T119" fmla="*/ 2778 h 5085"/>
                <a:gd name="T120" fmla="*/ 5084 w 5085"/>
                <a:gd name="T121" fmla="*/ 2607 h 5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85" h="5085">
                  <a:moveTo>
                    <a:pt x="5082" y="2413"/>
                  </a:moveTo>
                  <a:lnTo>
                    <a:pt x="5082" y="2413"/>
                  </a:lnTo>
                  <a:lnTo>
                    <a:pt x="5081" y="2404"/>
                  </a:lnTo>
                  <a:lnTo>
                    <a:pt x="5079" y="2396"/>
                  </a:lnTo>
                  <a:lnTo>
                    <a:pt x="5076" y="2387"/>
                  </a:lnTo>
                  <a:lnTo>
                    <a:pt x="5073" y="2379"/>
                  </a:lnTo>
                  <a:lnTo>
                    <a:pt x="5070" y="2372"/>
                  </a:lnTo>
                  <a:lnTo>
                    <a:pt x="5066" y="2364"/>
                  </a:lnTo>
                  <a:lnTo>
                    <a:pt x="5060" y="2358"/>
                  </a:lnTo>
                  <a:lnTo>
                    <a:pt x="5055" y="2351"/>
                  </a:lnTo>
                  <a:lnTo>
                    <a:pt x="5048" y="2345"/>
                  </a:lnTo>
                  <a:lnTo>
                    <a:pt x="5042" y="2339"/>
                  </a:lnTo>
                  <a:lnTo>
                    <a:pt x="5034" y="2335"/>
                  </a:lnTo>
                  <a:lnTo>
                    <a:pt x="5027" y="2331"/>
                  </a:lnTo>
                  <a:lnTo>
                    <a:pt x="5019" y="2327"/>
                  </a:lnTo>
                  <a:lnTo>
                    <a:pt x="5010" y="2324"/>
                  </a:lnTo>
                  <a:lnTo>
                    <a:pt x="5002" y="2322"/>
                  </a:lnTo>
                  <a:lnTo>
                    <a:pt x="4993" y="2321"/>
                  </a:lnTo>
                  <a:lnTo>
                    <a:pt x="4864" y="2308"/>
                  </a:lnTo>
                  <a:lnTo>
                    <a:pt x="4864" y="2308"/>
                  </a:lnTo>
                  <a:lnTo>
                    <a:pt x="4857" y="2307"/>
                  </a:lnTo>
                  <a:lnTo>
                    <a:pt x="4848" y="2305"/>
                  </a:lnTo>
                  <a:lnTo>
                    <a:pt x="4840" y="2302"/>
                  </a:lnTo>
                  <a:lnTo>
                    <a:pt x="4833" y="2299"/>
                  </a:lnTo>
                  <a:lnTo>
                    <a:pt x="4825" y="2296"/>
                  </a:lnTo>
                  <a:lnTo>
                    <a:pt x="4819" y="2292"/>
                  </a:lnTo>
                  <a:lnTo>
                    <a:pt x="4812" y="2286"/>
                  </a:lnTo>
                  <a:lnTo>
                    <a:pt x="4806" y="2281"/>
                  </a:lnTo>
                  <a:lnTo>
                    <a:pt x="4800" y="2275"/>
                  </a:lnTo>
                  <a:lnTo>
                    <a:pt x="4796" y="2269"/>
                  </a:lnTo>
                  <a:lnTo>
                    <a:pt x="4790" y="2262"/>
                  </a:lnTo>
                  <a:lnTo>
                    <a:pt x="4787" y="2255"/>
                  </a:lnTo>
                  <a:lnTo>
                    <a:pt x="4784" y="2248"/>
                  </a:lnTo>
                  <a:lnTo>
                    <a:pt x="4781" y="2239"/>
                  </a:lnTo>
                  <a:lnTo>
                    <a:pt x="4779" y="2232"/>
                  </a:lnTo>
                  <a:lnTo>
                    <a:pt x="4777" y="2223"/>
                  </a:lnTo>
                  <a:lnTo>
                    <a:pt x="4777" y="2223"/>
                  </a:lnTo>
                  <a:lnTo>
                    <a:pt x="4768" y="2163"/>
                  </a:lnTo>
                  <a:lnTo>
                    <a:pt x="4756" y="2101"/>
                  </a:lnTo>
                  <a:lnTo>
                    <a:pt x="4744" y="2041"/>
                  </a:lnTo>
                  <a:lnTo>
                    <a:pt x="4729" y="1982"/>
                  </a:lnTo>
                  <a:lnTo>
                    <a:pt x="4729" y="1982"/>
                  </a:lnTo>
                  <a:lnTo>
                    <a:pt x="4728" y="1973"/>
                  </a:lnTo>
                  <a:lnTo>
                    <a:pt x="4727" y="1964"/>
                  </a:lnTo>
                  <a:lnTo>
                    <a:pt x="4725" y="1957"/>
                  </a:lnTo>
                  <a:lnTo>
                    <a:pt x="4727" y="1948"/>
                  </a:lnTo>
                  <a:lnTo>
                    <a:pt x="4728" y="1940"/>
                  </a:lnTo>
                  <a:lnTo>
                    <a:pt x="4729" y="1933"/>
                  </a:lnTo>
                  <a:lnTo>
                    <a:pt x="4731" y="1924"/>
                  </a:lnTo>
                  <a:lnTo>
                    <a:pt x="4734" y="1918"/>
                  </a:lnTo>
                  <a:lnTo>
                    <a:pt x="4737" y="1910"/>
                  </a:lnTo>
                  <a:lnTo>
                    <a:pt x="4742" y="1903"/>
                  </a:lnTo>
                  <a:lnTo>
                    <a:pt x="4746" y="1896"/>
                  </a:lnTo>
                  <a:lnTo>
                    <a:pt x="4751" y="1891"/>
                  </a:lnTo>
                  <a:lnTo>
                    <a:pt x="4757" y="1884"/>
                  </a:lnTo>
                  <a:lnTo>
                    <a:pt x="4763" y="1879"/>
                  </a:lnTo>
                  <a:lnTo>
                    <a:pt x="4770" y="1874"/>
                  </a:lnTo>
                  <a:lnTo>
                    <a:pt x="4777" y="1870"/>
                  </a:lnTo>
                  <a:lnTo>
                    <a:pt x="4892" y="1808"/>
                  </a:lnTo>
                  <a:lnTo>
                    <a:pt x="4892" y="1808"/>
                  </a:lnTo>
                  <a:lnTo>
                    <a:pt x="4900" y="1804"/>
                  </a:lnTo>
                  <a:lnTo>
                    <a:pt x="4906" y="1799"/>
                  </a:lnTo>
                  <a:lnTo>
                    <a:pt x="4913" y="1793"/>
                  </a:lnTo>
                  <a:lnTo>
                    <a:pt x="4919" y="1787"/>
                  </a:lnTo>
                  <a:lnTo>
                    <a:pt x="4925" y="1780"/>
                  </a:lnTo>
                  <a:lnTo>
                    <a:pt x="4929" y="1772"/>
                  </a:lnTo>
                  <a:lnTo>
                    <a:pt x="4933" y="1765"/>
                  </a:lnTo>
                  <a:lnTo>
                    <a:pt x="4937" y="1757"/>
                  </a:lnTo>
                  <a:lnTo>
                    <a:pt x="4940" y="1750"/>
                  </a:lnTo>
                  <a:lnTo>
                    <a:pt x="4942" y="1741"/>
                  </a:lnTo>
                  <a:lnTo>
                    <a:pt x="4943" y="1732"/>
                  </a:lnTo>
                  <a:lnTo>
                    <a:pt x="4943" y="1724"/>
                  </a:lnTo>
                  <a:lnTo>
                    <a:pt x="4943" y="1715"/>
                  </a:lnTo>
                  <a:lnTo>
                    <a:pt x="4942" y="1706"/>
                  </a:lnTo>
                  <a:lnTo>
                    <a:pt x="4941" y="1698"/>
                  </a:lnTo>
                  <a:lnTo>
                    <a:pt x="4938" y="1689"/>
                  </a:lnTo>
                  <a:lnTo>
                    <a:pt x="4938" y="1689"/>
                  </a:lnTo>
                  <a:lnTo>
                    <a:pt x="4916" y="1628"/>
                  </a:lnTo>
                  <a:lnTo>
                    <a:pt x="4891" y="1569"/>
                  </a:lnTo>
                  <a:lnTo>
                    <a:pt x="4866" y="1509"/>
                  </a:lnTo>
                  <a:lnTo>
                    <a:pt x="4839" y="1451"/>
                  </a:lnTo>
                  <a:lnTo>
                    <a:pt x="4839" y="1451"/>
                  </a:lnTo>
                  <a:lnTo>
                    <a:pt x="4835" y="1443"/>
                  </a:lnTo>
                  <a:lnTo>
                    <a:pt x="4831" y="1436"/>
                  </a:lnTo>
                  <a:lnTo>
                    <a:pt x="4825" y="1429"/>
                  </a:lnTo>
                  <a:lnTo>
                    <a:pt x="4819" y="1423"/>
                  </a:lnTo>
                  <a:lnTo>
                    <a:pt x="4812" y="1417"/>
                  </a:lnTo>
                  <a:lnTo>
                    <a:pt x="4806" y="1412"/>
                  </a:lnTo>
                  <a:lnTo>
                    <a:pt x="4798" y="1407"/>
                  </a:lnTo>
                  <a:lnTo>
                    <a:pt x="4790" y="1404"/>
                  </a:lnTo>
                  <a:lnTo>
                    <a:pt x="4783" y="1401"/>
                  </a:lnTo>
                  <a:lnTo>
                    <a:pt x="4774" y="1398"/>
                  </a:lnTo>
                  <a:lnTo>
                    <a:pt x="4766" y="1397"/>
                  </a:lnTo>
                  <a:lnTo>
                    <a:pt x="4757" y="1395"/>
                  </a:lnTo>
                  <a:lnTo>
                    <a:pt x="4748" y="1395"/>
                  </a:lnTo>
                  <a:lnTo>
                    <a:pt x="4740" y="1395"/>
                  </a:lnTo>
                  <a:lnTo>
                    <a:pt x="4731" y="1398"/>
                  </a:lnTo>
                  <a:lnTo>
                    <a:pt x="4722" y="1400"/>
                  </a:lnTo>
                  <a:lnTo>
                    <a:pt x="4598" y="1437"/>
                  </a:lnTo>
                  <a:lnTo>
                    <a:pt x="4598" y="1437"/>
                  </a:lnTo>
                  <a:lnTo>
                    <a:pt x="4590" y="1439"/>
                  </a:lnTo>
                  <a:lnTo>
                    <a:pt x="4581" y="1440"/>
                  </a:lnTo>
                  <a:lnTo>
                    <a:pt x="4574" y="1441"/>
                  </a:lnTo>
                  <a:lnTo>
                    <a:pt x="4565" y="1441"/>
                  </a:lnTo>
                  <a:lnTo>
                    <a:pt x="4558" y="1440"/>
                  </a:lnTo>
                  <a:lnTo>
                    <a:pt x="4549" y="1439"/>
                  </a:lnTo>
                  <a:lnTo>
                    <a:pt x="4541" y="1437"/>
                  </a:lnTo>
                  <a:lnTo>
                    <a:pt x="4534" y="1434"/>
                  </a:lnTo>
                  <a:lnTo>
                    <a:pt x="4526" y="1431"/>
                  </a:lnTo>
                  <a:lnTo>
                    <a:pt x="4520" y="1427"/>
                  </a:lnTo>
                  <a:lnTo>
                    <a:pt x="4513" y="1423"/>
                  </a:lnTo>
                  <a:lnTo>
                    <a:pt x="4507" y="1418"/>
                  </a:lnTo>
                  <a:lnTo>
                    <a:pt x="4500" y="1413"/>
                  </a:lnTo>
                  <a:lnTo>
                    <a:pt x="4495" y="1406"/>
                  </a:lnTo>
                  <a:lnTo>
                    <a:pt x="4489" y="1400"/>
                  </a:lnTo>
                  <a:lnTo>
                    <a:pt x="4485" y="1393"/>
                  </a:lnTo>
                  <a:lnTo>
                    <a:pt x="4485" y="1393"/>
                  </a:lnTo>
                  <a:lnTo>
                    <a:pt x="4452" y="1340"/>
                  </a:lnTo>
                  <a:lnTo>
                    <a:pt x="4419" y="1288"/>
                  </a:lnTo>
                  <a:lnTo>
                    <a:pt x="4384" y="1237"/>
                  </a:lnTo>
                  <a:lnTo>
                    <a:pt x="4347" y="1187"/>
                  </a:lnTo>
                  <a:lnTo>
                    <a:pt x="4347" y="1187"/>
                  </a:lnTo>
                  <a:lnTo>
                    <a:pt x="4343" y="1181"/>
                  </a:lnTo>
                  <a:lnTo>
                    <a:pt x="4339" y="1173"/>
                  </a:lnTo>
                  <a:lnTo>
                    <a:pt x="4335" y="1166"/>
                  </a:lnTo>
                  <a:lnTo>
                    <a:pt x="4332" y="1158"/>
                  </a:lnTo>
                  <a:lnTo>
                    <a:pt x="4330" y="1151"/>
                  </a:lnTo>
                  <a:lnTo>
                    <a:pt x="4329" y="1142"/>
                  </a:lnTo>
                  <a:lnTo>
                    <a:pt x="4328" y="1134"/>
                  </a:lnTo>
                  <a:lnTo>
                    <a:pt x="4328" y="1127"/>
                  </a:lnTo>
                  <a:lnTo>
                    <a:pt x="4328" y="1118"/>
                  </a:lnTo>
                  <a:lnTo>
                    <a:pt x="4329" y="1110"/>
                  </a:lnTo>
                  <a:lnTo>
                    <a:pt x="4331" y="1103"/>
                  </a:lnTo>
                  <a:lnTo>
                    <a:pt x="4333" y="1094"/>
                  </a:lnTo>
                  <a:lnTo>
                    <a:pt x="4337" y="1088"/>
                  </a:lnTo>
                  <a:lnTo>
                    <a:pt x="4341" y="1080"/>
                  </a:lnTo>
                  <a:lnTo>
                    <a:pt x="4345" y="1073"/>
                  </a:lnTo>
                  <a:lnTo>
                    <a:pt x="4350" y="1066"/>
                  </a:lnTo>
                  <a:lnTo>
                    <a:pt x="4432" y="966"/>
                  </a:lnTo>
                  <a:lnTo>
                    <a:pt x="4432" y="966"/>
                  </a:lnTo>
                  <a:lnTo>
                    <a:pt x="4437" y="959"/>
                  </a:lnTo>
                  <a:lnTo>
                    <a:pt x="4442" y="951"/>
                  </a:lnTo>
                  <a:lnTo>
                    <a:pt x="4446" y="944"/>
                  </a:lnTo>
                  <a:lnTo>
                    <a:pt x="4449" y="935"/>
                  </a:lnTo>
                  <a:lnTo>
                    <a:pt x="4451" y="926"/>
                  </a:lnTo>
                  <a:lnTo>
                    <a:pt x="4452" y="919"/>
                  </a:lnTo>
                  <a:lnTo>
                    <a:pt x="4454" y="910"/>
                  </a:lnTo>
                  <a:lnTo>
                    <a:pt x="4454" y="901"/>
                  </a:lnTo>
                  <a:lnTo>
                    <a:pt x="4454" y="893"/>
                  </a:lnTo>
                  <a:lnTo>
                    <a:pt x="4452" y="884"/>
                  </a:lnTo>
                  <a:lnTo>
                    <a:pt x="4450" y="875"/>
                  </a:lnTo>
                  <a:lnTo>
                    <a:pt x="4447" y="868"/>
                  </a:lnTo>
                  <a:lnTo>
                    <a:pt x="4444" y="860"/>
                  </a:lnTo>
                  <a:lnTo>
                    <a:pt x="4439" y="852"/>
                  </a:lnTo>
                  <a:lnTo>
                    <a:pt x="4434" y="845"/>
                  </a:lnTo>
                  <a:lnTo>
                    <a:pt x="4429" y="837"/>
                  </a:lnTo>
                  <a:lnTo>
                    <a:pt x="4429" y="837"/>
                  </a:lnTo>
                  <a:lnTo>
                    <a:pt x="4385" y="791"/>
                  </a:lnTo>
                  <a:lnTo>
                    <a:pt x="4340" y="744"/>
                  </a:lnTo>
                  <a:lnTo>
                    <a:pt x="4294" y="700"/>
                  </a:lnTo>
                  <a:lnTo>
                    <a:pt x="4247" y="655"/>
                  </a:lnTo>
                  <a:lnTo>
                    <a:pt x="4247" y="655"/>
                  </a:lnTo>
                  <a:lnTo>
                    <a:pt x="4240" y="650"/>
                  </a:lnTo>
                  <a:lnTo>
                    <a:pt x="4233" y="645"/>
                  </a:lnTo>
                  <a:lnTo>
                    <a:pt x="4225" y="640"/>
                  </a:lnTo>
                  <a:lnTo>
                    <a:pt x="4216" y="637"/>
                  </a:lnTo>
                  <a:lnTo>
                    <a:pt x="4209" y="634"/>
                  </a:lnTo>
                  <a:lnTo>
                    <a:pt x="4200" y="633"/>
                  </a:lnTo>
                  <a:lnTo>
                    <a:pt x="4191" y="630"/>
                  </a:lnTo>
                  <a:lnTo>
                    <a:pt x="4183" y="630"/>
                  </a:lnTo>
                  <a:lnTo>
                    <a:pt x="4175" y="630"/>
                  </a:lnTo>
                  <a:lnTo>
                    <a:pt x="4166" y="632"/>
                  </a:lnTo>
                  <a:lnTo>
                    <a:pt x="4158" y="633"/>
                  </a:lnTo>
                  <a:lnTo>
                    <a:pt x="4149" y="636"/>
                  </a:lnTo>
                  <a:lnTo>
                    <a:pt x="4142" y="639"/>
                  </a:lnTo>
                  <a:lnTo>
                    <a:pt x="4133" y="642"/>
                  </a:lnTo>
                  <a:lnTo>
                    <a:pt x="4125" y="647"/>
                  </a:lnTo>
                  <a:lnTo>
                    <a:pt x="4119" y="652"/>
                  </a:lnTo>
                  <a:lnTo>
                    <a:pt x="4018" y="734"/>
                  </a:lnTo>
                  <a:lnTo>
                    <a:pt x="4018" y="734"/>
                  </a:lnTo>
                  <a:lnTo>
                    <a:pt x="4012" y="740"/>
                  </a:lnTo>
                  <a:lnTo>
                    <a:pt x="4005" y="744"/>
                  </a:lnTo>
                  <a:lnTo>
                    <a:pt x="3997" y="747"/>
                  </a:lnTo>
                  <a:lnTo>
                    <a:pt x="3990" y="751"/>
                  </a:lnTo>
                  <a:lnTo>
                    <a:pt x="3982" y="753"/>
                  </a:lnTo>
                  <a:lnTo>
                    <a:pt x="3974" y="755"/>
                  </a:lnTo>
                  <a:lnTo>
                    <a:pt x="3966" y="756"/>
                  </a:lnTo>
                  <a:lnTo>
                    <a:pt x="3958" y="756"/>
                  </a:lnTo>
                  <a:lnTo>
                    <a:pt x="3950" y="756"/>
                  </a:lnTo>
                  <a:lnTo>
                    <a:pt x="3942" y="755"/>
                  </a:lnTo>
                  <a:lnTo>
                    <a:pt x="3935" y="754"/>
                  </a:lnTo>
                  <a:lnTo>
                    <a:pt x="3926" y="752"/>
                  </a:lnTo>
                  <a:lnTo>
                    <a:pt x="3918" y="750"/>
                  </a:lnTo>
                  <a:lnTo>
                    <a:pt x="3911" y="745"/>
                  </a:lnTo>
                  <a:lnTo>
                    <a:pt x="3904" y="742"/>
                  </a:lnTo>
                  <a:lnTo>
                    <a:pt x="3897" y="737"/>
                  </a:lnTo>
                  <a:lnTo>
                    <a:pt x="3897" y="737"/>
                  </a:lnTo>
                  <a:lnTo>
                    <a:pt x="3847" y="700"/>
                  </a:lnTo>
                  <a:lnTo>
                    <a:pt x="3796" y="665"/>
                  </a:lnTo>
                  <a:lnTo>
                    <a:pt x="3744" y="632"/>
                  </a:lnTo>
                  <a:lnTo>
                    <a:pt x="3692" y="599"/>
                  </a:lnTo>
                  <a:lnTo>
                    <a:pt x="3692" y="599"/>
                  </a:lnTo>
                  <a:lnTo>
                    <a:pt x="3684" y="595"/>
                  </a:lnTo>
                  <a:lnTo>
                    <a:pt x="3678" y="589"/>
                  </a:lnTo>
                  <a:lnTo>
                    <a:pt x="3672" y="584"/>
                  </a:lnTo>
                  <a:lnTo>
                    <a:pt x="3667" y="577"/>
                  </a:lnTo>
                  <a:lnTo>
                    <a:pt x="3662" y="572"/>
                  </a:lnTo>
                  <a:lnTo>
                    <a:pt x="3657" y="564"/>
                  </a:lnTo>
                  <a:lnTo>
                    <a:pt x="3653" y="558"/>
                  </a:lnTo>
                  <a:lnTo>
                    <a:pt x="3650" y="550"/>
                  </a:lnTo>
                  <a:lnTo>
                    <a:pt x="3648" y="543"/>
                  </a:lnTo>
                  <a:lnTo>
                    <a:pt x="3645" y="535"/>
                  </a:lnTo>
                  <a:lnTo>
                    <a:pt x="3644" y="528"/>
                  </a:lnTo>
                  <a:lnTo>
                    <a:pt x="3643" y="519"/>
                  </a:lnTo>
                  <a:lnTo>
                    <a:pt x="3643" y="511"/>
                  </a:lnTo>
                  <a:lnTo>
                    <a:pt x="3644" y="503"/>
                  </a:lnTo>
                  <a:lnTo>
                    <a:pt x="3645" y="494"/>
                  </a:lnTo>
                  <a:lnTo>
                    <a:pt x="3648" y="486"/>
                  </a:lnTo>
                  <a:lnTo>
                    <a:pt x="3685" y="362"/>
                  </a:lnTo>
                  <a:lnTo>
                    <a:pt x="3685" y="362"/>
                  </a:lnTo>
                  <a:lnTo>
                    <a:pt x="3688" y="353"/>
                  </a:lnTo>
                  <a:lnTo>
                    <a:pt x="3689" y="344"/>
                  </a:lnTo>
                  <a:lnTo>
                    <a:pt x="3689" y="336"/>
                  </a:lnTo>
                  <a:lnTo>
                    <a:pt x="3689" y="327"/>
                  </a:lnTo>
                  <a:lnTo>
                    <a:pt x="3688" y="318"/>
                  </a:lnTo>
                  <a:lnTo>
                    <a:pt x="3687" y="310"/>
                  </a:lnTo>
                  <a:lnTo>
                    <a:pt x="3684" y="302"/>
                  </a:lnTo>
                  <a:lnTo>
                    <a:pt x="3681" y="293"/>
                  </a:lnTo>
                  <a:lnTo>
                    <a:pt x="3677" y="286"/>
                  </a:lnTo>
                  <a:lnTo>
                    <a:pt x="3672" y="278"/>
                  </a:lnTo>
                  <a:lnTo>
                    <a:pt x="3667" y="272"/>
                  </a:lnTo>
                  <a:lnTo>
                    <a:pt x="3662" y="265"/>
                  </a:lnTo>
                  <a:lnTo>
                    <a:pt x="3655" y="260"/>
                  </a:lnTo>
                  <a:lnTo>
                    <a:pt x="3649" y="254"/>
                  </a:lnTo>
                  <a:lnTo>
                    <a:pt x="3641" y="249"/>
                  </a:lnTo>
                  <a:lnTo>
                    <a:pt x="3633" y="245"/>
                  </a:lnTo>
                  <a:lnTo>
                    <a:pt x="3633" y="245"/>
                  </a:lnTo>
                  <a:lnTo>
                    <a:pt x="3575" y="218"/>
                  </a:lnTo>
                  <a:lnTo>
                    <a:pt x="3515" y="193"/>
                  </a:lnTo>
                  <a:lnTo>
                    <a:pt x="3456" y="169"/>
                  </a:lnTo>
                  <a:lnTo>
                    <a:pt x="3395" y="146"/>
                  </a:lnTo>
                  <a:lnTo>
                    <a:pt x="3395" y="146"/>
                  </a:lnTo>
                  <a:lnTo>
                    <a:pt x="3386" y="144"/>
                  </a:lnTo>
                  <a:lnTo>
                    <a:pt x="3378" y="142"/>
                  </a:lnTo>
                  <a:lnTo>
                    <a:pt x="3369" y="141"/>
                  </a:lnTo>
                  <a:lnTo>
                    <a:pt x="3360" y="141"/>
                  </a:lnTo>
                  <a:lnTo>
                    <a:pt x="3352" y="141"/>
                  </a:lnTo>
                  <a:lnTo>
                    <a:pt x="3343" y="143"/>
                  </a:lnTo>
                  <a:lnTo>
                    <a:pt x="3336" y="144"/>
                  </a:lnTo>
                  <a:lnTo>
                    <a:pt x="3327" y="147"/>
                  </a:lnTo>
                  <a:lnTo>
                    <a:pt x="3319" y="150"/>
                  </a:lnTo>
                  <a:lnTo>
                    <a:pt x="3312" y="155"/>
                  </a:lnTo>
                  <a:lnTo>
                    <a:pt x="3304" y="159"/>
                  </a:lnTo>
                  <a:lnTo>
                    <a:pt x="3298" y="165"/>
                  </a:lnTo>
                  <a:lnTo>
                    <a:pt x="3291" y="171"/>
                  </a:lnTo>
                  <a:lnTo>
                    <a:pt x="3286" y="178"/>
                  </a:lnTo>
                  <a:lnTo>
                    <a:pt x="3280" y="185"/>
                  </a:lnTo>
                  <a:lnTo>
                    <a:pt x="3276" y="193"/>
                  </a:lnTo>
                  <a:lnTo>
                    <a:pt x="3214" y="306"/>
                  </a:lnTo>
                  <a:lnTo>
                    <a:pt x="3214" y="306"/>
                  </a:lnTo>
                  <a:lnTo>
                    <a:pt x="3210" y="314"/>
                  </a:lnTo>
                  <a:lnTo>
                    <a:pt x="3206" y="321"/>
                  </a:lnTo>
                  <a:lnTo>
                    <a:pt x="3200" y="327"/>
                  </a:lnTo>
                  <a:lnTo>
                    <a:pt x="3195" y="332"/>
                  </a:lnTo>
                  <a:lnTo>
                    <a:pt x="3188" y="338"/>
                  </a:lnTo>
                  <a:lnTo>
                    <a:pt x="3182" y="342"/>
                  </a:lnTo>
                  <a:lnTo>
                    <a:pt x="3174" y="347"/>
                  </a:lnTo>
                  <a:lnTo>
                    <a:pt x="3168" y="350"/>
                  </a:lnTo>
                  <a:lnTo>
                    <a:pt x="3160" y="353"/>
                  </a:lnTo>
                  <a:lnTo>
                    <a:pt x="3152" y="355"/>
                  </a:lnTo>
                  <a:lnTo>
                    <a:pt x="3144" y="357"/>
                  </a:lnTo>
                  <a:lnTo>
                    <a:pt x="3136" y="359"/>
                  </a:lnTo>
                  <a:lnTo>
                    <a:pt x="3129" y="359"/>
                  </a:lnTo>
                  <a:lnTo>
                    <a:pt x="3120" y="359"/>
                  </a:lnTo>
                  <a:lnTo>
                    <a:pt x="3111" y="357"/>
                  </a:lnTo>
                  <a:lnTo>
                    <a:pt x="3104" y="355"/>
                  </a:lnTo>
                  <a:lnTo>
                    <a:pt x="3104" y="355"/>
                  </a:lnTo>
                  <a:lnTo>
                    <a:pt x="3044" y="341"/>
                  </a:lnTo>
                  <a:lnTo>
                    <a:pt x="2983" y="328"/>
                  </a:lnTo>
                  <a:lnTo>
                    <a:pt x="2923" y="317"/>
                  </a:lnTo>
                  <a:lnTo>
                    <a:pt x="2861" y="308"/>
                  </a:lnTo>
                  <a:lnTo>
                    <a:pt x="2861" y="308"/>
                  </a:lnTo>
                  <a:lnTo>
                    <a:pt x="2852" y="305"/>
                  </a:lnTo>
                  <a:lnTo>
                    <a:pt x="2845" y="303"/>
                  </a:lnTo>
                  <a:lnTo>
                    <a:pt x="2837" y="301"/>
                  </a:lnTo>
                  <a:lnTo>
                    <a:pt x="2830" y="298"/>
                  </a:lnTo>
                  <a:lnTo>
                    <a:pt x="2822" y="293"/>
                  </a:lnTo>
                  <a:lnTo>
                    <a:pt x="2816" y="289"/>
                  </a:lnTo>
                  <a:lnTo>
                    <a:pt x="2809" y="284"/>
                  </a:lnTo>
                  <a:lnTo>
                    <a:pt x="2804" y="278"/>
                  </a:lnTo>
                  <a:lnTo>
                    <a:pt x="2798" y="272"/>
                  </a:lnTo>
                  <a:lnTo>
                    <a:pt x="2794" y="265"/>
                  </a:lnTo>
                  <a:lnTo>
                    <a:pt x="2790" y="259"/>
                  </a:lnTo>
                  <a:lnTo>
                    <a:pt x="2785" y="251"/>
                  </a:lnTo>
                  <a:lnTo>
                    <a:pt x="2782" y="244"/>
                  </a:lnTo>
                  <a:lnTo>
                    <a:pt x="2780" y="236"/>
                  </a:lnTo>
                  <a:lnTo>
                    <a:pt x="2778" y="228"/>
                  </a:lnTo>
                  <a:lnTo>
                    <a:pt x="2777" y="220"/>
                  </a:lnTo>
                  <a:lnTo>
                    <a:pt x="2764" y="91"/>
                  </a:lnTo>
                  <a:lnTo>
                    <a:pt x="2764" y="91"/>
                  </a:lnTo>
                  <a:lnTo>
                    <a:pt x="2762" y="82"/>
                  </a:lnTo>
                  <a:lnTo>
                    <a:pt x="2760" y="74"/>
                  </a:lnTo>
                  <a:lnTo>
                    <a:pt x="2758" y="65"/>
                  </a:lnTo>
                  <a:lnTo>
                    <a:pt x="2754" y="57"/>
                  </a:lnTo>
                  <a:lnTo>
                    <a:pt x="2749" y="50"/>
                  </a:lnTo>
                  <a:lnTo>
                    <a:pt x="2745" y="42"/>
                  </a:lnTo>
                  <a:lnTo>
                    <a:pt x="2740" y="36"/>
                  </a:lnTo>
                  <a:lnTo>
                    <a:pt x="2734" y="30"/>
                  </a:lnTo>
                  <a:lnTo>
                    <a:pt x="2728" y="24"/>
                  </a:lnTo>
                  <a:lnTo>
                    <a:pt x="2720" y="19"/>
                  </a:lnTo>
                  <a:lnTo>
                    <a:pt x="2714" y="15"/>
                  </a:lnTo>
                  <a:lnTo>
                    <a:pt x="2705" y="11"/>
                  </a:lnTo>
                  <a:lnTo>
                    <a:pt x="2697" y="7"/>
                  </a:lnTo>
                  <a:lnTo>
                    <a:pt x="2689" y="5"/>
                  </a:lnTo>
                  <a:lnTo>
                    <a:pt x="2680" y="3"/>
                  </a:lnTo>
                  <a:lnTo>
                    <a:pt x="2671" y="3"/>
                  </a:lnTo>
                  <a:lnTo>
                    <a:pt x="2671" y="3"/>
                  </a:lnTo>
                  <a:lnTo>
                    <a:pt x="2608" y="0"/>
                  </a:lnTo>
                  <a:lnTo>
                    <a:pt x="2543" y="0"/>
                  </a:lnTo>
                  <a:lnTo>
                    <a:pt x="2543" y="0"/>
                  </a:lnTo>
                  <a:lnTo>
                    <a:pt x="2478" y="0"/>
                  </a:lnTo>
                  <a:lnTo>
                    <a:pt x="2414" y="3"/>
                  </a:lnTo>
                  <a:lnTo>
                    <a:pt x="2414" y="3"/>
                  </a:lnTo>
                  <a:lnTo>
                    <a:pt x="2405" y="3"/>
                  </a:lnTo>
                  <a:lnTo>
                    <a:pt x="2396" y="5"/>
                  </a:lnTo>
                  <a:lnTo>
                    <a:pt x="2388" y="7"/>
                  </a:lnTo>
                  <a:lnTo>
                    <a:pt x="2379" y="11"/>
                  </a:lnTo>
                  <a:lnTo>
                    <a:pt x="2371" y="15"/>
                  </a:lnTo>
                  <a:lnTo>
                    <a:pt x="2364" y="19"/>
                  </a:lnTo>
                  <a:lnTo>
                    <a:pt x="2357" y="24"/>
                  </a:lnTo>
                  <a:lnTo>
                    <a:pt x="2351" y="30"/>
                  </a:lnTo>
                  <a:lnTo>
                    <a:pt x="2345" y="36"/>
                  </a:lnTo>
                  <a:lnTo>
                    <a:pt x="2340" y="42"/>
                  </a:lnTo>
                  <a:lnTo>
                    <a:pt x="2335" y="50"/>
                  </a:lnTo>
                  <a:lnTo>
                    <a:pt x="2330" y="57"/>
                  </a:lnTo>
                  <a:lnTo>
                    <a:pt x="2327" y="65"/>
                  </a:lnTo>
                  <a:lnTo>
                    <a:pt x="2324" y="74"/>
                  </a:lnTo>
                  <a:lnTo>
                    <a:pt x="2323" y="82"/>
                  </a:lnTo>
                  <a:lnTo>
                    <a:pt x="2320" y="91"/>
                  </a:lnTo>
                  <a:lnTo>
                    <a:pt x="2307" y="220"/>
                  </a:lnTo>
                  <a:lnTo>
                    <a:pt x="2307" y="220"/>
                  </a:lnTo>
                  <a:lnTo>
                    <a:pt x="2306" y="228"/>
                  </a:lnTo>
                  <a:lnTo>
                    <a:pt x="2305" y="236"/>
                  </a:lnTo>
                  <a:lnTo>
                    <a:pt x="2302" y="244"/>
                  </a:lnTo>
                  <a:lnTo>
                    <a:pt x="2299" y="251"/>
                  </a:lnTo>
                  <a:lnTo>
                    <a:pt x="2296" y="259"/>
                  </a:lnTo>
                  <a:lnTo>
                    <a:pt x="2291" y="265"/>
                  </a:lnTo>
                  <a:lnTo>
                    <a:pt x="2287" y="272"/>
                  </a:lnTo>
                  <a:lnTo>
                    <a:pt x="2281" y="278"/>
                  </a:lnTo>
                  <a:lnTo>
                    <a:pt x="2275" y="284"/>
                  </a:lnTo>
                  <a:lnTo>
                    <a:pt x="2268" y="289"/>
                  </a:lnTo>
                  <a:lnTo>
                    <a:pt x="2262" y="293"/>
                  </a:lnTo>
                  <a:lnTo>
                    <a:pt x="2255" y="298"/>
                  </a:lnTo>
                  <a:lnTo>
                    <a:pt x="2248" y="301"/>
                  </a:lnTo>
                  <a:lnTo>
                    <a:pt x="2240" y="303"/>
                  </a:lnTo>
                  <a:lnTo>
                    <a:pt x="2232" y="305"/>
                  </a:lnTo>
                  <a:lnTo>
                    <a:pt x="2224" y="308"/>
                  </a:lnTo>
                  <a:lnTo>
                    <a:pt x="2224" y="308"/>
                  </a:lnTo>
                  <a:lnTo>
                    <a:pt x="2162" y="317"/>
                  </a:lnTo>
                  <a:lnTo>
                    <a:pt x="2102" y="328"/>
                  </a:lnTo>
                  <a:lnTo>
                    <a:pt x="2041" y="341"/>
                  </a:lnTo>
                  <a:lnTo>
                    <a:pt x="1981" y="355"/>
                  </a:lnTo>
                  <a:lnTo>
                    <a:pt x="1981" y="355"/>
                  </a:lnTo>
                  <a:lnTo>
                    <a:pt x="1973" y="357"/>
                  </a:lnTo>
                  <a:lnTo>
                    <a:pt x="1965" y="359"/>
                  </a:lnTo>
                  <a:lnTo>
                    <a:pt x="1956" y="359"/>
                  </a:lnTo>
                  <a:lnTo>
                    <a:pt x="1949" y="359"/>
                  </a:lnTo>
                  <a:lnTo>
                    <a:pt x="1940" y="357"/>
                  </a:lnTo>
                  <a:lnTo>
                    <a:pt x="1933" y="355"/>
                  </a:lnTo>
                  <a:lnTo>
                    <a:pt x="1925" y="353"/>
                  </a:lnTo>
                  <a:lnTo>
                    <a:pt x="1917" y="350"/>
                  </a:lnTo>
                  <a:lnTo>
                    <a:pt x="1910" y="347"/>
                  </a:lnTo>
                  <a:lnTo>
                    <a:pt x="1903" y="342"/>
                  </a:lnTo>
                  <a:lnTo>
                    <a:pt x="1897" y="338"/>
                  </a:lnTo>
                  <a:lnTo>
                    <a:pt x="1890" y="332"/>
                  </a:lnTo>
                  <a:lnTo>
                    <a:pt x="1885" y="327"/>
                  </a:lnTo>
                  <a:lnTo>
                    <a:pt x="1880" y="321"/>
                  </a:lnTo>
                  <a:lnTo>
                    <a:pt x="1874" y="314"/>
                  </a:lnTo>
                  <a:lnTo>
                    <a:pt x="1870" y="306"/>
                  </a:lnTo>
                  <a:lnTo>
                    <a:pt x="1809" y="193"/>
                  </a:lnTo>
                  <a:lnTo>
                    <a:pt x="1809" y="193"/>
                  </a:lnTo>
                  <a:lnTo>
                    <a:pt x="1805" y="185"/>
                  </a:lnTo>
                  <a:lnTo>
                    <a:pt x="1799" y="178"/>
                  </a:lnTo>
                  <a:lnTo>
                    <a:pt x="1793" y="171"/>
                  </a:lnTo>
                  <a:lnTo>
                    <a:pt x="1787" y="165"/>
                  </a:lnTo>
                  <a:lnTo>
                    <a:pt x="1780" y="159"/>
                  </a:lnTo>
                  <a:lnTo>
                    <a:pt x="1773" y="155"/>
                  </a:lnTo>
                  <a:lnTo>
                    <a:pt x="1766" y="150"/>
                  </a:lnTo>
                  <a:lnTo>
                    <a:pt x="1758" y="147"/>
                  </a:lnTo>
                  <a:lnTo>
                    <a:pt x="1750" y="144"/>
                  </a:lnTo>
                  <a:lnTo>
                    <a:pt x="1741" y="143"/>
                  </a:lnTo>
                  <a:lnTo>
                    <a:pt x="1732" y="141"/>
                  </a:lnTo>
                  <a:lnTo>
                    <a:pt x="1725" y="141"/>
                  </a:lnTo>
                  <a:lnTo>
                    <a:pt x="1716" y="141"/>
                  </a:lnTo>
                  <a:lnTo>
                    <a:pt x="1706" y="142"/>
                  </a:lnTo>
                  <a:lnTo>
                    <a:pt x="1698" y="144"/>
                  </a:lnTo>
                  <a:lnTo>
                    <a:pt x="1689" y="146"/>
                  </a:lnTo>
                  <a:lnTo>
                    <a:pt x="1689" y="146"/>
                  </a:lnTo>
                  <a:lnTo>
                    <a:pt x="1629" y="169"/>
                  </a:lnTo>
                  <a:lnTo>
                    <a:pt x="1569" y="193"/>
                  </a:lnTo>
                  <a:lnTo>
                    <a:pt x="1510" y="218"/>
                  </a:lnTo>
                  <a:lnTo>
                    <a:pt x="1452" y="245"/>
                  </a:lnTo>
                  <a:lnTo>
                    <a:pt x="1452" y="245"/>
                  </a:lnTo>
                  <a:lnTo>
                    <a:pt x="1443" y="249"/>
                  </a:lnTo>
                  <a:lnTo>
                    <a:pt x="1436" y="254"/>
                  </a:lnTo>
                  <a:lnTo>
                    <a:pt x="1429" y="260"/>
                  </a:lnTo>
                  <a:lnTo>
                    <a:pt x="1422" y="265"/>
                  </a:lnTo>
                  <a:lnTo>
                    <a:pt x="1417" y="272"/>
                  </a:lnTo>
                  <a:lnTo>
                    <a:pt x="1413" y="278"/>
                  </a:lnTo>
                  <a:lnTo>
                    <a:pt x="1407" y="286"/>
                  </a:lnTo>
                  <a:lnTo>
                    <a:pt x="1404" y="293"/>
                  </a:lnTo>
                  <a:lnTo>
                    <a:pt x="1401" y="302"/>
                  </a:lnTo>
                  <a:lnTo>
                    <a:pt x="1399" y="310"/>
                  </a:lnTo>
                  <a:lnTo>
                    <a:pt x="1396" y="318"/>
                  </a:lnTo>
                  <a:lnTo>
                    <a:pt x="1395" y="327"/>
                  </a:lnTo>
                  <a:lnTo>
                    <a:pt x="1395" y="336"/>
                  </a:lnTo>
                  <a:lnTo>
                    <a:pt x="1396" y="344"/>
                  </a:lnTo>
                  <a:lnTo>
                    <a:pt x="1397" y="353"/>
                  </a:lnTo>
                  <a:lnTo>
                    <a:pt x="1400" y="362"/>
                  </a:lnTo>
                  <a:lnTo>
                    <a:pt x="1438" y="486"/>
                  </a:lnTo>
                  <a:lnTo>
                    <a:pt x="1438" y="486"/>
                  </a:lnTo>
                  <a:lnTo>
                    <a:pt x="1440" y="494"/>
                  </a:lnTo>
                  <a:lnTo>
                    <a:pt x="1441" y="503"/>
                  </a:lnTo>
                  <a:lnTo>
                    <a:pt x="1441" y="511"/>
                  </a:lnTo>
                  <a:lnTo>
                    <a:pt x="1441" y="519"/>
                  </a:lnTo>
                  <a:lnTo>
                    <a:pt x="1441" y="528"/>
                  </a:lnTo>
                  <a:lnTo>
                    <a:pt x="1440" y="535"/>
                  </a:lnTo>
                  <a:lnTo>
                    <a:pt x="1438" y="543"/>
                  </a:lnTo>
                  <a:lnTo>
                    <a:pt x="1434" y="550"/>
                  </a:lnTo>
                  <a:lnTo>
                    <a:pt x="1431" y="558"/>
                  </a:lnTo>
                  <a:lnTo>
                    <a:pt x="1428" y="564"/>
                  </a:lnTo>
                  <a:lnTo>
                    <a:pt x="1423" y="572"/>
                  </a:lnTo>
                  <a:lnTo>
                    <a:pt x="1418" y="577"/>
                  </a:lnTo>
                  <a:lnTo>
                    <a:pt x="1413" y="584"/>
                  </a:lnTo>
                  <a:lnTo>
                    <a:pt x="1407" y="589"/>
                  </a:lnTo>
                  <a:lnTo>
                    <a:pt x="1400" y="595"/>
                  </a:lnTo>
                  <a:lnTo>
                    <a:pt x="1393" y="599"/>
                  </a:lnTo>
                  <a:lnTo>
                    <a:pt x="1393" y="599"/>
                  </a:lnTo>
                  <a:lnTo>
                    <a:pt x="1340" y="632"/>
                  </a:lnTo>
                  <a:lnTo>
                    <a:pt x="1288" y="665"/>
                  </a:lnTo>
                  <a:lnTo>
                    <a:pt x="1237" y="700"/>
                  </a:lnTo>
                  <a:lnTo>
                    <a:pt x="1187" y="737"/>
                  </a:lnTo>
                  <a:lnTo>
                    <a:pt x="1187" y="737"/>
                  </a:lnTo>
                  <a:lnTo>
                    <a:pt x="1181" y="742"/>
                  </a:lnTo>
                  <a:lnTo>
                    <a:pt x="1173" y="745"/>
                  </a:lnTo>
                  <a:lnTo>
                    <a:pt x="1166" y="750"/>
                  </a:lnTo>
                  <a:lnTo>
                    <a:pt x="1158" y="752"/>
                  </a:lnTo>
                  <a:lnTo>
                    <a:pt x="1150" y="754"/>
                  </a:lnTo>
                  <a:lnTo>
                    <a:pt x="1143" y="755"/>
                  </a:lnTo>
                  <a:lnTo>
                    <a:pt x="1134" y="756"/>
                  </a:lnTo>
                  <a:lnTo>
                    <a:pt x="1127" y="756"/>
                  </a:lnTo>
                  <a:lnTo>
                    <a:pt x="1119" y="756"/>
                  </a:lnTo>
                  <a:lnTo>
                    <a:pt x="1110" y="755"/>
                  </a:lnTo>
                  <a:lnTo>
                    <a:pt x="1103" y="753"/>
                  </a:lnTo>
                  <a:lnTo>
                    <a:pt x="1095" y="751"/>
                  </a:lnTo>
                  <a:lnTo>
                    <a:pt x="1088" y="747"/>
                  </a:lnTo>
                  <a:lnTo>
                    <a:pt x="1080" y="744"/>
                  </a:lnTo>
                  <a:lnTo>
                    <a:pt x="1074" y="740"/>
                  </a:lnTo>
                  <a:lnTo>
                    <a:pt x="1066" y="734"/>
                  </a:lnTo>
                  <a:lnTo>
                    <a:pt x="966" y="652"/>
                  </a:lnTo>
                  <a:lnTo>
                    <a:pt x="966" y="652"/>
                  </a:lnTo>
                  <a:lnTo>
                    <a:pt x="959" y="647"/>
                  </a:lnTo>
                  <a:lnTo>
                    <a:pt x="951" y="642"/>
                  </a:lnTo>
                  <a:lnTo>
                    <a:pt x="944" y="639"/>
                  </a:lnTo>
                  <a:lnTo>
                    <a:pt x="935" y="636"/>
                  </a:lnTo>
                  <a:lnTo>
                    <a:pt x="927" y="633"/>
                  </a:lnTo>
                  <a:lnTo>
                    <a:pt x="919" y="632"/>
                  </a:lnTo>
                  <a:lnTo>
                    <a:pt x="910" y="630"/>
                  </a:lnTo>
                  <a:lnTo>
                    <a:pt x="901" y="630"/>
                  </a:lnTo>
                  <a:lnTo>
                    <a:pt x="893" y="630"/>
                  </a:lnTo>
                  <a:lnTo>
                    <a:pt x="885" y="633"/>
                  </a:lnTo>
                  <a:lnTo>
                    <a:pt x="876" y="634"/>
                  </a:lnTo>
                  <a:lnTo>
                    <a:pt x="868" y="637"/>
                  </a:lnTo>
                  <a:lnTo>
                    <a:pt x="860" y="640"/>
                  </a:lnTo>
                  <a:lnTo>
                    <a:pt x="853" y="645"/>
                  </a:lnTo>
                  <a:lnTo>
                    <a:pt x="845" y="650"/>
                  </a:lnTo>
                  <a:lnTo>
                    <a:pt x="838" y="655"/>
                  </a:lnTo>
                  <a:lnTo>
                    <a:pt x="838" y="655"/>
                  </a:lnTo>
                  <a:lnTo>
                    <a:pt x="791" y="700"/>
                  </a:lnTo>
                  <a:lnTo>
                    <a:pt x="744" y="744"/>
                  </a:lnTo>
                  <a:lnTo>
                    <a:pt x="700" y="791"/>
                  </a:lnTo>
                  <a:lnTo>
                    <a:pt x="655" y="837"/>
                  </a:lnTo>
                  <a:lnTo>
                    <a:pt x="655" y="837"/>
                  </a:lnTo>
                  <a:lnTo>
                    <a:pt x="650" y="845"/>
                  </a:lnTo>
                  <a:lnTo>
                    <a:pt x="646" y="852"/>
                  </a:lnTo>
                  <a:lnTo>
                    <a:pt x="641" y="860"/>
                  </a:lnTo>
                  <a:lnTo>
                    <a:pt x="637" y="868"/>
                  </a:lnTo>
                  <a:lnTo>
                    <a:pt x="635" y="875"/>
                  </a:lnTo>
                  <a:lnTo>
                    <a:pt x="633" y="884"/>
                  </a:lnTo>
                  <a:lnTo>
                    <a:pt x="632" y="893"/>
                  </a:lnTo>
                  <a:lnTo>
                    <a:pt x="630" y="901"/>
                  </a:lnTo>
                  <a:lnTo>
                    <a:pt x="630" y="910"/>
                  </a:lnTo>
                  <a:lnTo>
                    <a:pt x="632" y="919"/>
                  </a:lnTo>
                  <a:lnTo>
                    <a:pt x="634" y="926"/>
                  </a:lnTo>
                  <a:lnTo>
                    <a:pt x="636" y="935"/>
                  </a:lnTo>
                  <a:lnTo>
                    <a:pt x="639" y="944"/>
                  </a:lnTo>
                  <a:lnTo>
                    <a:pt x="642" y="951"/>
                  </a:lnTo>
                  <a:lnTo>
                    <a:pt x="648" y="959"/>
                  </a:lnTo>
                  <a:lnTo>
                    <a:pt x="653" y="966"/>
                  </a:lnTo>
                  <a:lnTo>
                    <a:pt x="734" y="1066"/>
                  </a:lnTo>
                  <a:lnTo>
                    <a:pt x="734" y="1066"/>
                  </a:lnTo>
                  <a:lnTo>
                    <a:pt x="740" y="1073"/>
                  </a:lnTo>
                  <a:lnTo>
                    <a:pt x="744" y="1080"/>
                  </a:lnTo>
                  <a:lnTo>
                    <a:pt x="749" y="1088"/>
                  </a:lnTo>
                  <a:lnTo>
                    <a:pt x="751" y="1094"/>
                  </a:lnTo>
                  <a:lnTo>
                    <a:pt x="754" y="1103"/>
                  </a:lnTo>
                  <a:lnTo>
                    <a:pt x="755" y="1110"/>
                  </a:lnTo>
                  <a:lnTo>
                    <a:pt x="756" y="1118"/>
                  </a:lnTo>
                  <a:lnTo>
                    <a:pt x="757" y="1127"/>
                  </a:lnTo>
                  <a:lnTo>
                    <a:pt x="757" y="1134"/>
                  </a:lnTo>
                  <a:lnTo>
                    <a:pt x="756" y="1142"/>
                  </a:lnTo>
                  <a:lnTo>
                    <a:pt x="754" y="1151"/>
                  </a:lnTo>
                  <a:lnTo>
                    <a:pt x="752" y="1158"/>
                  </a:lnTo>
                  <a:lnTo>
                    <a:pt x="750" y="1166"/>
                  </a:lnTo>
                  <a:lnTo>
                    <a:pt x="746" y="1173"/>
                  </a:lnTo>
                  <a:lnTo>
                    <a:pt x="742" y="1181"/>
                  </a:lnTo>
                  <a:lnTo>
                    <a:pt x="737" y="1187"/>
                  </a:lnTo>
                  <a:lnTo>
                    <a:pt x="737" y="1187"/>
                  </a:lnTo>
                  <a:lnTo>
                    <a:pt x="701" y="1237"/>
                  </a:lnTo>
                  <a:lnTo>
                    <a:pt x="665" y="1288"/>
                  </a:lnTo>
                  <a:lnTo>
                    <a:pt x="632" y="1340"/>
                  </a:lnTo>
                  <a:lnTo>
                    <a:pt x="599" y="1393"/>
                  </a:lnTo>
                  <a:lnTo>
                    <a:pt x="599" y="1393"/>
                  </a:lnTo>
                  <a:lnTo>
                    <a:pt x="595" y="1400"/>
                  </a:lnTo>
                  <a:lnTo>
                    <a:pt x="590" y="1406"/>
                  </a:lnTo>
                  <a:lnTo>
                    <a:pt x="584" y="1413"/>
                  </a:lnTo>
                  <a:lnTo>
                    <a:pt x="578" y="1418"/>
                  </a:lnTo>
                  <a:lnTo>
                    <a:pt x="572" y="1423"/>
                  </a:lnTo>
                  <a:lnTo>
                    <a:pt x="565" y="1427"/>
                  </a:lnTo>
                  <a:lnTo>
                    <a:pt x="558" y="1431"/>
                  </a:lnTo>
                  <a:lnTo>
                    <a:pt x="550" y="1434"/>
                  </a:lnTo>
                  <a:lnTo>
                    <a:pt x="543" y="1437"/>
                  </a:lnTo>
                  <a:lnTo>
                    <a:pt x="535" y="1439"/>
                  </a:lnTo>
                  <a:lnTo>
                    <a:pt x="528" y="1440"/>
                  </a:lnTo>
                  <a:lnTo>
                    <a:pt x="519" y="1441"/>
                  </a:lnTo>
                  <a:lnTo>
                    <a:pt x="511" y="1441"/>
                  </a:lnTo>
                  <a:lnTo>
                    <a:pt x="503" y="1440"/>
                  </a:lnTo>
                  <a:lnTo>
                    <a:pt x="495" y="1439"/>
                  </a:lnTo>
                  <a:lnTo>
                    <a:pt x="486" y="1437"/>
                  </a:lnTo>
                  <a:lnTo>
                    <a:pt x="363" y="1400"/>
                  </a:lnTo>
                  <a:lnTo>
                    <a:pt x="363" y="1400"/>
                  </a:lnTo>
                  <a:lnTo>
                    <a:pt x="354" y="1398"/>
                  </a:lnTo>
                  <a:lnTo>
                    <a:pt x="344" y="1395"/>
                  </a:lnTo>
                  <a:lnTo>
                    <a:pt x="336" y="1395"/>
                  </a:lnTo>
                  <a:lnTo>
                    <a:pt x="327" y="1395"/>
                  </a:lnTo>
                  <a:lnTo>
                    <a:pt x="318" y="1397"/>
                  </a:lnTo>
                  <a:lnTo>
                    <a:pt x="311" y="1398"/>
                  </a:lnTo>
                  <a:lnTo>
                    <a:pt x="302" y="1401"/>
                  </a:lnTo>
                  <a:lnTo>
                    <a:pt x="295" y="1404"/>
                  </a:lnTo>
                  <a:lnTo>
                    <a:pt x="287" y="1407"/>
                  </a:lnTo>
                  <a:lnTo>
                    <a:pt x="279" y="1412"/>
                  </a:lnTo>
                  <a:lnTo>
                    <a:pt x="272" y="1417"/>
                  </a:lnTo>
                  <a:lnTo>
                    <a:pt x="265" y="1423"/>
                  </a:lnTo>
                  <a:lnTo>
                    <a:pt x="260" y="1429"/>
                  </a:lnTo>
                  <a:lnTo>
                    <a:pt x="255" y="1436"/>
                  </a:lnTo>
                  <a:lnTo>
                    <a:pt x="249" y="1443"/>
                  </a:lnTo>
                  <a:lnTo>
                    <a:pt x="245" y="1451"/>
                  </a:lnTo>
                  <a:lnTo>
                    <a:pt x="245" y="1451"/>
                  </a:lnTo>
                  <a:lnTo>
                    <a:pt x="219" y="1509"/>
                  </a:lnTo>
                  <a:lnTo>
                    <a:pt x="193" y="1569"/>
                  </a:lnTo>
                  <a:lnTo>
                    <a:pt x="169" y="1628"/>
                  </a:lnTo>
                  <a:lnTo>
                    <a:pt x="146" y="1689"/>
                  </a:lnTo>
                  <a:lnTo>
                    <a:pt x="146" y="1689"/>
                  </a:lnTo>
                  <a:lnTo>
                    <a:pt x="144" y="1698"/>
                  </a:lnTo>
                  <a:lnTo>
                    <a:pt x="142" y="1706"/>
                  </a:lnTo>
                  <a:lnTo>
                    <a:pt x="141" y="1715"/>
                  </a:lnTo>
                  <a:lnTo>
                    <a:pt x="141" y="1724"/>
                  </a:lnTo>
                  <a:lnTo>
                    <a:pt x="142" y="1732"/>
                  </a:lnTo>
                  <a:lnTo>
                    <a:pt x="143" y="1741"/>
                  </a:lnTo>
                  <a:lnTo>
                    <a:pt x="145" y="1750"/>
                  </a:lnTo>
                  <a:lnTo>
                    <a:pt x="147" y="1757"/>
                  </a:lnTo>
                  <a:lnTo>
                    <a:pt x="152" y="1765"/>
                  </a:lnTo>
                  <a:lnTo>
                    <a:pt x="155" y="1772"/>
                  </a:lnTo>
                  <a:lnTo>
                    <a:pt x="160" y="1780"/>
                  </a:lnTo>
                  <a:lnTo>
                    <a:pt x="166" y="1787"/>
                  </a:lnTo>
                  <a:lnTo>
                    <a:pt x="171" y="1793"/>
                  </a:lnTo>
                  <a:lnTo>
                    <a:pt x="178" y="1799"/>
                  </a:lnTo>
                  <a:lnTo>
                    <a:pt x="185" y="1804"/>
                  </a:lnTo>
                  <a:lnTo>
                    <a:pt x="193" y="1808"/>
                  </a:lnTo>
                  <a:lnTo>
                    <a:pt x="308" y="1870"/>
                  </a:lnTo>
                  <a:lnTo>
                    <a:pt x="308" y="1870"/>
                  </a:lnTo>
                  <a:lnTo>
                    <a:pt x="314" y="1874"/>
                  </a:lnTo>
                  <a:lnTo>
                    <a:pt x="322" y="1879"/>
                  </a:lnTo>
                  <a:lnTo>
                    <a:pt x="327" y="1884"/>
                  </a:lnTo>
                  <a:lnTo>
                    <a:pt x="334" y="1891"/>
                  </a:lnTo>
                  <a:lnTo>
                    <a:pt x="338" y="1896"/>
                  </a:lnTo>
                  <a:lnTo>
                    <a:pt x="343" y="1903"/>
                  </a:lnTo>
                  <a:lnTo>
                    <a:pt x="347" y="1910"/>
                  </a:lnTo>
                  <a:lnTo>
                    <a:pt x="351" y="1918"/>
                  </a:lnTo>
                  <a:lnTo>
                    <a:pt x="353" y="1924"/>
                  </a:lnTo>
                  <a:lnTo>
                    <a:pt x="356" y="1933"/>
                  </a:lnTo>
                  <a:lnTo>
                    <a:pt x="357" y="1940"/>
                  </a:lnTo>
                  <a:lnTo>
                    <a:pt x="359" y="1948"/>
                  </a:lnTo>
                  <a:lnTo>
                    <a:pt x="359" y="1957"/>
                  </a:lnTo>
                  <a:lnTo>
                    <a:pt x="359" y="1964"/>
                  </a:lnTo>
                  <a:lnTo>
                    <a:pt x="357" y="1973"/>
                  </a:lnTo>
                  <a:lnTo>
                    <a:pt x="355" y="1982"/>
                  </a:lnTo>
                  <a:lnTo>
                    <a:pt x="355" y="1982"/>
                  </a:lnTo>
                  <a:lnTo>
                    <a:pt x="341" y="2041"/>
                  </a:lnTo>
                  <a:lnTo>
                    <a:pt x="328" y="2101"/>
                  </a:lnTo>
                  <a:lnTo>
                    <a:pt x="317" y="2163"/>
                  </a:lnTo>
                  <a:lnTo>
                    <a:pt x="308" y="2223"/>
                  </a:lnTo>
                  <a:lnTo>
                    <a:pt x="308" y="2223"/>
                  </a:lnTo>
                  <a:lnTo>
                    <a:pt x="307" y="2232"/>
                  </a:lnTo>
                  <a:lnTo>
                    <a:pt x="304" y="2239"/>
                  </a:lnTo>
                  <a:lnTo>
                    <a:pt x="301" y="2248"/>
                  </a:lnTo>
                  <a:lnTo>
                    <a:pt x="298" y="2255"/>
                  </a:lnTo>
                  <a:lnTo>
                    <a:pt x="294" y="2262"/>
                  </a:lnTo>
                  <a:lnTo>
                    <a:pt x="289" y="2269"/>
                  </a:lnTo>
                  <a:lnTo>
                    <a:pt x="284" y="2275"/>
                  </a:lnTo>
                  <a:lnTo>
                    <a:pt x="278" y="2281"/>
                  </a:lnTo>
                  <a:lnTo>
                    <a:pt x="273" y="2286"/>
                  </a:lnTo>
                  <a:lnTo>
                    <a:pt x="266" y="2292"/>
                  </a:lnTo>
                  <a:lnTo>
                    <a:pt x="259" y="2296"/>
                  </a:lnTo>
                  <a:lnTo>
                    <a:pt x="252" y="2299"/>
                  </a:lnTo>
                  <a:lnTo>
                    <a:pt x="245" y="2302"/>
                  </a:lnTo>
                  <a:lnTo>
                    <a:pt x="237" y="2305"/>
                  </a:lnTo>
                  <a:lnTo>
                    <a:pt x="229" y="2307"/>
                  </a:lnTo>
                  <a:lnTo>
                    <a:pt x="220" y="2308"/>
                  </a:lnTo>
                  <a:lnTo>
                    <a:pt x="92" y="2321"/>
                  </a:lnTo>
                  <a:lnTo>
                    <a:pt x="92" y="2321"/>
                  </a:lnTo>
                  <a:lnTo>
                    <a:pt x="82" y="2322"/>
                  </a:lnTo>
                  <a:lnTo>
                    <a:pt x="74" y="2324"/>
                  </a:lnTo>
                  <a:lnTo>
                    <a:pt x="66" y="2327"/>
                  </a:lnTo>
                  <a:lnTo>
                    <a:pt x="57" y="2331"/>
                  </a:lnTo>
                  <a:lnTo>
                    <a:pt x="50" y="2335"/>
                  </a:lnTo>
                  <a:lnTo>
                    <a:pt x="43" y="2339"/>
                  </a:lnTo>
                  <a:lnTo>
                    <a:pt x="37" y="2345"/>
                  </a:lnTo>
                  <a:lnTo>
                    <a:pt x="30" y="2351"/>
                  </a:lnTo>
                  <a:lnTo>
                    <a:pt x="25" y="2358"/>
                  </a:lnTo>
                  <a:lnTo>
                    <a:pt x="19" y="2364"/>
                  </a:lnTo>
                  <a:lnTo>
                    <a:pt x="15" y="2372"/>
                  </a:lnTo>
                  <a:lnTo>
                    <a:pt x="11" y="2379"/>
                  </a:lnTo>
                  <a:lnTo>
                    <a:pt x="9" y="2387"/>
                  </a:lnTo>
                  <a:lnTo>
                    <a:pt x="5" y="2396"/>
                  </a:lnTo>
                  <a:lnTo>
                    <a:pt x="4" y="2404"/>
                  </a:lnTo>
                  <a:lnTo>
                    <a:pt x="3" y="2413"/>
                  </a:lnTo>
                  <a:lnTo>
                    <a:pt x="3" y="2413"/>
                  </a:lnTo>
                  <a:lnTo>
                    <a:pt x="1" y="2478"/>
                  </a:lnTo>
                  <a:lnTo>
                    <a:pt x="0" y="2542"/>
                  </a:lnTo>
                  <a:lnTo>
                    <a:pt x="0" y="2542"/>
                  </a:lnTo>
                  <a:lnTo>
                    <a:pt x="1" y="2607"/>
                  </a:lnTo>
                  <a:lnTo>
                    <a:pt x="3" y="2671"/>
                  </a:lnTo>
                  <a:lnTo>
                    <a:pt x="3" y="2671"/>
                  </a:lnTo>
                  <a:lnTo>
                    <a:pt x="4" y="2680"/>
                  </a:lnTo>
                  <a:lnTo>
                    <a:pt x="5" y="2689"/>
                  </a:lnTo>
                  <a:lnTo>
                    <a:pt x="9" y="2698"/>
                  </a:lnTo>
                  <a:lnTo>
                    <a:pt x="11" y="2705"/>
                  </a:lnTo>
                  <a:lnTo>
                    <a:pt x="15" y="2713"/>
                  </a:lnTo>
                  <a:lnTo>
                    <a:pt x="19" y="2721"/>
                  </a:lnTo>
                  <a:lnTo>
                    <a:pt x="25" y="2727"/>
                  </a:lnTo>
                  <a:lnTo>
                    <a:pt x="30" y="2734"/>
                  </a:lnTo>
                  <a:lnTo>
                    <a:pt x="37" y="2740"/>
                  </a:lnTo>
                  <a:lnTo>
                    <a:pt x="43" y="2746"/>
                  </a:lnTo>
                  <a:lnTo>
                    <a:pt x="50" y="2750"/>
                  </a:lnTo>
                  <a:lnTo>
                    <a:pt x="57" y="2754"/>
                  </a:lnTo>
                  <a:lnTo>
                    <a:pt x="66" y="2757"/>
                  </a:lnTo>
                  <a:lnTo>
                    <a:pt x="74" y="2761"/>
                  </a:lnTo>
                  <a:lnTo>
                    <a:pt x="82" y="2763"/>
                  </a:lnTo>
                  <a:lnTo>
                    <a:pt x="92" y="2764"/>
                  </a:lnTo>
                  <a:lnTo>
                    <a:pt x="220" y="2777"/>
                  </a:lnTo>
                  <a:lnTo>
                    <a:pt x="220" y="2777"/>
                  </a:lnTo>
                  <a:lnTo>
                    <a:pt x="229" y="2778"/>
                  </a:lnTo>
                  <a:lnTo>
                    <a:pt x="237" y="2780"/>
                  </a:lnTo>
                  <a:lnTo>
                    <a:pt x="245" y="2782"/>
                  </a:lnTo>
                  <a:lnTo>
                    <a:pt x="252" y="2786"/>
                  </a:lnTo>
                  <a:lnTo>
                    <a:pt x="259" y="2789"/>
                  </a:lnTo>
                  <a:lnTo>
                    <a:pt x="266" y="2793"/>
                  </a:lnTo>
                  <a:lnTo>
                    <a:pt x="273" y="2799"/>
                  </a:lnTo>
                  <a:lnTo>
                    <a:pt x="278" y="2804"/>
                  </a:lnTo>
                  <a:lnTo>
                    <a:pt x="284" y="2809"/>
                  </a:lnTo>
                  <a:lnTo>
                    <a:pt x="289" y="2816"/>
                  </a:lnTo>
                  <a:lnTo>
                    <a:pt x="294" y="2822"/>
                  </a:lnTo>
                  <a:lnTo>
                    <a:pt x="298" y="2830"/>
                  </a:lnTo>
                  <a:lnTo>
                    <a:pt x="301" y="2837"/>
                  </a:lnTo>
                  <a:lnTo>
                    <a:pt x="304" y="2844"/>
                  </a:lnTo>
                  <a:lnTo>
                    <a:pt x="307" y="2853"/>
                  </a:lnTo>
                  <a:lnTo>
                    <a:pt x="308" y="2861"/>
                  </a:lnTo>
                  <a:lnTo>
                    <a:pt x="308" y="2861"/>
                  </a:lnTo>
                  <a:lnTo>
                    <a:pt x="317" y="2922"/>
                  </a:lnTo>
                  <a:lnTo>
                    <a:pt x="328" y="2984"/>
                  </a:lnTo>
                  <a:lnTo>
                    <a:pt x="341" y="3043"/>
                  </a:lnTo>
                  <a:lnTo>
                    <a:pt x="355" y="3103"/>
                  </a:lnTo>
                  <a:lnTo>
                    <a:pt x="355" y="3103"/>
                  </a:lnTo>
                  <a:lnTo>
                    <a:pt x="357" y="3112"/>
                  </a:lnTo>
                  <a:lnTo>
                    <a:pt x="359" y="3120"/>
                  </a:lnTo>
                  <a:lnTo>
                    <a:pt x="359" y="3128"/>
                  </a:lnTo>
                  <a:lnTo>
                    <a:pt x="359" y="3137"/>
                  </a:lnTo>
                  <a:lnTo>
                    <a:pt x="357" y="3144"/>
                  </a:lnTo>
                  <a:lnTo>
                    <a:pt x="356" y="3152"/>
                  </a:lnTo>
                  <a:lnTo>
                    <a:pt x="353" y="3160"/>
                  </a:lnTo>
                  <a:lnTo>
                    <a:pt x="351" y="3167"/>
                  </a:lnTo>
                  <a:lnTo>
                    <a:pt x="347" y="3175"/>
                  </a:lnTo>
                  <a:lnTo>
                    <a:pt x="343" y="3181"/>
                  </a:lnTo>
                  <a:lnTo>
                    <a:pt x="338" y="3189"/>
                  </a:lnTo>
                  <a:lnTo>
                    <a:pt x="334" y="3194"/>
                  </a:lnTo>
                  <a:lnTo>
                    <a:pt x="327" y="3201"/>
                  </a:lnTo>
                  <a:lnTo>
                    <a:pt x="322" y="3205"/>
                  </a:lnTo>
                  <a:lnTo>
                    <a:pt x="314" y="3210"/>
                  </a:lnTo>
                  <a:lnTo>
                    <a:pt x="308" y="3215"/>
                  </a:lnTo>
                  <a:lnTo>
                    <a:pt x="193" y="3276"/>
                  </a:lnTo>
                  <a:lnTo>
                    <a:pt x="193" y="3276"/>
                  </a:lnTo>
                  <a:lnTo>
                    <a:pt x="185" y="3281"/>
                  </a:lnTo>
                  <a:lnTo>
                    <a:pt x="178" y="3286"/>
                  </a:lnTo>
                  <a:lnTo>
                    <a:pt x="171" y="3292"/>
                  </a:lnTo>
                  <a:lnTo>
                    <a:pt x="166" y="3298"/>
                  </a:lnTo>
                  <a:lnTo>
                    <a:pt x="160" y="3305"/>
                  </a:lnTo>
                  <a:lnTo>
                    <a:pt x="155" y="3312"/>
                  </a:lnTo>
                  <a:lnTo>
                    <a:pt x="152" y="3320"/>
                  </a:lnTo>
                  <a:lnTo>
                    <a:pt x="147" y="3327"/>
                  </a:lnTo>
                  <a:lnTo>
                    <a:pt x="145" y="3335"/>
                  </a:lnTo>
                  <a:lnTo>
                    <a:pt x="143" y="3344"/>
                  </a:lnTo>
                  <a:lnTo>
                    <a:pt x="142" y="3352"/>
                  </a:lnTo>
                  <a:lnTo>
                    <a:pt x="141" y="3361"/>
                  </a:lnTo>
                  <a:lnTo>
                    <a:pt x="141" y="3370"/>
                  </a:lnTo>
                  <a:lnTo>
                    <a:pt x="142" y="3378"/>
                  </a:lnTo>
                  <a:lnTo>
                    <a:pt x="144" y="3387"/>
                  </a:lnTo>
                  <a:lnTo>
                    <a:pt x="146" y="3396"/>
                  </a:lnTo>
                  <a:lnTo>
                    <a:pt x="146" y="3396"/>
                  </a:lnTo>
                  <a:lnTo>
                    <a:pt x="169" y="3456"/>
                  </a:lnTo>
                  <a:lnTo>
                    <a:pt x="193" y="3516"/>
                  </a:lnTo>
                  <a:lnTo>
                    <a:pt x="219" y="3575"/>
                  </a:lnTo>
                  <a:lnTo>
                    <a:pt x="245" y="3634"/>
                  </a:lnTo>
                  <a:lnTo>
                    <a:pt x="245" y="3634"/>
                  </a:lnTo>
                  <a:lnTo>
                    <a:pt x="249" y="3642"/>
                  </a:lnTo>
                  <a:lnTo>
                    <a:pt x="255" y="3649"/>
                  </a:lnTo>
                  <a:lnTo>
                    <a:pt x="260" y="3656"/>
                  </a:lnTo>
                  <a:lnTo>
                    <a:pt x="265" y="3662"/>
                  </a:lnTo>
                  <a:lnTo>
                    <a:pt x="272" y="3668"/>
                  </a:lnTo>
                  <a:lnTo>
                    <a:pt x="279" y="3673"/>
                  </a:lnTo>
                  <a:lnTo>
                    <a:pt x="287" y="3677"/>
                  </a:lnTo>
                  <a:lnTo>
                    <a:pt x="295" y="3681"/>
                  </a:lnTo>
                  <a:lnTo>
                    <a:pt x="302" y="3684"/>
                  </a:lnTo>
                  <a:lnTo>
                    <a:pt x="311" y="3686"/>
                  </a:lnTo>
                  <a:lnTo>
                    <a:pt x="318" y="3688"/>
                  </a:lnTo>
                  <a:lnTo>
                    <a:pt x="327" y="3689"/>
                  </a:lnTo>
                  <a:lnTo>
                    <a:pt x="336" y="3689"/>
                  </a:lnTo>
                  <a:lnTo>
                    <a:pt x="344" y="3689"/>
                  </a:lnTo>
                  <a:lnTo>
                    <a:pt x="354" y="3687"/>
                  </a:lnTo>
                  <a:lnTo>
                    <a:pt x="363" y="3685"/>
                  </a:lnTo>
                  <a:lnTo>
                    <a:pt x="486" y="3648"/>
                  </a:lnTo>
                  <a:lnTo>
                    <a:pt x="486" y="3648"/>
                  </a:lnTo>
                  <a:lnTo>
                    <a:pt x="495" y="3646"/>
                  </a:lnTo>
                  <a:lnTo>
                    <a:pt x="503" y="3644"/>
                  </a:lnTo>
                  <a:lnTo>
                    <a:pt x="511" y="3644"/>
                  </a:lnTo>
                  <a:lnTo>
                    <a:pt x="519" y="3644"/>
                  </a:lnTo>
                  <a:lnTo>
                    <a:pt x="528" y="3645"/>
                  </a:lnTo>
                  <a:lnTo>
                    <a:pt x="535" y="3646"/>
                  </a:lnTo>
                  <a:lnTo>
                    <a:pt x="543" y="3648"/>
                  </a:lnTo>
                  <a:lnTo>
                    <a:pt x="550" y="3650"/>
                  </a:lnTo>
                  <a:lnTo>
                    <a:pt x="558" y="3653"/>
                  </a:lnTo>
                  <a:lnTo>
                    <a:pt x="565" y="3658"/>
                  </a:lnTo>
                  <a:lnTo>
                    <a:pt x="572" y="3662"/>
                  </a:lnTo>
                  <a:lnTo>
                    <a:pt x="578" y="3666"/>
                  </a:lnTo>
                  <a:lnTo>
                    <a:pt x="584" y="3672"/>
                  </a:lnTo>
                  <a:lnTo>
                    <a:pt x="590" y="3678"/>
                  </a:lnTo>
                  <a:lnTo>
                    <a:pt x="595" y="3685"/>
                  </a:lnTo>
                  <a:lnTo>
                    <a:pt x="599" y="3691"/>
                  </a:lnTo>
                  <a:lnTo>
                    <a:pt x="599" y="3691"/>
                  </a:lnTo>
                  <a:lnTo>
                    <a:pt x="632" y="3745"/>
                  </a:lnTo>
                  <a:lnTo>
                    <a:pt x="665" y="3797"/>
                  </a:lnTo>
                  <a:lnTo>
                    <a:pt x="701" y="3847"/>
                  </a:lnTo>
                  <a:lnTo>
                    <a:pt x="737" y="3897"/>
                  </a:lnTo>
                  <a:lnTo>
                    <a:pt x="737" y="3897"/>
                  </a:lnTo>
                  <a:lnTo>
                    <a:pt x="742" y="3904"/>
                  </a:lnTo>
                  <a:lnTo>
                    <a:pt x="746" y="3911"/>
                  </a:lnTo>
                  <a:lnTo>
                    <a:pt x="750" y="3919"/>
                  </a:lnTo>
                  <a:lnTo>
                    <a:pt x="752" y="3927"/>
                  </a:lnTo>
                  <a:lnTo>
                    <a:pt x="754" y="3934"/>
                  </a:lnTo>
                  <a:lnTo>
                    <a:pt x="756" y="3943"/>
                  </a:lnTo>
                  <a:lnTo>
                    <a:pt x="757" y="3950"/>
                  </a:lnTo>
                  <a:lnTo>
                    <a:pt x="757" y="3958"/>
                  </a:lnTo>
                  <a:lnTo>
                    <a:pt x="756" y="3967"/>
                  </a:lnTo>
                  <a:lnTo>
                    <a:pt x="755" y="3974"/>
                  </a:lnTo>
                  <a:lnTo>
                    <a:pt x="754" y="3982"/>
                  </a:lnTo>
                  <a:lnTo>
                    <a:pt x="751" y="3989"/>
                  </a:lnTo>
                  <a:lnTo>
                    <a:pt x="749" y="3997"/>
                  </a:lnTo>
                  <a:lnTo>
                    <a:pt x="744" y="4005"/>
                  </a:lnTo>
                  <a:lnTo>
                    <a:pt x="740" y="4012"/>
                  </a:lnTo>
                  <a:lnTo>
                    <a:pt x="734" y="4019"/>
                  </a:lnTo>
                  <a:lnTo>
                    <a:pt x="653" y="4118"/>
                  </a:lnTo>
                  <a:lnTo>
                    <a:pt x="653" y="4118"/>
                  </a:lnTo>
                  <a:lnTo>
                    <a:pt x="648" y="4126"/>
                  </a:lnTo>
                  <a:lnTo>
                    <a:pt x="642" y="4133"/>
                  </a:lnTo>
                  <a:lnTo>
                    <a:pt x="639" y="4141"/>
                  </a:lnTo>
                  <a:lnTo>
                    <a:pt x="636" y="4150"/>
                  </a:lnTo>
                  <a:lnTo>
                    <a:pt x="634" y="4157"/>
                  </a:lnTo>
                  <a:lnTo>
                    <a:pt x="632" y="4166"/>
                  </a:lnTo>
                  <a:lnTo>
                    <a:pt x="630" y="4175"/>
                  </a:lnTo>
                  <a:lnTo>
                    <a:pt x="630" y="4183"/>
                  </a:lnTo>
                  <a:lnTo>
                    <a:pt x="632" y="4192"/>
                  </a:lnTo>
                  <a:lnTo>
                    <a:pt x="633" y="4201"/>
                  </a:lnTo>
                  <a:lnTo>
                    <a:pt x="635" y="4208"/>
                  </a:lnTo>
                  <a:lnTo>
                    <a:pt x="637" y="4217"/>
                  </a:lnTo>
                  <a:lnTo>
                    <a:pt x="641" y="4225"/>
                  </a:lnTo>
                  <a:lnTo>
                    <a:pt x="646" y="4232"/>
                  </a:lnTo>
                  <a:lnTo>
                    <a:pt x="650" y="4240"/>
                  </a:lnTo>
                  <a:lnTo>
                    <a:pt x="655" y="4247"/>
                  </a:lnTo>
                  <a:lnTo>
                    <a:pt x="655" y="4247"/>
                  </a:lnTo>
                  <a:lnTo>
                    <a:pt x="700" y="4294"/>
                  </a:lnTo>
                  <a:lnTo>
                    <a:pt x="744" y="4340"/>
                  </a:lnTo>
                  <a:lnTo>
                    <a:pt x="791" y="4385"/>
                  </a:lnTo>
                  <a:lnTo>
                    <a:pt x="838" y="4429"/>
                  </a:lnTo>
                  <a:lnTo>
                    <a:pt x="838" y="4429"/>
                  </a:lnTo>
                  <a:lnTo>
                    <a:pt x="845" y="4435"/>
                  </a:lnTo>
                  <a:lnTo>
                    <a:pt x="853" y="4440"/>
                  </a:lnTo>
                  <a:lnTo>
                    <a:pt x="860" y="4444"/>
                  </a:lnTo>
                  <a:lnTo>
                    <a:pt x="868" y="4448"/>
                  </a:lnTo>
                  <a:lnTo>
                    <a:pt x="876" y="4450"/>
                  </a:lnTo>
                  <a:lnTo>
                    <a:pt x="885" y="4452"/>
                  </a:lnTo>
                  <a:lnTo>
                    <a:pt x="893" y="4454"/>
                  </a:lnTo>
                  <a:lnTo>
                    <a:pt x="901" y="4454"/>
                  </a:lnTo>
                  <a:lnTo>
                    <a:pt x="910" y="4454"/>
                  </a:lnTo>
                  <a:lnTo>
                    <a:pt x="919" y="4453"/>
                  </a:lnTo>
                  <a:lnTo>
                    <a:pt x="927" y="4452"/>
                  </a:lnTo>
                  <a:lnTo>
                    <a:pt x="935" y="4449"/>
                  </a:lnTo>
                  <a:lnTo>
                    <a:pt x="944" y="4446"/>
                  </a:lnTo>
                  <a:lnTo>
                    <a:pt x="951" y="4442"/>
                  </a:lnTo>
                  <a:lnTo>
                    <a:pt x="959" y="4438"/>
                  </a:lnTo>
                  <a:lnTo>
                    <a:pt x="966" y="4433"/>
                  </a:lnTo>
                  <a:lnTo>
                    <a:pt x="1066" y="4350"/>
                  </a:lnTo>
                  <a:lnTo>
                    <a:pt x="1066" y="4350"/>
                  </a:lnTo>
                  <a:lnTo>
                    <a:pt x="1074" y="4345"/>
                  </a:lnTo>
                  <a:lnTo>
                    <a:pt x="1080" y="4340"/>
                  </a:lnTo>
                  <a:lnTo>
                    <a:pt x="1088" y="4337"/>
                  </a:lnTo>
                  <a:lnTo>
                    <a:pt x="1095" y="4334"/>
                  </a:lnTo>
                  <a:lnTo>
                    <a:pt x="1103" y="4332"/>
                  </a:lnTo>
                  <a:lnTo>
                    <a:pt x="1110" y="4330"/>
                  </a:lnTo>
                  <a:lnTo>
                    <a:pt x="1119" y="4329"/>
                  </a:lnTo>
                  <a:lnTo>
                    <a:pt x="1127" y="4329"/>
                  </a:lnTo>
                  <a:lnTo>
                    <a:pt x="1134" y="4329"/>
                  </a:lnTo>
                  <a:lnTo>
                    <a:pt x="1143" y="4329"/>
                  </a:lnTo>
                  <a:lnTo>
                    <a:pt x="1150" y="4331"/>
                  </a:lnTo>
                  <a:lnTo>
                    <a:pt x="1158" y="4333"/>
                  </a:lnTo>
                  <a:lnTo>
                    <a:pt x="1166" y="4335"/>
                  </a:lnTo>
                  <a:lnTo>
                    <a:pt x="1173" y="4339"/>
                  </a:lnTo>
                  <a:lnTo>
                    <a:pt x="1181" y="4343"/>
                  </a:lnTo>
                  <a:lnTo>
                    <a:pt x="1187" y="4348"/>
                  </a:lnTo>
                  <a:lnTo>
                    <a:pt x="1187" y="4348"/>
                  </a:lnTo>
                  <a:lnTo>
                    <a:pt x="1237" y="4384"/>
                  </a:lnTo>
                  <a:lnTo>
                    <a:pt x="1288" y="4420"/>
                  </a:lnTo>
                  <a:lnTo>
                    <a:pt x="1340" y="4453"/>
                  </a:lnTo>
                  <a:lnTo>
                    <a:pt x="1393" y="4486"/>
                  </a:lnTo>
                  <a:lnTo>
                    <a:pt x="1393" y="4486"/>
                  </a:lnTo>
                  <a:lnTo>
                    <a:pt x="1400" y="4490"/>
                  </a:lnTo>
                  <a:lnTo>
                    <a:pt x="1407" y="4495"/>
                  </a:lnTo>
                  <a:lnTo>
                    <a:pt x="1413" y="4501"/>
                  </a:lnTo>
                  <a:lnTo>
                    <a:pt x="1418" y="4506"/>
                  </a:lnTo>
                  <a:lnTo>
                    <a:pt x="1423" y="4513"/>
                  </a:lnTo>
                  <a:lnTo>
                    <a:pt x="1428" y="4520"/>
                  </a:lnTo>
                  <a:lnTo>
                    <a:pt x="1431" y="4527"/>
                  </a:lnTo>
                  <a:lnTo>
                    <a:pt x="1434" y="4534"/>
                  </a:lnTo>
                  <a:lnTo>
                    <a:pt x="1438" y="4542"/>
                  </a:lnTo>
                  <a:lnTo>
                    <a:pt x="1440" y="4550"/>
                  </a:lnTo>
                  <a:lnTo>
                    <a:pt x="1441" y="4557"/>
                  </a:lnTo>
                  <a:lnTo>
                    <a:pt x="1441" y="4566"/>
                  </a:lnTo>
                  <a:lnTo>
                    <a:pt x="1441" y="4573"/>
                  </a:lnTo>
                  <a:lnTo>
                    <a:pt x="1441" y="4582"/>
                  </a:lnTo>
                  <a:lnTo>
                    <a:pt x="1440" y="4590"/>
                  </a:lnTo>
                  <a:lnTo>
                    <a:pt x="1438" y="4598"/>
                  </a:lnTo>
                  <a:lnTo>
                    <a:pt x="1400" y="4723"/>
                  </a:lnTo>
                  <a:lnTo>
                    <a:pt x="1400" y="4723"/>
                  </a:lnTo>
                  <a:lnTo>
                    <a:pt x="1397" y="4732"/>
                  </a:lnTo>
                  <a:lnTo>
                    <a:pt x="1396" y="4740"/>
                  </a:lnTo>
                  <a:lnTo>
                    <a:pt x="1395" y="4749"/>
                  </a:lnTo>
                  <a:lnTo>
                    <a:pt x="1395" y="4758"/>
                  </a:lnTo>
                  <a:lnTo>
                    <a:pt x="1396" y="4766"/>
                  </a:lnTo>
                  <a:lnTo>
                    <a:pt x="1399" y="4775"/>
                  </a:lnTo>
                  <a:lnTo>
                    <a:pt x="1401" y="4783"/>
                  </a:lnTo>
                  <a:lnTo>
                    <a:pt x="1404" y="4791"/>
                  </a:lnTo>
                  <a:lnTo>
                    <a:pt x="1407" y="4799"/>
                  </a:lnTo>
                  <a:lnTo>
                    <a:pt x="1413" y="4805"/>
                  </a:lnTo>
                  <a:lnTo>
                    <a:pt x="1417" y="4813"/>
                  </a:lnTo>
                  <a:lnTo>
                    <a:pt x="1422" y="4819"/>
                  </a:lnTo>
                  <a:lnTo>
                    <a:pt x="1429" y="4825"/>
                  </a:lnTo>
                  <a:lnTo>
                    <a:pt x="1436" y="4830"/>
                  </a:lnTo>
                  <a:lnTo>
                    <a:pt x="1443" y="4836"/>
                  </a:lnTo>
                  <a:lnTo>
                    <a:pt x="1452" y="4840"/>
                  </a:lnTo>
                  <a:lnTo>
                    <a:pt x="1452" y="4840"/>
                  </a:lnTo>
                  <a:lnTo>
                    <a:pt x="1510" y="4867"/>
                  </a:lnTo>
                  <a:lnTo>
                    <a:pt x="1569" y="4892"/>
                  </a:lnTo>
                  <a:lnTo>
                    <a:pt x="1629" y="4916"/>
                  </a:lnTo>
                  <a:lnTo>
                    <a:pt x="1689" y="4939"/>
                  </a:lnTo>
                  <a:lnTo>
                    <a:pt x="1689" y="4939"/>
                  </a:lnTo>
                  <a:lnTo>
                    <a:pt x="1698" y="4941"/>
                  </a:lnTo>
                  <a:lnTo>
                    <a:pt x="1706" y="4943"/>
                  </a:lnTo>
                  <a:lnTo>
                    <a:pt x="1716" y="4944"/>
                  </a:lnTo>
                  <a:lnTo>
                    <a:pt x="1725" y="4944"/>
                  </a:lnTo>
                  <a:lnTo>
                    <a:pt x="1732" y="4944"/>
                  </a:lnTo>
                  <a:lnTo>
                    <a:pt x="1741" y="4942"/>
                  </a:lnTo>
                  <a:lnTo>
                    <a:pt x="1750" y="4940"/>
                  </a:lnTo>
                  <a:lnTo>
                    <a:pt x="1758" y="4937"/>
                  </a:lnTo>
                  <a:lnTo>
                    <a:pt x="1766" y="4934"/>
                  </a:lnTo>
                  <a:lnTo>
                    <a:pt x="1773" y="4930"/>
                  </a:lnTo>
                  <a:lnTo>
                    <a:pt x="1780" y="4926"/>
                  </a:lnTo>
                  <a:lnTo>
                    <a:pt x="1787" y="4920"/>
                  </a:lnTo>
                  <a:lnTo>
                    <a:pt x="1793" y="4914"/>
                  </a:lnTo>
                  <a:lnTo>
                    <a:pt x="1799" y="4907"/>
                  </a:lnTo>
                  <a:lnTo>
                    <a:pt x="1805" y="4900"/>
                  </a:lnTo>
                  <a:lnTo>
                    <a:pt x="1809" y="4892"/>
                  </a:lnTo>
                  <a:lnTo>
                    <a:pt x="1870" y="4778"/>
                  </a:lnTo>
                  <a:lnTo>
                    <a:pt x="1870" y="4778"/>
                  </a:lnTo>
                  <a:lnTo>
                    <a:pt x="1874" y="4771"/>
                  </a:lnTo>
                  <a:lnTo>
                    <a:pt x="1880" y="4764"/>
                  </a:lnTo>
                  <a:lnTo>
                    <a:pt x="1885" y="4758"/>
                  </a:lnTo>
                  <a:lnTo>
                    <a:pt x="1890" y="4752"/>
                  </a:lnTo>
                  <a:lnTo>
                    <a:pt x="1897" y="4747"/>
                  </a:lnTo>
                  <a:lnTo>
                    <a:pt x="1903" y="4742"/>
                  </a:lnTo>
                  <a:lnTo>
                    <a:pt x="1910" y="4738"/>
                  </a:lnTo>
                  <a:lnTo>
                    <a:pt x="1917" y="4735"/>
                  </a:lnTo>
                  <a:lnTo>
                    <a:pt x="1925" y="4732"/>
                  </a:lnTo>
                  <a:lnTo>
                    <a:pt x="1933" y="4729"/>
                  </a:lnTo>
                  <a:lnTo>
                    <a:pt x="1940" y="4727"/>
                  </a:lnTo>
                  <a:lnTo>
                    <a:pt x="1949" y="4726"/>
                  </a:lnTo>
                  <a:lnTo>
                    <a:pt x="1956" y="4726"/>
                  </a:lnTo>
                  <a:lnTo>
                    <a:pt x="1965" y="4726"/>
                  </a:lnTo>
                  <a:lnTo>
                    <a:pt x="1973" y="4727"/>
                  </a:lnTo>
                  <a:lnTo>
                    <a:pt x="1981" y="4729"/>
                  </a:lnTo>
                  <a:lnTo>
                    <a:pt x="1981" y="4729"/>
                  </a:lnTo>
                  <a:lnTo>
                    <a:pt x="2041" y="4744"/>
                  </a:lnTo>
                  <a:lnTo>
                    <a:pt x="2102" y="4757"/>
                  </a:lnTo>
                  <a:lnTo>
                    <a:pt x="2162" y="4767"/>
                  </a:lnTo>
                  <a:lnTo>
                    <a:pt x="2224" y="4777"/>
                  </a:lnTo>
                  <a:lnTo>
                    <a:pt x="2224" y="4777"/>
                  </a:lnTo>
                  <a:lnTo>
                    <a:pt x="2232" y="4779"/>
                  </a:lnTo>
                  <a:lnTo>
                    <a:pt x="2240" y="4781"/>
                  </a:lnTo>
                  <a:lnTo>
                    <a:pt x="2248" y="4784"/>
                  </a:lnTo>
                  <a:lnTo>
                    <a:pt x="2255" y="4787"/>
                  </a:lnTo>
                  <a:lnTo>
                    <a:pt x="2262" y="4791"/>
                  </a:lnTo>
                  <a:lnTo>
                    <a:pt x="2268" y="4796"/>
                  </a:lnTo>
                  <a:lnTo>
                    <a:pt x="2275" y="4801"/>
                  </a:lnTo>
                  <a:lnTo>
                    <a:pt x="2281" y="4806"/>
                  </a:lnTo>
                  <a:lnTo>
                    <a:pt x="2287" y="4813"/>
                  </a:lnTo>
                  <a:lnTo>
                    <a:pt x="2291" y="4819"/>
                  </a:lnTo>
                  <a:lnTo>
                    <a:pt x="2296" y="4826"/>
                  </a:lnTo>
                  <a:lnTo>
                    <a:pt x="2299" y="4833"/>
                  </a:lnTo>
                  <a:lnTo>
                    <a:pt x="2302" y="4840"/>
                  </a:lnTo>
                  <a:lnTo>
                    <a:pt x="2305" y="4849"/>
                  </a:lnTo>
                  <a:lnTo>
                    <a:pt x="2306" y="4856"/>
                  </a:lnTo>
                  <a:lnTo>
                    <a:pt x="2307" y="4865"/>
                  </a:lnTo>
                  <a:lnTo>
                    <a:pt x="2320" y="4994"/>
                  </a:lnTo>
                  <a:lnTo>
                    <a:pt x="2320" y="4994"/>
                  </a:lnTo>
                  <a:lnTo>
                    <a:pt x="2323" y="5002"/>
                  </a:lnTo>
                  <a:lnTo>
                    <a:pt x="2324" y="5011"/>
                  </a:lnTo>
                  <a:lnTo>
                    <a:pt x="2327" y="5020"/>
                  </a:lnTo>
                  <a:lnTo>
                    <a:pt x="2330" y="5027"/>
                  </a:lnTo>
                  <a:lnTo>
                    <a:pt x="2335" y="5035"/>
                  </a:lnTo>
                  <a:lnTo>
                    <a:pt x="2340" y="5041"/>
                  </a:lnTo>
                  <a:lnTo>
                    <a:pt x="2345" y="5049"/>
                  </a:lnTo>
                  <a:lnTo>
                    <a:pt x="2351" y="5054"/>
                  </a:lnTo>
                  <a:lnTo>
                    <a:pt x="2357" y="5061"/>
                  </a:lnTo>
                  <a:lnTo>
                    <a:pt x="2364" y="5065"/>
                  </a:lnTo>
                  <a:lnTo>
                    <a:pt x="2371" y="5070"/>
                  </a:lnTo>
                  <a:lnTo>
                    <a:pt x="2379" y="5074"/>
                  </a:lnTo>
                  <a:lnTo>
                    <a:pt x="2388" y="5077"/>
                  </a:lnTo>
                  <a:lnTo>
                    <a:pt x="2396" y="5079"/>
                  </a:lnTo>
                  <a:lnTo>
                    <a:pt x="2405" y="5082"/>
                  </a:lnTo>
                  <a:lnTo>
                    <a:pt x="2414" y="5082"/>
                  </a:lnTo>
                  <a:lnTo>
                    <a:pt x="2414" y="5082"/>
                  </a:lnTo>
                  <a:lnTo>
                    <a:pt x="2478" y="5085"/>
                  </a:lnTo>
                  <a:lnTo>
                    <a:pt x="2543" y="5085"/>
                  </a:lnTo>
                  <a:lnTo>
                    <a:pt x="2543" y="5085"/>
                  </a:lnTo>
                  <a:lnTo>
                    <a:pt x="2608" y="5085"/>
                  </a:lnTo>
                  <a:lnTo>
                    <a:pt x="2671" y="5082"/>
                  </a:lnTo>
                  <a:lnTo>
                    <a:pt x="2671" y="5082"/>
                  </a:lnTo>
                  <a:lnTo>
                    <a:pt x="2680" y="5082"/>
                  </a:lnTo>
                  <a:lnTo>
                    <a:pt x="2689" y="5079"/>
                  </a:lnTo>
                  <a:lnTo>
                    <a:pt x="2697" y="5077"/>
                  </a:lnTo>
                  <a:lnTo>
                    <a:pt x="2705" y="5074"/>
                  </a:lnTo>
                  <a:lnTo>
                    <a:pt x="2714" y="5070"/>
                  </a:lnTo>
                  <a:lnTo>
                    <a:pt x="2720" y="5065"/>
                  </a:lnTo>
                  <a:lnTo>
                    <a:pt x="2728" y="5061"/>
                  </a:lnTo>
                  <a:lnTo>
                    <a:pt x="2734" y="5054"/>
                  </a:lnTo>
                  <a:lnTo>
                    <a:pt x="2740" y="5049"/>
                  </a:lnTo>
                  <a:lnTo>
                    <a:pt x="2745" y="5041"/>
                  </a:lnTo>
                  <a:lnTo>
                    <a:pt x="2749" y="5035"/>
                  </a:lnTo>
                  <a:lnTo>
                    <a:pt x="2754" y="5027"/>
                  </a:lnTo>
                  <a:lnTo>
                    <a:pt x="2758" y="5020"/>
                  </a:lnTo>
                  <a:lnTo>
                    <a:pt x="2760" y="5011"/>
                  </a:lnTo>
                  <a:lnTo>
                    <a:pt x="2762" y="5002"/>
                  </a:lnTo>
                  <a:lnTo>
                    <a:pt x="2764" y="4994"/>
                  </a:lnTo>
                  <a:lnTo>
                    <a:pt x="2777" y="4865"/>
                  </a:lnTo>
                  <a:lnTo>
                    <a:pt x="2777" y="4865"/>
                  </a:lnTo>
                  <a:lnTo>
                    <a:pt x="2778" y="4856"/>
                  </a:lnTo>
                  <a:lnTo>
                    <a:pt x="2780" y="4849"/>
                  </a:lnTo>
                  <a:lnTo>
                    <a:pt x="2782" y="4840"/>
                  </a:lnTo>
                  <a:lnTo>
                    <a:pt x="2785" y="4833"/>
                  </a:lnTo>
                  <a:lnTo>
                    <a:pt x="2790" y="4826"/>
                  </a:lnTo>
                  <a:lnTo>
                    <a:pt x="2794" y="4819"/>
                  </a:lnTo>
                  <a:lnTo>
                    <a:pt x="2798" y="4813"/>
                  </a:lnTo>
                  <a:lnTo>
                    <a:pt x="2804" y="4806"/>
                  </a:lnTo>
                  <a:lnTo>
                    <a:pt x="2809" y="4801"/>
                  </a:lnTo>
                  <a:lnTo>
                    <a:pt x="2816" y="4796"/>
                  </a:lnTo>
                  <a:lnTo>
                    <a:pt x="2822" y="4791"/>
                  </a:lnTo>
                  <a:lnTo>
                    <a:pt x="2830" y="4787"/>
                  </a:lnTo>
                  <a:lnTo>
                    <a:pt x="2837" y="4784"/>
                  </a:lnTo>
                  <a:lnTo>
                    <a:pt x="2845" y="4781"/>
                  </a:lnTo>
                  <a:lnTo>
                    <a:pt x="2852" y="4779"/>
                  </a:lnTo>
                  <a:lnTo>
                    <a:pt x="2861" y="4777"/>
                  </a:lnTo>
                  <a:lnTo>
                    <a:pt x="2861" y="4777"/>
                  </a:lnTo>
                  <a:lnTo>
                    <a:pt x="2923" y="4767"/>
                  </a:lnTo>
                  <a:lnTo>
                    <a:pt x="2983" y="4757"/>
                  </a:lnTo>
                  <a:lnTo>
                    <a:pt x="3044" y="4744"/>
                  </a:lnTo>
                  <a:lnTo>
                    <a:pt x="3104" y="4729"/>
                  </a:lnTo>
                  <a:lnTo>
                    <a:pt x="3104" y="4729"/>
                  </a:lnTo>
                  <a:lnTo>
                    <a:pt x="3111" y="4727"/>
                  </a:lnTo>
                  <a:lnTo>
                    <a:pt x="3120" y="4726"/>
                  </a:lnTo>
                  <a:lnTo>
                    <a:pt x="3129" y="4726"/>
                  </a:lnTo>
                  <a:lnTo>
                    <a:pt x="3136" y="4726"/>
                  </a:lnTo>
                  <a:lnTo>
                    <a:pt x="3144" y="4727"/>
                  </a:lnTo>
                  <a:lnTo>
                    <a:pt x="3152" y="4729"/>
                  </a:lnTo>
                  <a:lnTo>
                    <a:pt x="3160" y="4732"/>
                  </a:lnTo>
                  <a:lnTo>
                    <a:pt x="3168" y="4735"/>
                  </a:lnTo>
                  <a:lnTo>
                    <a:pt x="3174" y="4738"/>
                  </a:lnTo>
                  <a:lnTo>
                    <a:pt x="3182" y="4742"/>
                  </a:lnTo>
                  <a:lnTo>
                    <a:pt x="3188" y="4747"/>
                  </a:lnTo>
                  <a:lnTo>
                    <a:pt x="3195" y="4752"/>
                  </a:lnTo>
                  <a:lnTo>
                    <a:pt x="3200" y="4758"/>
                  </a:lnTo>
                  <a:lnTo>
                    <a:pt x="3206" y="4764"/>
                  </a:lnTo>
                  <a:lnTo>
                    <a:pt x="3210" y="4771"/>
                  </a:lnTo>
                  <a:lnTo>
                    <a:pt x="3214" y="4778"/>
                  </a:lnTo>
                  <a:lnTo>
                    <a:pt x="3276" y="4892"/>
                  </a:lnTo>
                  <a:lnTo>
                    <a:pt x="3276" y="4892"/>
                  </a:lnTo>
                  <a:lnTo>
                    <a:pt x="3280" y="4900"/>
                  </a:lnTo>
                  <a:lnTo>
                    <a:pt x="3286" y="4907"/>
                  </a:lnTo>
                  <a:lnTo>
                    <a:pt x="3291" y="4914"/>
                  </a:lnTo>
                  <a:lnTo>
                    <a:pt x="3298" y="4920"/>
                  </a:lnTo>
                  <a:lnTo>
                    <a:pt x="3304" y="4926"/>
                  </a:lnTo>
                  <a:lnTo>
                    <a:pt x="3312" y="4930"/>
                  </a:lnTo>
                  <a:lnTo>
                    <a:pt x="3319" y="4934"/>
                  </a:lnTo>
                  <a:lnTo>
                    <a:pt x="3327" y="4937"/>
                  </a:lnTo>
                  <a:lnTo>
                    <a:pt x="3336" y="4940"/>
                  </a:lnTo>
                  <a:lnTo>
                    <a:pt x="3343" y="4942"/>
                  </a:lnTo>
                  <a:lnTo>
                    <a:pt x="3352" y="4944"/>
                  </a:lnTo>
                  <a:lnTo>
                    <a:pt x="3360" y="4944"/>
                  </a:lnTo>
                  <a:lnTo>
                    <a:pt x="3369" y="4944"/>
                  </a:lnTo>
                  <a:lnTo>
                    <a:pt x="3378" y="4943"/>
                  </a:lnTo>
                  <a:lnTo>
                    <a:pt x="3386" y="4941"/>
                  </a:lnTo>
                  <a:lnTo>
                    <a:pt x="3395" y="4939"/>
                  </a:lnTo>
                  <a:lnTo>
                    <a:pt x="3395" y="4939"/>
                  </a:lnTo>
                  <a:lnTo>
                    <a:pt x="3456" y="4916"/>
                  </a:lnTo>
                  <a:lnTo>
                    <a:pt x="3515" y="4892"/>
                  </a:lnTo>
                  <a:lnTo>
                    <a:pt x="3575" y="4867"/>
                  </a:lnTo>
                  <a:lnTo>
                    <a:pt x="3633" y="4840"/>
                  </a:lnTo>
                  <a:lnTo>
                    <a:pt x="3633" y="4840"/>
                  </a:lnTo>
                  <a:lnTo>
                    <a:pt x="3641" y="4836"/>
                  </a:lnTo>
                  <a:lnTo>
                    <a:pt x="3649" y="4830"/>
                  </a:lnTo>
                  <a:lnTo>
                    <a:pt x="3655" y="4825"/>
                  </a:lnTo>
                  <a:lnTo>
                    <a:pt x="3662" y="4819"/>
                  </a:lnTo>
                  <a:lnTo>
                    <a:pt x="3667" y="4813"/>
                  </a:lnTo>
                  <a:lnTo>
                    <a:pt x="3672" y="4805"/>
                  </a:lnTo>
                  <a:lnTo>
                    <a:pt x="3677" y="4799"/>
                  </a:lnTo>
                  <a:lnTo>
                    <a:pt x="3681" y="4791"/>
                  </a:lnTo>
                  <a:lnTo>
                    <a:pt x="3684" y="4783"/>
                  </a:lnTo>
                  <a:lnTo>
                    <a:pt x="3687" y="4775"/>
                  </a:lnTo>
                  <a:lnTo>
                    <a:pt x="3688" y="4766"/>
                  </a:lnTo>
                  <a:lnTo>
                    <a:pt x="3689" y="4758"/>
                  </a:lnTo>
                  <a:lnTo>
                    <a:pt x="3689" y="4749"/>
                  </a:lnTo>
                  <a:lnTo>
                    <a:pt x="3689" y="4740"/>
                  </a:lnTo>
                  <a:lnTo>
                    <a:pt x="3688" y="4732"/>
                  </a:lnTo>
                  <a:lnTo>
                    <a:pt x="3685" y="4723"/>
                  </a:lnTo>
                  <a:lnTo>
                    <a:pt x="3648" y="4598"/>
                  </a:lnTo>
                  <a:lnTo>
                    <a:pt x="3648" y="4598"/>
                  </a:lnTo>
                  <a:lnTo>
                    <a:pt x="3645" y="4590"/>
                  </a:lnTo>
                  <a:lnTo>
                    <a:pt x="3644" y="4582"/>
                  </a:lnTo>
                  <a:lnTo>
                    <a:pt x="3643" y="4573"/>
                  </a:lnTo>
                  <a:lnTo>
                    <a:pt x="3643" y="4566"/>
                  </a:lnTo>
                  <a:lnTo>
                    <a:pt x="3644" y="4557"/>
                  </a:lnTo>
                  <a:lnTo>
                    <a:pt x="3645" y="4550"/>
                  </a:lnTo>
                  <a:lnTo>
                    <a:pt x="3648" y="4542"/>
                  </a:lnTo>
                  <a:lnTo>
                    <a:pt x="3650" y="4534"/>
                  </a:lnTo>
                  <a:lnTo>
                    <a:pt x="3653" y="4527"/>
                  </a:lnTo>
                  <a:lnTo>
                    <a:pt x="3657" y="4520"/>
                  </a:lnTo>
                  <a:lnTo>
                    <a:pt x="3662" y="4513"/>
                  </a:lnTo>
                  <a:lnTo>
                    <a:pt x="3667" y="4506"/>
                  </a:lnTo>
                  <a:lnTo>
                    <a:pt x="3672" y="4501"/>
                  </a:lnTo>
                  <a:lnTo>
                    <a:pt x="3678" y="4495"/>
                  </a:lnTo>
                  <a:lnTo>
                    <a:pt x="3684" y="4490"/>
                  </a:lnTo>
                  <a:lnTo>
                    <a:pt x="3692" y="4486"/>
                  </a:lnTo>
                  <a:lnTo>
                    <a:pt x="3692" y="4486"/>
                  </a:lnTo>
                  <a:lnTo>
                    <a:pt x="3744" y="4453"/>
                  </a:lnTo>
                  <a:lnTo>
                    <a:pt x="3796" y="4420"/>
                  </a:lnTo>
                  <a:lnTo>
                    <a:pt x="3847" y="4384"/>
                  </a:lnTo>
                  <a:lnTo>
                    <a:pt x="3897" y="4348"/>
                  </a:lnTo>
                  <a:lnTo>
                    <a:pt x="3897" y="4348"/>
                  </a:lnTo>
                  <a:lnTo>
                    <a:pt x="3904" y="4343"/>
                  </a:lnTo>
                  <a:lnTo>
                    <a:pt x="3911" y="4339"/>
                  </a:lnTo>
                  <a:lnTo>
                    <a:pt x="3918" y="4335"/>
                  </a:lnTo>
                  <a:lnTo>
                    <a:pt x="3926" y="4333"/>
                  </a:lnTo>
                  <a:lnTo>
                    <a:pt x="3935" y="4331"/>
                  </a:lnTo>
                  <a:lnTo>
                    <a:pt x="3942" y="4329"/>
                  </a:lnTo>
                  <a:lnTo>
                    <a:pt x="3950" y="4329"/>
                  </a:lnTo>
                  <a:lnTo>
                    <a:pt x="3958" y="4329"/>
                  </a:lnTo>
                  <a:lnTo>
                    <a:pt x="3966" y="4329"/>
                  </a:lnTo>
                  <a:lnTo>
                    <a:pt x="3974" y="4330"/>
                  </a:lnTo>
                  <a:lnTo>
                    <a:pt x="3982" y="4332"/>
                  </a:lnTo>
                  <a:lnTo>
                    <a:pt x="3990" y="4334"/>
                  </a:lnTo>
                  <a:lnTo>
                    <a:pt x="3997" y="4337"/>
                  </a:lnTo>
                  <a:lnTo>
                    <a:pt x="4005" y="4340"/>
                  </a:lnTo>
                  <a:lnTo>
                    <a:pt x="4012" y="4345"/>
                  </a:lnTo>
                  <a:lnTo>
                    <a:pt x="4018" y="4350"/>
                  </a:lnTo>
                  <a:lnTo>
                    <a:pt x="4119" y="4433"/>
                  </a:lnTo>
                  <a:lnTo>
                    <a:pt x="4119" y="4433"/>
                  </a:lnTo>
                  <a:lnTo>
                    <a:pt x="4125" y="4438"/>
                  </a:lnTo>
                  <a:lnTo>
                    <a:pt x="4133" y="4442"/>
                  </a:lnTo>
                  <a:lnTo>
                    <a:pt x="4142" y="4446"/>
                  </a:lnTo>
                  <a:lnTo>
                    <a:pt x="4149" y="4449"/>
                  </a:lnTo>
                  <a:lnTo>
                    <a:pt x="4158" y="4452"/>
                  </a:lnTo>
                  <a:lnTo>
                    <a:pt x="4166" y="4453"/>
                  </a:lnTo>
                  <a:lnTo>
                    <a:pt x="4175" y="4454"/>
                  </a:lnTo>
                  <a:lnTo>
                    <a:pt x="4183" y="4454"/>
                  </a:lnTo>
                  <a:lnTo>
                    <a:pt x="4191" y="4454"/>
                  </a:lnTo>
                  <a:lnTo>
                    <a:pt x="4200" y="4452"/>
                  </a:lnTo>
                  <a:lnTo>
                    <a:pt x="4209" y="4450"/>
                  </a:lnTo>
                  <a:lnTo>
                    <a:pt x="4216" y="4448"/>
                  </a:lnTo>
                  <a:lnTo>
                    <a:pt x="4225" y="4444"/>
                  </a:lnTo>
                  <a:lnTo>
                    <a:pt x="4233" y="4440"/>
                  </a:lnTo>
                  <a:lnTo>
                    <a:pt x="4240" y="4435"/>
                  </a:lnTo>
                  <a:lnTo>
                    <a:pt x="4247" y="4429"/>
                  </a:lnTo>
                  <a:lnTo>
                    <a:pt x="4247" y="4429"/>
                  </a:lnTo>
                  <a:lnTo>
                    <a:pt x="4294" y="4385"/>
                  </a:lnTo>
                  <a:lnTo>
                    <a:pt x="4340" y="4340"/>
                  </a:lnTo>
                  <a:lnTo>
                    <a:pt x="4385" y="4294"/>
                  </a:lnTo>
                  <a:lnTo>
                    <a:pt x="4429" y="4247"/>
                  </a:lnTo>
                  <a:lnTo>
                    <a:pt x="4429" y="4247"/>
                  </a:lnTo>
                  <a:lnTo>
                    <a:pt x="4434" y="4240"/>
                  </a:lnTo>
                  <a:lnTo>
                    <a:pt x="4439" y="4232"/>
                  </a:lnTo>
                  <a:lnTo>
                    <a:pt x="4444" y="4225"/>
                  </a:lnTo>
                  <a:lnTo>
                    <a:pt x="4447" y="4217"/>
                  </a:lnTo>
                  <a:lnTo>
                    <a:pt x="4450" y="4208"/>
                  </a:lnTo>
                  <a:lnTo>
                    <a:pt x="4452" y="4201"/>
                  </a:lnTo>
                  <a:lnTo>
                    <a:pt x="4454" y="4192"/>
                  </a:lnTo>
                  <a:lnTo>
                    <a:pt x="4454" y="4183"/>
                  </a:lnTo>
                  <a:lnTo>
                    <a:pt x="4454" y="4175"/>
                  </a:lnTo>
                  <a:lnTo>
                    <a:pt x="4452" y="4166"/>
                  </a:lnTo>
                  <a:lnTo>
                    <a:pt x="4451" y="4158"/>
                  </a:lnTo>
                  <a:lnTo>
                    <a:pt x="4449" y="4150"/>
                  </a:lnTo>
                  <a:lnTo>
                    <a:pt x="4446" y="4141"/>
                  </a:lnTo>
                  <a:lnTo>
                    <a:pt x="4442" y="4133"/>
                  </a:lnTo>
                  <a:lnTo>
                    <a:pt x="4437" y="4126"/>
                  </a:lnTo>
                  <a:lnTo>
                    <a:pt x="4432" y="4118"/>
                  </a:lnTo>
                  <a:lnTo>
                    <a:pt x="4350" y="4019"/>
                  </a:lnTo>
                  <a:lnTo>
                    <a:pt x="4350" y="4019"/>
                  </a:lnTo>
                  <a:lnTo>
                    <a:pt x="4345" y="4012"/>
                  </a:lnTo>
                  <a:lnTo>
                    <a:pt x="4341" y="4005"/>
                  </a:lnTo>
                  <a:lnTo>
                    <a:pt x="4337" y="3997"/>
                  </a:lnTo>
                  <a:lnTo>
                    <a:pt x="4333" y="3989"/>
                  </a:lnTo>
                  <a:lnTo>
                    <a:pt x="4331" y="3982"/>
                  </a:lnTo>
                  <a:lnTo>
                    <a:pt x="4329" y="3974"/>
                  </a:lnTo>
                  <a:lnTo>
                    <a:pt x="4328" y="3967"/>
                  </a:lnTo>
                  <a:lnTo>
                    <a:pt x="4328" y="3958"/>
                  </a:lnTo>
                  <a:lnTo>
                    <a:pt x="4328" y="3950"/>
                  </a:lnTo>
                  <a:lnTo>
                    <a:pt x="4329" y="3943"/>
                  </a:lnTo>
                  <a:lnTo>
                    <a:pt x="4330" y="3934"/>
                  </a:lnTo>
                  <a:lnTo>
                    <a:pt x="4332" y="3927"/>
                  </a:lnTo>
                  <a:lnTo>
                    <a:pt x="4335" y="3919"/>
                  </a:lnTo>
                  <a:lnTo>
                    <a:pt x="4339" y="3911"/>
                  </a:lnTo>
                  <a:lnTo>
                    <a:pt x="4343" y="3904"/>
                  </a:lnTo>
                  <a:lnTo>
                    <a:pt x="4347" y="3897"/>
                  </a:lnTo>
                  <a:lnTo>
                    <a:pt x="4347" y="3897"/>
                  </a:lnTo>
                  <a:lnTo>
                    <a:pt x="4384" y="3847"/>
                  </a:lnTo>
                  <a:lnTo>
                    <a:pt x="4419" y="3797"/>
                  </a:lnTo>
                  <a:lnTo>
                    <a:pt x="4452" y="3745"/>
                  </a:lnTo>
                  <a:lnTo>
                    <a:pt x="4485" y="3691"/>
                  </a:lnTo>
                  <a:lnTo>
                    <a:pt x="4485" y="3691"/>
                  </a:lnTo>
                  <a:lnTo>
                    <a:pt x="4489" y="3685"/>
                  </a:lnTo>
                  <a:lnTo>
                    <a:pt x="4495" y="3678"/>
                  </a:lnTo>
                  <a:lnTo>
                    <a:pt x="4500" y="3672"/>
                  </a:lnTo>
                  <a:lnTo>
                    <a:pt x="4507" y="3666"/>
                  </a:lnTo>
                  <a:lnTo>
                    <a:pt x="4513" y="3662"/>
                  </a:lnTo>
                  <a:lnTo>
                    <a:pt x="4520" y="3658"/>
                  </a:lnTo>
                  <a:lnTo>
                    <a:pt x="4526" y="3653"/>
                  </a:lnTo>
                  <a:lnTo>
                    <a:pt x="4534" y="3650"/>
                  </a:lnTo>
                  <a:lnTo>
                    <a:pt x="4541" y="3648"/>
                  </a:lnTo>
                  <a:lnTo>
                    <a:pt x="4549" y="3646"/>
                  </a:lnTo>
                  <a:lnTo>
                    <a:pt x="4558" y="3645"/>
                  </a:lnTo>
                  <a:lnTo>
                    <a:pt x="4565" y="3644"/>
                  </a:lnTo>
                  <a:lnTo>
                    <a:pt x="4574" y="3644"/>
                  </a:lnTo>
                  <a:lnTo>
                    <a:pt x="4581" y="3644"/>
                  </a:lnTo>
                  <a:lnTo>
                    <a:pt x="4590" y="3646"/>
                  </a:lnTo>
                  <a:lnTo>
                    <a:pt x="4598" y="3648"/>
                  </a:lnTo>
                  <a:lnTo>
                    <a:pt x="4722" y="3685"/>
                  </a:lnTo>
                  <a:lnTo>
                    <a:pt x="4722" y="3685"/>
                  </a:lnTo>
                  <a:lnTo>
                    <a:pt x="4731" y="3687"/>
                  </a:lnTo>
                  <a:lnTo>
                    <a:pt x="4740" y="3689"/>
                  </a:lnTo>
                  <a:lnTo>
                    <a:pt x="4748" y="3689"/>
                  </a:lnTo>
                  <a:lnTo>
                    <a:pt x="4757" y="3689"/>
                  </a:lnTo>
                  <a:lnTo>
                    <a:pt x="4766" y="3688"/>
                  </a:lnTo>
                  <a:lnTo>
                    <a:pt x="4774" y="3686"/>
                  </a:lnTo>
                  <a:lnTo>
                    <a:pt x="4783" y="3684"/>
                  </a:lnTo>
                  <a:lnTo>
                    <a:pt x="4790" y="3681"/>
                  </a:lnTo>
                  <a:lnTo>
                    <a:pt x="4798" y="3677"/>
                  </a:lnTo>
                  <a:lnTo>
                    <a:pt x="4806" y="3673"/>
                  </a:lnTo>
                  <a:lnTo>
                    <a:pt x="4812" y="3668"/>
                  </a:lnTo>
                  <a:lnTo>
                    <a:pt x="4819" y="3662"/>
                  </a:lnTo>
                  <a:lnTo>
                    <a:pt x="4825" y="3656"/>
                  </a:lnTo>
                  <a:lnTo>
                    <a:pt x="4831" y="3649"/>
                  </a:lnTo>
                  <a:lnTo>
                    <a:pt x="4835" y="3642"/>
                  </a:lnTo>
                  <a:lnTo>
                    <a:pt x="4839" y="3634"/>
                  </a:lnTo>
                  <a:lnTo>
                    <a:pt x="4839" y="3634"/>
                  </a:lnTo>
                  <a:lnTo>
                    <a:pt x="4866" y="3575"/>
                  </a:lnTo>
                  <a:lnTo>
                    <a:pt x="4891" y="3516"/>
                  </a:lnTo>
                  <a:lnTo>
                    <a:pt x="4916" y="3456"/>
                  </a:lnTo>
                  <a:lnTo>
                    <a:pt x="4938" y="3396"/>
                  </a:lnTo>
                  <a:lnTo>
                    <a:pt x="4938" y="3396"/>
                  </a:lnTo>
                  <a:lnTo>
                    <a:pt x="4941" y="3387"/>
                  </a:lnTo>
                  <a:lnTo>
                    <a:pt x="4942" y="3378"/>
                  </a:lnTo>
                  <a:lnTo>
                    <a:pt x="4943" y="3370"/>
                  </a:lnTo>
                  <a:lnTo>
                    <a:pt x="4943" y="3361"/>
                  </a:lnTo>
                  <a:lnTo>
                    <a:pt x="4943" y="3352"/>
                  </a:lnTo>
                  <a:lnTo>
                    <a:pt x="4942" y="3344"/>
                  </a:lnTo>
                  <a:lnTo>
                    <a:pt x="4940" y="3335"/>
                  </a:lnTo>
                  <a:lnTo>
                    <a:pt x="4937" y="3327"/>
                  </a:lnTo>
                  <a:lnTo>
                    <a:pt x="4933" y="3320"/>
                  </a:lnTo>
                  <a:lnTo>
                    <a:pt x="4929" y="3312"/>
                  </a:lnTo>
                  <a:lnTo>
                    <a:pt x="4925" y="3305"/>
                  </a:lnTo>
                  <a:lnTo>
                    <a:pt x="4919" y="3298"/>
                  </a:lnTo>
                  <a:lnTo>
                    <a:pt x="4913" y="3292"/>
                  </a:lnTo>
                  <a:lnTo>
                    <a:pt x="4906" y="3286"/>
                  </a:lnTo>
                  <a:lnTo>
                    <a:pt x="4900" y="3281"/>
                  </a:lnTo>
                  <a:lnTo>
                    <a:pt x="4892" y="3276"/>
                  </a:lnTo>
                  <a:lnTo>
                    <a:pt x="4777" y="3215"/>
                  </a:lnTo>
                  <a:lnTo>
                    <a:pt x="4777" y="3215"/>
                  </a:lnTo>
                  <a:lnTo>
                    <a:pt x="4770" y="3210"/>
                  </a:lnTo>
                  <a:lnTo>
                    <a:pt x="4763" y="3205"/>
                  </a:lnTo>
                  <a:lnTo>
                    <a:pt x="4757" y="3201"/>
                  </a:lnTo>
                  <a:lnTo>
                    <a:pt x="4751" y="3194"/>
                  </a:lnTo>
                  <a:lnTo>
                    <a:pt x="4746" y="3189"/>
                  </a:lnTo>
                  <a:lnTo>
                    <a:pt x="4742" y="3181"/>
                  </a:lnTo>
                  <a:lnTo>
                    <a:pt x="4737" y="3175"/>
                  </a:lnTo>
                  <a:lnTo>
                    <a:pt x="4734" y="3167"/>
                  </a:lnTo>
                  <a:lnTo>
                    <a:pt x="4731" y="3160"/>
                  </a:lnTo>
                  <a:lnTo>
                    <a:pt x="4729" y="3152"/>
                  </a:lnTo>
                  <a:lnTo>
                    <a:pt x="4728" y="3144"/>
                  </a:lnTo>
                  <a:lnTo>
                    <a:pt x="4727" y="3137"/>
                  </a:lnTo>
                  <a:lnTo>
                    <a:pt x="4725" y="3128"/>
                  </a:lnTo>
                  <a:lnTo>
                    <a:pt x="4727" y="3120"/>
                  </a:lnTo>
                  <a:lnTo>
                    <a:pt x="4728" y="3112"/>
                  </a:lnTo>
                  <a:lnTo>
                    <a:pt x="4729" y="3103"/>
                  </a:lnTo>
                  <a:lnTo>
                    <a:pt x="4729" y="3103"/>
                  </a:lnTo>
                  <a:lnTo>
                    <a:pt x="4744" y="3043"/>
                  </a:lnTo>
                  <a:lnTo>
                    <a:pt x="4756" y="2984"/>
                  </a:lnTo>
                  <a:lnTo>
                    <a:pt x="4768" y="2922"/>
                  </a:lnTo>
                  <a:lnTo>
                    <a:pt x="4777" y="2861"/>
                  </a:lnTo>
                  <a:lnTo>
                    <a:pt x="4777" y="2861"/>
                  </a:lnTo>
                  <a:lnTo>
                    <a:pt x="4779" y="2853"/>
                  </a:lnTo>
                  <a:lnTo>
                    <a:pt x="4781" y="2844"/>
                  </a:lnTo>
                  <a:lnTo>
                    <a:pt x="4784" y="2837"/>
                  </a:lnTo>
                  <a:lnTo>
                    <a:pt x="4787" y="2830"/>
                  </a:lnTo>
                  <a:lnTo>
                    <a:pt x="4790" y="2822"/>
                  </a:lnTo>
                  <a:lnTo>
                    <a:pt x="4796" y="2816"/>
                  </a:lnTo>
                  <a:lnTo>
                    <a:pt x="4800" y="2809"/>
                  </a:lnTo>
                  <a:lnTo>
                    <a:pt x="4806" y="2804"/>
                  </a:lnTo>
                  <a:lnTo>
                    <a:pt x="4812" y="2799"/>
                  </a:lnTo>
                  <a:lnTo>
                    <a:pt x="4819" y="2793"/>
                  </a:lnTo>
                  <a:lnTo>
                    <a:pt x="4825" y="2789"/>
                  </a:lnTo>
                  <a:lnTo>
                    <a:pt x="4833" y="2786"/>
                  </a:lnTo>
                  <a:lnTo>
                    <a:pt x="4840" y="2782"/>
                  </a:lnTo>
                  <a:lnTo>
                    <a:pt x="4848" y="2780"/>
                  </a:lnTo>
                  <a:lnTo>
                    <a:pt x="4857" y="2778"/>
                  </a:lnTo>
                  <a:lnTo>
                    <a:pt x="4864" y="2777"/>
                  </a:lnTo>
                  <a:lnTo>
                    <a:pt x="4993" y="2764"/>
                  </a:lnTo>
                  <a:lnTo>
                    <a:pt x="4993" y="2764"/>
                  </a:lnTo>
                  <a:lnTo>
                    <a:pt x="5002" y="2763"/>
                  </a:lnTo>
                  <a:lnTo>
                    <a:pt x="5010" y="2761"/>
                  </a:lnTo>
                  <a:lnTo>
                    <a:pt x="5019" y="2757"/>
                  </a:lnTo>
                  <a:lnTo>
                    <a:pt x="5027" y="2754"/>
                  </a:lnTo>
                  <a:lnTo>
                    <a:pt x="5034" y="2750"/>
                  </a:lnTo>
                  <a:lnTo>
                    <a:pt x="5042" y="2746"/>
                  </a:lnTo>
                  <a:lnTo>
                    <a:pt x="5048" y="2740"/>
                  </a:lnTo>
                  <a:lnTo>
                    <a:pt x="5055" y="2734"/>
                  </a:lnTo>
                  <a:lnTo>
                    <a:pt x="5060" y="2727"/>
                  </a:lnTo>
                  <a:lnTo>
                    <a:pt x="5066" y="2721"/>
                  </a:lnTo>
                  <a:lnTo>
                    <a:pt x="5070" y="2713"/>
                  </a:lnTo>
                  <a:lnTo>
                    <a:pt x="5073" y="2705"/>
                  </a:lnTo>
                  <a:lnTo>
                    <a:pt x="5076" y="2698"/>
                  </a:lnTo>
                  <a:lnTo>
                    <a:pt x="5079" y="2689"/>
                  </a:lnTo>
                  <a:lnTo>
                    <a:pt x="5081" y="2680"/>
                  </a:lnTo>
                  <a:lnTo>
                    <a:pt x="5082" y="2671"/>
                  </a:lnTo>
                  <a:lnTo>
                    <a:pt x="5082" y="2671"/>
                  </a:lnTo>
                  <a:lnTo>
                    <a:pt x="5084" y="2607"/>
                  </a:lnTo>
                  <a:lnTo>
                    <a:pt x="5085" y="2542"/>
                  </a:lnTo>
                  <a:lnTo>
                    <a:pt x="5085" y="2542"/>
                  </a:lnTo>
                  <a:lnTo>
                    <a:pt x="5084" y="2478"/>
                  </a:lnTo>
                  <a:lnTo>
                    <a:pt x="5082" y="2413"/>
                  </a:lnTo>
                  <a:lnTo>
                    <a:pt x="5082" y="2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sp>
          <p:nvSpPr>
            <p:cNvPr id="16" name="椭圆 25"/>
            <p:cNvSpPr/>
            <p:nvPr/>
          </p:nvSpPr>
          <p:spPr>
            <a:xfrm>
              <a:off x="483064" y="1782685"/>
              <a:ext cx="1957291" cy="16638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</p:grpSp>
      <p:sp>
        <p:nvSpPr>
          <p:cNvPr id="17" name="Freeform 80"/>
          <p:cNvSpPr>
            <a:spLocks noEditPoints="1"/>
          </p:cNvSpPr>
          <p:nvPr/>
        </p:nvSpPr>
        <p:spPr bwMode="auto">
          <a:xfrm>
            <a:off x="1857485" y="2514599"/>
            <a:ext cx="1156600" cy="1117689"/>
          </a:xfrm>
          <a:custGeom>
            <a:avLst/>
            <a:gdLst>
              <a:gd name="T0" fmla="*/ 1017 w 1017"/>
              <a:gd name="T1" fmla="*/ 28 h 1017"/>
              <a:gd name="T2" fmla="*/ 1017 w 1017"/>
              <a:gd name="T3" fmla="*/ 25 h 1017"/>
              <a:gd name="T4" fmla="*/ 1015 w 1017"/>
              <a:gd name="T5" fmla="*/ 19 h 1017"/>
              <a:gd name="T6" fmla="*/ 1014 w 1017"/>
              <a:gd name="T7" fmla="*/ 17 h 1017"/>
              <a:gd name="T8" fmla="*/ 1011 w 1017"/>
              <a:gd name="T9" fmla="*/ 12 h 1017"/>
              <a:gd name="T10" fmla="*/ 1008 w 1017"/>
              <a:gd name="T11" fmla="*/ 9 h 1017"/>
              <a:gd name="T12" fmla="*/ 1005 w 1017"/>
              <a:gd name="T13" fmla="*/ 6 h 1017"/>
              <a:gd name="T14" fmla="*/ 1003 w 1017"/>
              <a:gd name="T15" fmla="*/ 5 h 1017"/>
              <a:gd name="T16" fmla="*/ 1002 w 1017"/>
              <a:gd name="T17" fmla="*/ 4 h 1017"/>
              <a:gd name="T18" fmla="*/ 1002 w 1017"/>
              <a:gd name="T19" fmla="*/ 4 h 1017"/>
              <a:gd name="T20" fmla="*/ 995 w 1017"/>
              <a:gd name="T21" fmla="*/ 1 h 1017"/>
              <a:gd name="T22" fmla="*/ 991 w 1017"/>
              <a:gd name="T23" fmla="*/ 0 h 1017"/>
              <a:gd name="T24" fmla="*/ 984 w 1017"/>
              <a:gd name="T25" fmla="*/ 0 h 1017"/>
              <a:gd name="T26" fmla="*/ 983 w 1017"/>
              <a:gd name="T27" fmla="*/ 0 h 1017"/>
              <a:gd name="T28" fmla="*/ 977 w 1017"/>
              <a:gd name="T29" fmla="*/ 1 h 1017"/>
              <a:gd name="T30" fmla="*/ 973 w 1017"/>
              <a:gd name="T31" fmla="*/ 2 h 1017"/>
              <a:gd name="T32" fmla="*/ 968 w 1017"/>
              <a:gd name="T33" fmla="*/ 5 h 1017"/>
              <a:gd name="T34" fmla="*/ 968 w 1017"/>
              <a:gd name="T35" fmla="*/ 5 h 1017"/>
              <a:gd name="T36" fmla="*/ 10 w 1017"/>
              <a:gd name="T37" fmla="*/ 676 h 1017"/>
              <a:gd name="T38" fmla="*/ 1 w 1017"/>
              <a:gd name="T39" fmla="*/ 689 h 1017"/>
              <a:gd name="T40" fmla="*/ 0 w 1017"/>
              <a:gd name="T41" fmla="*/ 704 h 1017"/>
              <a:gd name="T42" fmla="*/ 3 w 1017"/>
              <a:gd name="T43" fmla="*/ 713 h 1017"/>
              <a:gd name="T44" fmla="*/ 13 w 1017"/>
              <a:gd name="T45" fmla="*/ 724 h 1017"/>
              <a:gd name="T46" fmla="*/ 27 w 1017"/>
              <a:gd name="T47" fmla="*/ 731 h 1017"/>
              <a:gd name="T48" fmla="*/ 350 w 1017"/>
              <a:gd name="T49" fmla="*/ 985 h 1017"/>
              <a:gd name="T50" fmla="*/ 351 w 1017"/>
              <a:gd name="T51" fmla="*/ 988 h 1017"/>
              <a:gd name="T52" fmla="*/ 354 w 1017"/>
              <a:gd name="T53" fmla="*/ 1000 h 1017"/>
              <a:gd name="T54" fmla="*/ 357 w 1017"/>
              <a:gd name="T55" fmla="*/ 1005 h 1017"/>
              <a:gd name="T56" fmla="*/ 365 w 1017"/>
              <a:gd name="T57" fmla="*/ 1012 h 1017"/>
              <a:gd name="T58" fmla="*/ 368 w 1017"/>
              <a:gd name="T59" fmla="*/ 1014 h 1017"/>
              <a:gd name="T60" fmla="*/ 376 w 1017"/>
              <a:gd name="T61" fmla="*/ 1016 h 1017"/>
              <a:gd name="T62" fmla="*/ 382 w 1017"/>
              <a:gd name="T63" fmla="*/ 1017 h 1017"/>
              <a:gd name="T64" fmla="*/ 393 w 1017"/>
              <a:gd name="T65" fmla="*/ 1015 h 1017"/>
              <a:gd name="T66" fmla="*/ 399 w 1017"/>
              <a:gd name="T67" fmla="*/ 1012 h 1017"/>
              <a:gd name="T68" fmla="*/ 405 w 1017"/>
              <a:gd name="T69" fmla="*/ 1006 h 1017"/>
              <a:gd name="T70" fmla="*/ 524 w 1017"/>
              <a:gd name="T71" fmla="*/ 821 h 1017"/>
              <a:gd name="T72" fmla="*/ 876 w 1017"/>
              <a:gd name="T73" fmla="*/ 1013 h 1017"/>
              <a:gd name="T74" fmla="*/ 891 w 1017"/>
              <a:gd name="T75" fmla="*/ 1017 h 1017"/>
              <a:gd name="T76" fmla="*/ 906 w 1017"/>
              <a:gd name="T77" fmla="*/ 1013 h 1017"/>
              <a:gd name="T78" fmla="*/ 921 w 1017"/>
              <a:gd name="T79" fmla="*/ 996 h 1017"/>
              <a:gd name="T80" fmla="*/ 1017 w 1017"/>
              <a:gd name="T81" fmla="*/ 34 h 1017"/>
              <a:gd name="T82" fmla="*/ 367 w 1017"/>
              <a:gd name="T83" fmla="*/ 667 h 1017"/>
              <a:gd name="T84" fmla="*/ 367 w 1017"/>
              <a:gd name="T85" fmla="*/ 667 h 1017"/>
              <a:gd name="T86" fmla="*/ 760 w 1017"/>
              <a:gd name="T87" fmla="*/ 328 h 1017"/>
              <a:gd name="T88" fmla="*/ 557 w 1017"/>
              <a:gd name="T89" fmla="*/ 76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grpSp>
        <p:nvGrpSpPr>
          <p:cNvPr id="18" name="组合 27"/>
          <p:cNvGrpSpPr/>
          <p:nvPr/>
        </p:nvGrpSpPr>
        <p:grpSpPr>
          <a:xfrm>
            <a:off x="605853" y="5179671"/>
            <a:ext cx="1647148" cy="1643448"/>
            <a:chOff x="1102719" y="4113857"/>
            <a:chExt cx="1579289" cy="1579288"/>
          </a:xfrm>
        </p:grpSpPr>
        <p:sp>
          <p:nvSpPr>
            <p:cNvPr id="19" name="Freeform 7"/>
            <p:cNvSpPr/>
            <p:nvPr/>
          </p:nvSpPr>
          <p:spPr bwMode="auto">
            <a:xfrm>
              <a:off x="1102719" y="4113857"/>
              <a:ext cx="1579289" cy="1579288"/>
            </a:xfrm>
            <a:custGeom>
              <a:avLst/>
              <a:gdLst>
                <a:gd name="T0" fmla="*/ 2772 w 2940"/>
                <a:gd name="T1" fmla="*/ 1125 h 2940"/>
                <a:gd name="T2" fmla="*/ 2674 w 2940"/>
                <a:gd name="T3" fmla="*/ 950 h 2940"/>
                <a:gd name="T4" fmla="*/ 2771 w 2940"/>
                <a:gd name="T5" fmla="*/ 812 h 2940"/>
                <a:gd name="T6" fmla="*/ 2676 w 2940"/>
                <a:gd name="T7" fmla="*/ 621 h 2940"/>
                <a:gd name="T8" fmla="*/ 2504 w 2940"/>
                <a:gd name="T9" fmla="*/ 651 h 2940"/>
                <a:gd name="T10" fmla="*/ 2367 w 2940"/>
                <a:gd name="T11" fmla="*/ 496 h 2940"/>
                <a:gd name="T12" fmla="*/ 2406 w 2940"/>
                <a:gd name="T13" fmla="*/ 328 h 2940"/>
                <a:gd name="T14" fmla="*/ 2219 w 2940"/>
                <a:gd name="T15" fmla="*/ 229 h 2940"/>
                <a:gd name="T16" fmla="*/ 2084 w 2940"/>
                <a:gd name="T17" fmla="*/ 310 h 2940"/>
                <a:gd name="T18" fmla="*/ 1918 w 2940"/>
                <a:gd name="T19" fmla="*/ 189 h 2940"/>
                <a:gd name="T20" fmla="*/ 1815 w 2940"/>
                <a:gd name="T21" fmla="*/ 33 h 2940"/>
                <a:gd name="T22" fmla="*/ 1653 w 2940"/>
                <a:gd name="T23" fmla="*/ 125 h 2940"/>
                <a:gd name="T24" fmla="*/ 1450 w 2940"/>
                <a:gd name="T25" fmla="*/ 158 h 2940"/>
                <a:gd name="T26" fmla="*/ 1367 w 2940"/>
                <a:gd name="T27" fmla="*/ 24 h 2940"/>
                <a:gd name="T28" fmla="*/ 1165 w 2940"/>
                <a:gd name="T29" fmla="*/ 23 h 2940"/>
                <a:gd name="T30" fmla="*/ 1120 w 2940"/>
                <a:gd name="T31" fmla="*/ 186 h 2940"/>
                <a:gd name="T32" fmla="*/ 931 w 2940"/>
                <a:gd name="T33" fmla="*/ 270 h 2940"/>
                <a:gd name="T34" fmla="*/ 793 w 2940"/>
                <a:gd name="T35" fmla="*/ 165 h 2940"/>
                <a:gd name="T36" fmla="*/ 613 w 2940"/>
                <a:gd name="T37" fmla="*/ 282 h 2940"/>
                <a:gd name="T38" fmla="*/ 641 w 2940"/>
                <a:gd name="T39" fmla="*/ 451 h 2940"/>
                <a:gd name="T40" fmla="*/ 476 w 2940"/>
                <a:gd name="T41" fmla="*/ 573 h 2940"/>
                <a:gd name="T42" fmla="*/ 320 w 2940"/>
                <a:gd name="T43" fmla="*/ 541 h 2940"/>
                <a:gd name="T44" fmla="*/ 242 w 2940"/>
                <a:gd name="T45" fmla="*/ 736 h 2940"/>
                <a:gd name="T46" fmla="*/ 279 w 2940"/>
                <a:gd name="T47" fmla="*/ 920 h 2940"/>
                <a:gd name="T48" fmla="*/ 115 w 2940"/>
                <a:gd name="T49" fmla="*/ 1011 h 2940"/>
                <a:gd name="T50" fmla="*/ 17 w 2940"/>
                <a:gd name="T51" fmla="*/ 1198 h 2940"/>
                <a:gd name="T52" fmla="*/ 143 w 2940"/>
                <a:gd name="T53" fmla="*/ 1296 h 2940"/>
                <a:gd name="T54" fmla="*/ 158 w 2940"/>
                <a:gd name="T55" fmla="*/ 1499 h 2940"/>
                <a:gd name="T56" fmla="*/ 11 w 2940"/>
                <a:gd name="T57" fmla="*/ 1588 h 2940"/>
                <a:gd name="T58" fmla="*/ 31 w 2940"/>
                <a:gd name="T59" fmla="*/ 1793 h 2940"/>
                <a:gd name="T60" fmla="*/ 201 w 2940"/>
                <a:gd name="T61" fmla="*/ 1832 h 2940"/>
                <a:gd name="T62" fmla="*/ 268 w 2940"/>
                <a:gd name="T63" fmla="*/ 2028 h 2940"/>
                <a:gd name="T64" fmla="*/ 168 w 2940"/>
                <a:gd name="T65" fmla="*/ 2167 h 2940"/>
                <a:gd name="T66" fmla="*/ 302 w 2940"/>
                <a:gd name="T67" fmla="*/ 2329 h 2940"/>
                <a:gd name="T68" fmla="*/ 459 w 2940"/>
                <a:gd name="T69" fmla="*/ 2306 h 2940"/>
                <a:gd name="T70" fmla="*/ 566 w 2940"/>
                <a:gd name="T71" fmla="*/ 2482 h 2940"/>
                <a:gd name="T72" fmla="*/ 601 w 2940"/>
                <a:gd name="T73" fmla="*/ 2665 h 2940"/>
                <a:gd name="T74" fmla="*/ 786 w 2940"/>
                <a:gd name="T75" fmla="*/ 2642 h 2940"/>
                <a:gd name="T76" fmla="*/ 987 w 2940"/>
                <a:gd name="T77" fmla="*/ 2690 h 2940"/>
                <a:gd name="T78" fmla="*/ 1013 w 2940"/>
                <a:gd name="T79" fmla="*/ 2846 h 2940"/>
                <a:gd name="T80" fmla="*/ 1208 w 2940"/>
                <a:gd name="T81" fmla="*/ 2924 h 2940"/>
                <a:gd name="T82" fmla="*/ 1309 w 2940"/>
                <a:gd name="T83" fmla="*/ 2785 h 2940"/>
                <a:gd name="T84" fmla="*/ 1517 w 2940"/>
                <a:gd name="T85" fmla="*/ 2788 h 2940"/>
                <a:gd name="T86" fmla="*/ 1605 w 2940"/>
                <a:gd name="T87" fmla="*/ 2938 h 2940"/>
                <a:gd name="T88" fmla="*/ 1808 w 2940"/>
                <a:gd name="T89" fmla="*/ 2896 h 2940"/>
                <a:gd name="T90" fmla="*/ 1847 w 2940"/>
                <a:gd name="T91" fmla="*/ 2728 h 2940"/>
                <a:gd name="T92" fmla="*/ 2044 w 2940"/>
                <a:gd name="T93" fmla="*/ 2679 h 2940"/>
                <a:gd name="T94" fmla="*/ 2177 w 2940"/>
                <a:gd name="T95" fmla="*/ 2769 h 2940"/>
                <a:gd name="T96" fmla="*/ 2323 w 2940"/>
                <a:gd name="T97" fmla="*/ 2618 h 2940"/>
                <a:gd name="T98" fmla="*/ 2360 w 2940"/>
                <a:gd name="T99" fmla="*/ 2434 h 2940"/>
                <a:gd name="T100" fmla="*/ 2546 w 2940"/>
                <a:gd name="T101" fmla="*/ 2412 h 2940"/>
                <a:gd name="T102" fmla="*/ 2707 w 2940"/>
                <a:gd name="T103" fmla="*/ 2278 h 2940"/>
                <a:gd name="T104" fmla="*/ 2629 w 2940"/>
                <a:gd name="T105" fmla="*/ 2138 h 2940"/>
                <a:gd name="T106" fmla="*/ 2694 w 2940"/>
                <a:gd name="T107" fmla="*/ 1945 h 2940"/>
                <a:gd name="T108" fmla="*/ 2864 w 2940"/>
                <a:gd name="T109" fmla="*/ 1920 h 2940"/>
                <a:gd name="T110" fmla="*/ 2920 w 2940"/>
                <a:gd name="T111" fmla="*/ 1712 h 2940"/>
                <a:gd name="T112" fmla="*/ 2777 w 2940"/>
                <a:gd name="T113" fmla="*/ 1613 h 2940"/>
                <a:gd name="T114" fmla="*/ 2799 w 2940"/>
                <a:gd name="T115" fmla="*/ 1408 h 2940"/>
                <a:gd name="T116" fmla="*/ 2940 w 2940"/>
                <a:gd name="T117" fmla="*/ 1314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0" h="2940">
                  <a:moveTo>
                    <a:pt x="2916" y="1166"/>
                  </a:moveTo>
                  <a:lnTo>
                    <a:pt x="2916" y="1166"/>
                  </a:lnTo>
                  <a:lnTo>
                    <a:pt x="2913" y="1155"/>
                  </a:lnTo>
                  <a:lnTo>
                    <a:pt x="2908" y="1147"/>
                  </a:lnTo>
                  <a:lnTo>
                    <a:pt x="2902" y="1139"/>
                  </a:lnTo>
                  <a:lnTo>
                    <a:pt x="2894" y="1133"/>
                  </a:lnTo>
                  <a:lnTo>
                    <a:pt x="2887" y="1127"/>
                  </a:lnTo>
                  <a:lnTo>
                    <a:pt x="2877" y="1123"/>
                  </a:lnTo>
                  <a:lnTo>
                    <a:pt x="2867" y="1121"/>
                  </a:lnTo>
                  <a:lnTo>
                    <a:pt x="2856" y="1121"/>
                  </a:lnTo>
                  <a:lnTo>
                    <a:pt x="2782" y="1125"/>
                  </a:lnTo>
                  <a:lnTo>
                    <a:pt x="2782" y="1125"/>
                  </a:lnTo>
                  <a:lnTo>
                    <a:pt x="2772" y="1125"/>
                  </a:lnTo>
                  <a:lnTo>
                    <a:pt x="2763" y="1123"/>
                  </a:lnTo>
                  <a:lnTo>
                    <a:pt x="2754" y="1120"/>
                  </a:lnTo>
                  <a:lnTo>
                    <a:pt x="2746" y="1114"/>
                  </a:lnTo>
                  <a:lnTo>
                    <a:pt x="2738" y="1109"/>
                  </a:lnTo>
                  <a:lnTo>
                    <a:pt x="2733" y="1101"/>
                  </a:lnTo>
                  <a:lnTo>
                    <a:pt x="2728" y="1094"/>
                  </a:lnTo>
                  <a:lnTo>
                    <a:pt x="2724" y="1084"/>
                  </a:lnTo>
                  <a:lnTo>
                    <a:pt x="2724" y="1084"/>
                  </a:lnTo>
                  <a:lnTo>
                    <a:pt x="2713" y="1050"/>
                  </a:lnTo>
                  <a:lnTo>
                    <a:pt x="2700" y="1016"/>
                  </a:lnTo>
                  <a:lnTo>
                    <a:pt x="2689" y="982"/>
                  </a:lnTo>
                  <a:lnTo>
                    <a:pt x="2674" y="950"/>
                  </a:lnTo>
                  <a:lnTo>
                    <a:pt x="2674" y="950"/>
                  </a:lnTo>
                  <a:lnTo>
                    <a:pt x="2671" y="940"/>
                  </a:lnTo>
                  <a:lnTo>
                    <a:pt x="2670" y="931"/>
                  </a:lnTo>
                  <a:lnTo>
                    <a:pt x="2670" y="921"/>
                  </a:lnTo>
                  <a:lnTo>
                    <a:pt x="2671" y="913"/>
                  </a:lnTo>
                  <a:lnTo>
                    <a:pt x="2674" y="904"/>
                  </a:lnTo>
                  <a:lnTo>
                    <a:pt x="2679" y="895"/>
                  </a:lnTo>
                  <a:lnTo>
                    <a:pt x="2685" y="888"/>
                  </a:lnTo>
                  <a:lnTo>
                    <a:pt x="2692" y="881"/>
                  </a:lnTo>
                  <a:lnTo>
                    <a:pt x="2752" y="836"/>
                  </a:lnTo>
                  <a:lnTo>
                    <a:pt x="2752" y="836"/>
                  </a:lnTo>
                  <a:lnTo>
                    <a:pt x="2760" y="829"/>
                  </a:lnTo>
                  <a:lnTo>
                    <a:pt x="2767" y="821"/>
                  </a:lnTo>
                  <a:lnTo>
                    <a:pt x="2771" y="812"/>
                  </a:lnTo>
                  <a:lnTo>
                    <a:pt x="2774" y="802"/>
                  </a:lnTo>
                  <a:lnTo>
                    <a:pt x="2775" y="792"/>
                  </a:lnTo>
                  <a:lnTo>
                    <a:pt x="2774" y="783"/>
                  </a:lnTo>
                  <a:lnTo>
                    <a:pt x="2772" y="773"/>
                  </a:lnTo>
                  <a:lnTo>
                    <a:pt x="2768" y="763"/>
                  </a:lnTo>
                  <a:lnTo>
                    <a:pt x="2768" y="763"/>
                  </a:lnTo>
                  <a:lnTo>
                    <a:pt x="2749" y="731"/>
                  </a:lnTo>
                  <a:lnTo>
                    <a:pt x="2731" y="698"/>
                  </a:lnTo>
                  <a:lnTo>
                    <a:pt x="2710" y="667"/>
                  </a:lnTo>
                  <a:lnTo>
                    <a:pt x="2690" y="635"/>
                  </a:lnTo>
                  <a:lnTo>
                    <a:pt x="2690" y="635"/>
                  </a:lnTo>
                  <a:lnTo>
                    <a:pt x="2683" y="628"/>
                  </a:lnTo>
                  <a:lnTo>
                    <a:pt x="2676" y="621"/>
                  </a:lnTo>
                  <a:lnTo>
                    <a:pt x="2667" y="616"/>
                  </a:lnTo>
                  <a:lnTo>
                    <a:pt x="2657" y="613"/>
                  </a:lnTo>
                  <a:lnTo>
                    <a:pt x="2647" y="610"/>
                  </a:lnTo>
                  <a:lnTo>
                    <a:pt x="2638" y="610"/>
                  </a:lnTo>
                  <a:lnTo>
                    <a:pt x="2628" y="613"/>
                  </a:lnTo>
                  <a:lnTo>
                    <a:pt x="2618" y="616"/>
                  </a:lnTo>
                  <a:lnTo>
                    <a:pt x="2550" y="649"/>
                  </a:lnTo>
                  <a:lnTo>
                    <a:pt x="2550" y="649"/>
                  </a:lnTo>
                  <a:lnTo>
                    <a:pt x="2541" y="653"/>
                  </a:lnTo>
                  <a:lnTo>
                    <a:pt x="2531" y="654"/>
                  </a:lnTo>
                  <a:lnTo>
                    <a:pt x="2522" y="655"/>
                  </a:lnTo>
                  <a:lnTo>
                    <a:pt x="2513" y="654"/>
                  </a:lnTo>
                  <a:lnTo>
                    <a:pt x="2504" y="651"/>
                  </a:lnTo>
                  <a:lnTo>
                    <a:pt x="2496" y="646"/>
                  </a:lnTo>
                  <a:lnTo>
                    <a:pt x="2488" y="641"/>
                  </a:lnTo>
                  <a:lnTo>
                    <a:pt x="2482" y="634"/>
                  </a:lnTo>
                  <a:lnTo>
                    <a:pt x="2482" y="634"/>
                  </a:lnTo>
                  <a:lnTo>
                    <a:pt x="2458" y="606"/>
                  </a:lnTo>
                  <a:lnTo>
                    <a:pt x="2434" y="580"/>
                  </a:lnTo>
                  <a:lnTo>
                    <a:pt x="2409" y="554"/>
                  </a:lnTo>
                  <a:lnTo>
                    <a:pt x="2383" y="528"/>
                  </a:lnTo>
                  <a:lnTo>
                    <a:pt x="2383" y="528"/>
                  </a:lnTo>
                  <a:lnTo>
                    <a:pt x="2378" y="522"/>
                  </a:lnTo>
                  <a:lnTo>
                    <a:pt x="2372" y="513"/>
                  </a:lnTo>
                  <a:lnTo>
                    <a:pt x="2369" y="504"/>
                  </a:lnTo>
                  <a:lnTo>
                    <a:pt x="2367" y="496"/>
                  </a:lnTo>
                  <a:lnTo>
                    <a:pt x="2366" y="486"/>
                  </a:lnTo>
                  <a:lnTo>
                    <a:pt x="2367" y="476"/>
                  </a:lnTo>
                  <a:lnTo>
                    <a:pt x="2370" y="467"/>
                  </a:lnTo>
                  <a:lnTo>
                    <a:pt x="2374" y="459"/>
                  </a:lnTo>
                  <a:lnTo>
                    <a:pt x="2412" y="394"/>
                  </a:lnTo>
                  <a:lnTo>
                    <a:pt x="2412" y="394"/>
                  </a:lnTo>
                  <a:lnTo>
                    <a:pt x="2417" y="384"/>
                  </a:lnTo>
                  <a:lnTo>
                    <a:pt x="2419" y="374"/>
                  </a:lnTo>
                  <a:lnTo>
                    <a:pt x="2420" y="364"/>
                  </a:lnTo>
                  <a:lnTo>
                    <a:pt x="2419" y="355"/>
                  </a:lnTo>
                  <a:lnTo>
                    <a:pt x="2417" y="345"/>
                  </a:lnTo>
                  <a:lnTo>
                    <a:pt x="2412" y="336"/>
                  </a:lnTo>
                  <a:lnTo>
                    <a:pt x="2406" y="328"/>
                  </a:lnTo>
                  <a:lnTo>
                    <a:pt x="2398" y="320"/>
                  </a:lnTo>
                  <a:lnTo>
                    <a:pt x="2398" y="320"/>
                  </a:lnTo>
                  <a:lnTo>
                    <a:pt x="2369" y="297"/>
                  </a:lnTo>
                  <a:lnTo>
                    <a:pt x="2339" y="275"/>
                  </a:lnTo>
                  <a:lnTo>
                    <a:pt x="2308" y="253"/>
                  </a:lnTo>
                  <a:lnTo>
                    <a:pt x="2278" y="232"/>
                  </a:lnTo>
                  <a:lnTo>
                    <a:pt x="2278" y="232"/>
                  </a:lnTo>
                  <a:lnTo>
                    <a:pt x="2268" y="227"/>
                  </a:lnTo>
                  <a:lnTo>
                    <a:pt x="2258" y="225"/>
                  </a:lnTo>
                  <a:lnTo>
                    <a:pt x="2249" y="223"/>
                  </a:lnTo>
                  <a:lnTo>
                    <a:pt x="2239" y="224"/>
                  </a:lnTo>
                  <a:lnTo>
                    <a:pt x="2229" y="226"/>
                  </a:lnTo>
                  <a:lnTo>
                    <a:pt x="2219" y="229"/>
                  </a:lnTo>
                  <a:lnTo>
                    <a:pt x="2211" y="234"/>
                  </a:lnTo>
                  <a:lnTo>
                    <a:pt x="2203" y="242"/>
                  </a:lnTo>
                  <a:lnTo>
                    <a:pt x="2153" y="298"/>
                  </a:lnTo>
                  <a:lnTo>
                    <a:pt x="2153" y="298"/>
                  </a:lnTo>
                  <a:lnTo>
                    <a:pt x="2147" y="305"/>
                  </a:lnTo>
                  <a:lnTo>
                    <a:pt x="2138" y="310"/>
                  </a:lnTo>
                  <a:lnTo>
                    <a:pt x="2130" y="314"/>
                  </a:lnTo>
                  <a:lnTo>
                    <a:pt x="2121" y="317"/>
                  </a:lnTo>
                  <a:lnTo>
                    <a:pt x="2111" y="317"/>
                  </a:lnTo>
                  <a:lnTo>
                    <a:pt x="2102" y="317"/>
                  </a:lnTo>
                  <a:lnTo>
                    <a:pt x="2093" y="315"/>
                  </a:lnTo>
                  <a:lnTo>
                    <a:pt x="2084" y="310"/>
                  </a:lnTo>
                  <a:lnTo>
                    <a:pt x="2084" y="310"/>
                  </a:lnTo>
                  <a:lnTo>
                    <a:pt x="2053" y="294"/>
                  </a:lnTo>
                  <a:lnTo>
                    <a:pt x="2020" y="279"/>
                  </a:lnTo>
                  <a:lnTo>
                    <a:pt x="1987" y="264"/>
                  </a:lnTo>
                  <a:lnTo>
                    <a:pt x="1954" y="250"/>
                  </a:lnTo>
                  <a:lnTo>
                    <a:pt x="1954" y="250"/>
                  </a:lnTo>
                  <a:lnTo>
                    <a:pt x="1945" y="245"/>
                  </a:lnTo>
                  <a:lnTo>
                    <a:pt x="1938" y="240"/>
                  </a:lnTo>
                  <a:lnTo>
                    <a:pt x="1931" y="233"/>
                  </a:lnTo>
                  <a:lnTo>
                    <a:pt x="1926" y="226"/>
                  </a:lnTo>
                  <a:lnTo>
                    <a:pt x="1922" y="217"/>
                  </a:lnTo>
                  <a:lnTo>
                    <a:pt x="1918" y="208"/>
                  </a:lnTo>
                  <a:lnTo>
                    <a:pt x="1917" y="199"/>
                  </a:lnTo>
                  <a:lnTo>
                    <a:pt x="1918" y="189"/>
                  </a:lnTo>
                  <a:lnTo>
                    <a:pt x="1928" y="114"/>
                  </a:lnTo>
                  <a:lnTo>
                    <a:pt x="1928" y="114"/>
                  </a:lnTo>
                  <a:lnTo>
                    <a:pt x="1929" y="104"/>
                  </a:lnTo>
                  <a:lnTo>
                    <a:pt x="1927" y="95"/>
                  </a:lnTo>
                  <a:lnTo>
                    <a:pt x="1925" y="85"/>
                  </a:lnTo>
                  <a:lnTo>
                    <a:pt x="1919" y="76"/>
                  </a:lnTo>
                  <a:lnTo>
                    <a:pt x="1914" y="68"/>
                  </a:lnTo>
                  <a:lnTo>
                    <a:pt x="1906" y="61"/>
                  </a:lnTo>
                  <a:lnTo>
                    <a:pt x="1898" y="56"/>
                  </a:lnTo>
                  <a:lnTo>
                    <a:pt x="1888" y="52"/>
                  </a:lnTo>
                  <a:lnTo>
                    <a:pt x="1888" y="52"/>
                  </a:lnTo>
                  <a:lnTo>
                    <a:pt x="1852" y="42"/>
                  </a:lnTo>
                  <a:lnTo>
                    <a:pt x="1815" y="33"/>
                  </a:lnTo>
                  <a:lnTo>
                    <a:pt x="1780" y="24"/>
                  </a:lnTo>
                  <a:lnTo>
                    <a:pt x="1743" y="17"/>
                  </a:lnTo>
                  <a:lnTo>
                    <a:pt x="1743" y="17"/>
                  </a:lnTo>
                  <a:lnTo>
                    <a:pt x="1732" y="16"/>
                  </a:lnTo>
                  <a:lnTo>
                    <a:pt x="1722" y="17"/>
                  </a:lnTo>
                  <a:lnTo>
                    <a:pt x="1712" y="20"/>
                  </a:lnTo>
                  <a:lnTo>
                    <a:pt x="1704" y="23"/>
                  </a:lnTo>
                  <a:lnTo>
                    <a:pt x="1695" y="30"/>
                  </a:lnTo>
                  <a:lnTo>
                    <a:pt x="1689" y="36"/>
                  </a:lnTo>
                  <a:lnTo>
                    <a:pt x="1682" y="45"/>
                  </a:lnTo>
                  <a:lnTo>
                    <a:pt x="1678" y="55"/>
                  </a:lnTo>
                  <a:lnTo>
                    <a:pt x="1653" y="125"/>
                  </a:lnTo>
                  <a:lnTo>
                    <a:pt x="1653" y="125"/>
                  </a:lnTo>
                  <a:lnTo>
                    <a:pt x="1650" y="135"/>
                  </a:lnTo>
                  <a:lnTo>
                    <a:pt x="1644" y="142"/>
                  </a:lnTo>
                  <a:lnTo>
                    <a:pt x="1638" y="149"/>
                  </a:lnTo>
                  <a:lnTo>
                    <a:pt x="1630" y="154"/>
                  </a:lnTo>
                  <a:lnTo>
                    <a:pt x="1621" y="159"/>
                  </a:lnTo>
                  <a:lnTo>
                    <a:pt x="1613" y="162"/>
                  </a:lnTo>
                  <a:lnTo>
                    <a:pt x="1604" y="164"/>
                  </a:lnTo>
                  <a:lnTo>
                    <a:pt x="1594" y="163"/>
                  </a:lnTo>
                  <a:lnTo>
                    <a:pt x="1594" y="163"/>
                  </a:lnTo>
                  <a:lnTo>
                    <a:pt x="1559" y="161"/>
                  </a:lnTo>
                  <a:lnTo>
                    <a:pt x="1523" y="159"/>
                  </a:lnTo>
                  <a:lnTo>
                    <a:pt x="1486" y="158"/>
                  </a:lnTo>
                  <a:lnTo>
                    <a:pt x="1450" y="158"/>
                  </a:lnTo>
                  <a:lnTo>
                    <a:pt x="1450" y="158"/>
                  </a:lnTo>
                  <a:lnTo>
                    <a:pt x="1441" y="158"/>
                  </a:lnTo>
                  <a:lnTo>
                    <a:pt x="1431" y="155"/>
                  </a:lnTo>
                  <a:lnTo>
                    <a:pt x="1423" y="151"/>
                  </a:lnTo>
                  <a:lnTo>
                    <a:pt x="1415" y="147"/>
                  </a:lnTo>
                  <a:lnTo>
                    <a:pt x="1408" y="140"/>
                  </a:lnTo>
                  <a:lnTo>
                    <a:pt x="1402" y="133"/>
                  </a:lnTo>
                  <a:lnTo>
                    <a:pt x="1397" y="124"/>
                  </a:lnTo>
                  <a:lnTo>
                    <a:pt x="1394" y="115"/>
                  </a:lnTo>
                  <a:lnTo>
                    <a:pt x="1374" y="43"/>
                  </a:lnTo>
                  <a:lnTo>
                    <a:pt x="1374" y="43"/>
                  </a:lnTo>
                  <a:lnTo>
                    <a:pt x="1371" y="33"/>
                  </a:lnTo>
                  <a:lnTo>
                    <a:pt x="1367" y="24"/>
                  </a:lnTo>
                  <a:lnTo>
                    <a:pt x="1360" y="17"/>
                  </a:lnTo>
                  <a:lnTo>
                    <a:pt x="1352" y="10"/>
                  </a:lnTo>
                  <a:lnTo>
                    <a:pt x="1344" y="5"/>
                  </a:lnTo>
                  <a:lnTo>
                    <a:pt x="1334" y="1"/>
                  </a:lnTo>
                  <a:lnTo>
                    <a:pt x="1325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277" y="5"/>
                  </a:lnTo>
                  <a:lnTo>
                    <a:pt x="1239" y="10"/>
                  </a:lnTo>
                  <a:lnTo>
                    <a:pt x="1239" y="10"/>
                  </a:lnTo>
                  <a:lnTo>
                    <a:pt x="1202" y="17"/>
                  </a:lnTo>
                  <a:lnTo>
                    <a:pt x="1165" y="23"/>
                  </a:lnTo>
                  <a:lnTo>
                    <a:pt x="1165" y="23"/>
                  </a:lnTo>
                  <a:lnTo>
                    <a:pt x="1156" y="26"/>
                  </a:lnTo>
                  <a:lnTo>
                    <a:pt x="1147" y="31"/>
                  </a:lnTo>
                  <a:lnTo>
                    <a:pt x="1139" y="37"/>
                  </a:lnTo>
                  <a:lnTo>
                    <a:pt x="1132" y="45"/>
                  </a:lnTo>
                  <a:lnTo>
                    <a:pt x="1127" y="53"/>
                  </a:lnTo>
                  <a:lnTo>
                    <a:pt x="1123" y="62"/>
                  </a:lnTo>
                  <a:lnTo>
                    <a:pt x="1121" y="72"/>
                  </a:lnTo>
                  <a:lnTo>
                    <a:pt x="1121" y="83"/>
                  </a:lnTo>
                  <a:lnTo>
                    <a:pt x="1125" y="158"/>
                  </a:lnTo>
                  <a:lnTo>
                    <a:pt x="1125" y="158"/>
                  </a:lnTo>
                  <a:lnTo>
                    <a:pt x="1124" y="167"/>
                  </a:lnTo>
                  <a:lnTo>
                    <a:pt x="1123" y="177"/>
                  </a:lnTo>
                  <a:lnTo>
                    <a:pt x="1120" y="186"/>
                  </a:lnTo>
                  <a:lnTo>
                    <a:pt x="1114" y="193"/>
                  </a:lnTo>
                  <a:lnTo>
                    <a:pt x="1109" y="201"/>
                  </a:lnTo>
                  <a:lnTo>
                    <a:pt x="1101" y="207"/>
                  </a:lnTo>
                  <a:lnTo>
                    <a:pt x="1094" y="212"/>
                  </a:lnTo>
                  <a:lnTo>
                    <a:pt x="1084" y="216"/>
                  </a:lnTo>
                  <a:lnTo>
                    <a:pt x="1084" y="216"/>
                  </a:lnTo>
                  <a:lnTo>
                    <a:pt x="1051" y="227"/>
                  </a:lnTo>
                  <a:lnTo>
                    <a:pt x="1016" y="239"/>
                  </a:lnTo>
                  <a:lnTo>
                    <a:pt x="982" y="252"/>
                  </a:lnTo>
                  <a:lnTo>
                    <a:pt x="950" y="265"/>
                  </a:lnTo>
                  <a:lnTo>
                    <a:pt x="950" y="265"/>
                  </a:lnTo>
                  <a:lnTo>
                    <a:pt x="940" y="268"/>
                  </a:lnTo>
                  <a:lnTo>
                    <a:pt x="931" y="270"/>
                  </a:lnTo>
                  <a:lnTo>
                    <a:pt x="922" y="269"/>
                  </a:lnTo>
                  <a:lnTo>
                    <a:pt x="913" y="268"/>
                  </a:lnTo>
                  <a:lnTo>
                    <a:pt x="903" y="265"/>
                  </a:lnTo>
                  <a:lnTo>
                    <a:pt x="896" y="260"/>
                  </a:lnTo>
                  <a:lnTo>
                    <a:pt x="888" y="255"/>
                  </a:lnTo>
                  <a:lnTo>
                    <a:pt x="882" y="247"/>
                  </a:lnTo>
                  <a:lnTo>
                    <a:pt x="836" y="187"/>
                  </a:lnTo>
                  <a:lnTo>
                    <a:pt x="836" y="187"/>
                  </a:lnTo>
                  <a:lnTo>
                    <a:pt x="828" y="179"/>
                  </a:lnTo>
                  <a:lnTo>
                    <a:pt x="821" y="174"/>
                  </a:lnTo>
                  <a:lnTo>
                    <a:pt x="812" y="168"/>
                  </a:lnTo>
                  <a:lnTo>
                    <a:pt x="802" y="166"/>
                  </a:lnTo>
                  <a:lnTo>
                    <a:pt x="793" y="165"/>
                  </a:lnTo>
                  <a:lnTo>
                    <a:pt x="783" y="165"/>
                  </a:lnTo>
                  <a:lnTo>
                    <a:pt x="772" y="167"/>
                  </a:lnTo>
                  <a:lnTo>
                    <a:pt x="763" y="172"/>
                  </a:lnTo>
                  <a:lnTo>
                    <a:pt x="763" y="172"/>
                  </a:lnTo>
                  <a:lnTo>
                    <a:pt x="730" y="190"/>
                  </a:lnTo>
                  <a:lnTo>
                    <a:pt x="698" y="210"/>
                  </a:lnTo>
                  <a:lnTo>
                    <a:pt x="666" y="229"/>
                  </a:lnTo>
                  <a:lnTo>
                    <a:pt x="636" y="250"/>
                  </a:lnTo>
                  <a:lnTo>
                    <a:pt x="636" y="250"/>
                  </a:lnTo>
                  <a:lnTo>
                    <a:pt x="627" y="256"/>
                  </a:lnTo>
                  <a:lnTo>
                    <a:pt x="620" y="264"/>
                  </a:lnTo>
                  <a:lnTo>
                    <a:pt x="616" y="272"/>
                  </a:lnTo>
                  <a:lnTo>
                    <a:pt x="613" y="282"/>
                  </a:lnTo>
                  <a:lnTo>
                    <a:pt x="611" y="292"/>
                  </a:lnTo>
                  <a:lnTo>
                    <a:pt x="611" y="302"/>
                  </a:lnTo>
                  <a:lnTo>
                    <a:pt x="613" y="312"/>
                  </a:lnTo>
                  <a:lnTo>
                    <a:pt x="616" y="322"/>
                  </a:lnTo>
                  <a:lnTo>
                    <a:pt x="649" y="389"/>
                  </a:lnTo>
                  <a:lnTo>
                    <a:pt x="649" y="389"/>
                  </a:lnTo>
                  <a:lnTo>
                    <a:pt x="653" y="399"/>
                  </a:lnTo>
                  <a:lnTo>
                    <a:pt x="654" y="408"/>
                  </a:lnTo>
                  <a:lnTo>
                    <a:pt x="655" y="418"/>
                  </a:lnTo>
                  <a:lnTo>
                    <a:pt x="653" y="426"/>
                  </a:lnTo>
                  <a:lnTo>
                    <a:pt x="651" y="436"/>
                  </a:lnTo>
                  <a:lnTo>
                    <a:pt x="646" y="444"/>
                  </a:lnTo>
                  <a:lnTo>
                    <a:pt x="641" y="451"/>
                  </a:lnTo>
                  <a:lnTo>
                    <a:pt x="633" y="459"/>
                  </a:lnTo>
                  <a:lnTo>
                    <a:pt x="633" y="459"/>
                  </a:lnTo>
                  <a:lnTo>
                    <a:pt x="606" y="481"/>
                  </a:lnTo>
                  <a:lnTo>
                    <a:pt x="580" y="506"/>
                  </a:lnTo>
                  <a:lnTo>
                    <a:pt x="554" y="530"/>
                  </a:lnTo>
                  <a:lnTo>
                    <a:pt x="528" y="556"/>
                  </a:lnTo>
                  <a:lnTo>
                    <a:pt x="528" y="556"/>
                  </a:lnTo>
                  <a:lnTo>
                    <a:pt x="521" y="563"/>
                  </a:lnTo>
                  <a:lnTo>
                    <a:pt x="513" y="567"/>
                  </a:lnTo>
                  <a:lnTo>
                    <a:pt x="505" y="571"/>
                  </a:lnTo>
                  <a:lnTo>
                    <a:pt x="495" y="573"/>
                  </a:lnTo>
                  <a:lnTo>
                    <a:pt x="486" y="574"/>
                  </a:lnTo>
                  <a:lnTo>
                    <a:pt x="476" y="573"/>
                  </a:lnTo>
                  <a:lnTo>
                    <a:pt x="468" y="570"/>
                  </a:lnTo>
                  <a:lnTo>
                    <a:pt x="459" y="566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84" y="524"/>
                  </a:lnTo>
                  <a:lnTo>
                    <a:pt x="375" y="520"/>
                  </a:lnTo>
                  <a:lnTo>
                    <a:pt x="365" y="520"/>
                  </a:lnTo>
                  <a:lnTo>
                    <a:pt x="355" y="520"/>
                  </a:lnTo>
                  <a:lnTo>
                    <a:pt x="345" y="524"/>
                  </a:lnTo>
                  <a:lnTo>
                    <a:pt x="336" y="528"/>
                  </a:lnTo>
                  <a:lnTo>
                    <a:pt x="328" y="533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298" y="570"/>
                  </a:lnTo>
                  <a:lnTo>
                    <a:pt x="275" y="601"/>
                  </a:lnTo>
                  <a:lnTo>
                    <a:pt x="253" y="631"/>
                  </a:lnTo>
                  <a:lnTo>
                    <a:pt x="233" y="662"/>
                  </a:lnTo>
                  <a:lnTo>
                    <a:pt x="233" y="662"/>
                  </a:lnTo>
                  <a:lnTo>
                    <a:pt x="227" y="671"/>
                  </a:lnTo>
                  <a:lnTo>
                    <a:pt x="224" y="681"/>
                  </a:lnTo>
                  <a:lnTo>
                    <a:pt x="223" y="691"/>
                  </a:lnTo>
                  <a:lnTo>
                    <a:pt x="224" y="701"/>
                  </a:lnTo>
                  <a:lnTo>
                    <a:pt x="226" y="711"/>
                  </a:lnTo>
                  <a:lnTo>
                    <a:pt x="229" y="720"/>
                  </a:lnTo>
                  <a:lnTo>
                    <a:pt x="235" y="729"/>
                  </a:lnTo>
                  <a:lnTo>
                    <a:pt x="242" y="736"/>
                  </a:lnTo>
                  <a:lnTo>
                    <a:pt x="299" y="786"/>
                  </a:lnTo>
                  <a:lnTo>
                    <a:pt x="299" y="786"/>
                  </a:lnTo>
                  <a:lnTo>
                    <a:pt x="305" y="794"/>
                  </a:lnTo>
                  <a:lnTo>
                    <a:pt x="311" y="801"/>
                  </a:lnTo>
                  <a:lnTo>
                    <a:pt x="314" y="810"/>
                  </a:lnTo>
                  <a:lnTo>
                    <a:pt x="316" y="818"/>
                  </a:lnTo>
                  <a:lnTo>
                    <a:pt x="317" y="828"/>
                  </a:lnTo>
                  <a:lnTo>
                    <a:pt x="317" y="838"/>
                  </a:lnTo>
                  <a:lnTo>
                    <a:pt x="315" y="847"/>
                  </a:lnTo>
                  <a:lnTo>
                    <a:pt x="311" y="855"/>
                  </a:lnTo>
                  <a:lnTo>
                    <a:pt x="311" y="855"/>
                  </a:lnTo>
                  <a:lnTo>
                    <a:pt x="294" y="888"/>
                  </a:lnTo>
                  <a:lnTo>
                    <a:pt x="279" y="920"/>
                  </a:lnTo>
                  <a:lnTo>
                    <a:pt x="264" y="953"/>
                  </a:lnTo>
                  <a:lnTo>
                    <a:pt x="250" y="986"/>
                  </a:lnTo>
                  <a:lnTo>
                    <a:pt x="250" y="986"/>
                  </a:lnTo>
                  <a:lnTo>
                    <a:pt x="246" y="995"/>
                  </a:lnTo>
                  <a:lnTo>
                    <a:pt x="240" y="1003"/>
                  </a:lnTo>
                  <a:lnTo>
                    <a:pt x="234" y="1009"/>
                  </a:lnTo>
                  <a:lnTo>
                    <a:pt x="226" y="1015"/>
                  </a:lnTo>
                  <a:lnTo>
                    <a:pt x="217" y="1019"/>
                  </a:lnTo>
                  <a:lnTo>
                    <a:pt x="209" y="1021"/>
                  </a:lnTo>
                  <a:lnTo>
                    <a:pt x="199" y="1022"/>
                  </a:lnTo>
                  <a:lnTo>
                    <a:pt x="189" y="1021"/>
                  </a:lnTo>
                  <a:lnTo>
                    <a:pt x="115" y="1011"/>
                  </a:lnTo>
                  <a:lnTo>
                    <a:pt x="115" y="1011"/>
                  </a:lnTo>
                  <a:lnTo>
                    <a:pt x="105" y="1011"/>
                  </a:lnTo>
                  <a:lnTo>
                    <a:pt x="94" y="1012"/>
                  </a:lnTo>
                  <a:lnTo>
                    <a:pt x="85" y="1016"/>
                  </a:lnTo>
                  <a:lnTo>
                    <a:pt x="76" y="1020"/>
                  </a:lnTo>
                  <a:lnTo>
                    <a:pt x="68" y="1027"/>
                  </a:lnTo>
                  <a:lnTo>
                    <a:pt x="61" y="1033"/>
                  </a:lnTo>
                  <a:lnTo>
                    <a:pt x="56" y="1042"/>
                  </a:lnTo>
                  <a:lnTo>
                    <a:pt x="52" y="1051"/>
                  </a:lnTo>
                  <a:lnTo>
                    <a:pt x="52" y="1051"/>
                  </a:lnTo>
                  <a:lnTo>
                    <a:pt x="42" y="1087"/>
                  </a:lnTo>
                  <a:lnTo>
                    <a:pt x="33" y="1124"/>
                  </a:lnTo>
                  <a:lnTo>
                    <a:pt x="25" y="1161"/>
                  </a:lnTo>
                  <a:lnTo>
                    <a:pt x="17" y="1198"/>
                  </a:lnTo>
                  <a:lnTo>
                    <a:pt x="17" y="1198"/>
                  </a:lnTo>
                  <a:lnTo>
                    <a:pt x="16" y="1207"/>
                  </a:lnTo>
                  <a:lnTo>
                    <a:pt x="17" y="1217"/>
                  </a:lnTo>
                  <a:lnTo>
                    <a:pt x="19" y="1227"/>
                  </a:lnTo>
                  <a:lnTo>
                    <a:pt x="24" y="1237"/>
                  </a:lnTo>
                  <a:lnTo>
                    <a:pt x="30" y="1244"/>
                  </a:lnTo>
                  <a:lnTo>
                    <a:pt x="37" y="1252"/>
                  </a:lnTo>
                  <a:lnTo>
                    <a:pt x="45" y="1257"/>
                  </a:lnTo>
                  <a:lnTo>
                    <a:pt x="55" y="1262"/>
                  </a:lnTo>
                  <a:lnTo>
                    <a:pt x="125" y="1287"/>
                  </a:lnTo>
                  <a:lnTo>
                    <a:pt x="125" y="1287"/>
                  </a:lnTo>
                  <a:lnTo>
                    <a:pt x="134" y="1291"/>
                  </a:lnTo>
                  <a:lnTo>
                    <a:pt x="143" y="1296"/>
                  </a:lnTo>
                  <a:lnTo>
                    <a:pt x="149" y="1302"/>
                  </a:lnTo>
                  <a:lnTo>
                    <a:pt x="155" y="1309"/>
                  </a:lnTo>
                  <a:lnTo>
                    <a:pt x="159" y="1318"/>
                  </a:lnTo>
                  <a:lnTo>
                    <a:pt x="162" y="1327"/>
                  </a:lnTo>
                  <a:lnTo>
                    <a:pt x="163" y="1336"/>
                  </a:lnTo>
                  <a:lnTo>
                    <a:pt x="163" y="1346"/>
                  </a:lnTo>
                  <a:lnTo>
                    <a:pt x="163" y="1346"/>
                  </a:lnTo>
                  <a:lnTo>
                    <a:pt x="161" y="1382"/>
                  </a:lnTo>
                  <a:lnTo>
                    <a:pt x="159" y="1418"/>
                  </a:lnTo>
                  <a:lnTo>
                    <a:pt x="158" y="1453"/>
                  </a:lnTo>
                  <a:lnTo>
                    <a:pt x="158" y="1489"/>
                  </a:lnTo>
                  <a:lnTo>
                    <a:pt x="158" y="1489"/>
                  </a:lnTo>
                  <a:lnTo>
                    <a:pt x="158" y="1499"/>
                  </a:lnTo>
                  <a:lnTo>
                    <a:pt x="156" y="1509"/>
                  </a:lnTo>
                  <a:lnTo>
                    <a:pt x="151" y="1517"/>
                  </a:lnTo>
                  <a:lnTo>
                    <a:pt x="147" y="1525"/>
                  </a:lnTo>
                  <a:lnTo>
                    <a:pt x="141" y="1533"/>
                  </a:lnTo>
                  <a:lnTo>
                    <a:pt x="133" y="1538"/>
                  </a:lnTo>
                  <a:lnTo>
                    <a:pt x="124" y="1542"/>
                  </a:lnTo>
                  <a:lnTo>
                    <a:pt x="116" y="1546"/>
                  </a:lnTo>
                  <a:lnTo>
                    <a:pt x="43" y="1565"/>
                  </a:lnTo>
                  <a:lnTo>
                    <a:pt x="43" y="1565"/>
                  </a:lnTo>
                  <a:lnTo>
                    <a:pt x="33" y="1568"/>
                  </a:lnTo>
                  <a:lnTo>
                    <a:pt x="25" y="1574"/>
                  </a:lnTo>
                  <a:lnTo>
                    <a:pt x="17" y="1580"/>
                  </a:lnTo>
                  <a:lnTo>
                    <a:pt x="11" y="1588"/>
                  </a:lnTo>
                  <a:lnTo>
                    <a:pt x="5" y="1596"/>
                  </a:lnTo>
                  <a:lnTo>
                    <a:pt x="2" y="1606"/>
                  </a:lnTo>
                  <a:lnTo>
                    <a:pt x="0" y="1616"/>
                  </a:lnTo>
                  <a:lnTo>
                    <a:pt x="1" y="1626"/>
                  </a:lnTo>
                  <a:lnTo>
                    <a:pt x="1" y="1626"/>
                  </a:lnTo>
                  <a:lnTo>
                    <a:pt x="5" y="1664"/>
                  </a:lnTo>
                  <a:lnTo>
                    <a:pt x="11" y="1700"/>
                  </a:lnTo>
                  <a:lnTo>
                    <a:pt x="11" y="1700"/>
                  </a:lnTo>
                  <a:lnTo>
                    <a:pt x="17" y="1737"/>
                  </a:lnTo>
                  <a:lnTo>
                    <a:pt x="24" y="1774"/>
                  </a:lnTo>
                  <a:lnTo>
                    <a:pt x="24" y="1774"/>
                  </a:lnTo>
                  <a:lnTo>
                    <a:pt x="27" y="1784"/>
                  </a:lnTo>
                  <a:lnTo>
                    <a:pt x="31" y="1793"/>
                  </a:lnTo>
                  <a:lnTo>
                    <a:pt x="38" y="1801"/>
                  </a:lnTo>
                  <a:lnTo>
                    <a:pt x="45" y="1808"/>
                  </a:lnTo>
                  <a:lnTo>
                    <a:pt x="54" y="1813"/>
                  </a:lnTo>
                  <a:lnTo>
                    <a:pt x="63" y="1816"/>
                  </a:lnTo>
                  <a:lnTo>
                    <a:pt x="72" y="1819"/>
                  </a:lnTo>
                  <a:lnTo>
                    <a:pt x="83" y="1820"/>
                  </a:lnTo>
                  <a:lnTo>
                    <a:pt x="158" y="1815"/>
                  </a:lnTo>
                  <a:lnTo>
                    <a:pt x="158" y="1815"/>
                  </a:lnTo>
                  <a:lnTo>
                    <a:pt x="168" y="1815"/>
                  </a:lnTo>
                  <a:lnTo>
                    <a:pt x="177" y="1817"/>
                  </a:lnTo>
                  <a:lnTo>
                    <a:pt x="186" y="1821"/>
                  </a:lnTo>
                  <a:lnTo>
                    <a:pt x="194" y="1825"/>
                  </a:lnTo>
                  <a:lnTo>
                    <a:pt x="201" y="1832"/>
                  </a:lnTo>
                  <a:lnTo>
                    <a:pt x="208" y="1838"/>
                  </a:lnTo>
                  <a:lnTo>
                    <a:pt x="212" y="1847"/>
                  </a:lnTo>
                  <a:lnTo>
                    <a:pt x="215" y="1855"/>
                  </a:lnTo>
                  <a:lnTo>
                    <a:pt x="215" y="1855"/>
                  </a:lnTo>
                  <a:lnTo>
                    <a:pt x="227" y="1890"/>
                  </a:lnTo>
                  <a:lnTo>
                    <a:pt x="239" y="1924"/>
                  </a:lnTo>
                  <a:lnTo>
                    <a:pt x="252" y="1957"/>
                  </a:lnTo>
                  <a:lnTo>
                    <a:pt x="265" y="1991"/>
                  </a:lnTo>
                  <a:lnTo>
                    <a:pt x="265" y="1991"/>
                  </a:lnTo>
                  <a:lnTo>
                    <a:pt x="268" y="2000"/>
                  </a:lnTo>
                  <a:lnTo>
                    <a:pt x="269" y="2009"/>
                  </a:lnTo>
                  <a:lnTo>
                    <a:pt x="269" y="2018"/>
                  </a:lnTo>
                  <a:lnTo>
                    <a:pt x="268" y="2028"/>
                  </a:lnTo>
                  <a:lnTo>
                    <a:pt x="265" y="2036"/>
                  </a:lnTo>
                  <a:lnTo>
                    <a:pt x="261" y="2045"/>
                  </a:lnTo>
                  <a:lnTo>
                    <a:pt x="254" y="2052"/>
                  </a:lnTo>
                  <a:lnTo>
                    <a:pt x="248" y="2058"/>
                  </a:lnTo>
                  <a:lnTo>
                    <a:pt x="187" y="2105"/>
                  </a:lnTo>
                  <a:lnTo>
                    <a:pt x="187" y="2105"/>
                  </a:lnTo>
                  <a:lnTo>
                    <a:pt x="180" y="2111"/>
                  </a:lnTo>
                  <a:lnTo>
                    <a:pt x="174" y="2119"/>
                  </a:lnTo>
                  <a:lnTo>
                    <a:pt x="169" y="2128"/>
                  </a:lnTo>
                  <a:lnTo>
                    <a:pt x="167" y="2137"/>
                  </a:lnTo>
                  <a:lnTo>
                    <a:pt x="164" y="2148"/>
                  </a:lnTo>
                  <a:lnTo>
                    <a:pt x="165" y="2158"/>
                  </a:lnTo>
                  <a:lnTo>
                    <a:pt x="168" y="2167"/>
                  </a:lnTo>
                  <a:lnTo>
                    <a:pt x="172" y="2177"/>
                  </a:lnTo>
                  <a:lnTo>
                    <a:pt x="172" y="2177"/>
                  </a:lnTo>
                  <a:lnTo>
                    <a:pt x="190" y="2210"/>
                  </a:lnTo>
                  <a:lnTo>
                    <a:pt x="209" y="2242"/>
                  </a:lnTo>
                  <a:lnTo>
                    <a:pt x="229" y="2274"/>
                  </a:lnTo>
                  <a:lnTo>
                    <a:pt x="250" y="2305"/>
                  </a:lnTo>
                  <a:lnTo>
                    <a:pt x="250" y="2305"/>
                  </a:lnTo>
                  <a:lnTo>
                    <a:pt x="256" y="2313"/>
                  </a:lnTo>
                  <a:lnTo>
                    <a:pt x="264" y="2319"/>
                  </a:lnTo>
                  <a:lnTo>
                    <a:pt x="273" y="2325"/>
                  </a:lnTo>
                  <a:lnTo>
                    <a:pt x="282" y="2328"/>
                  </a:lnTo>
                  <a:lnTo>
                    <a:pt x="292" y="2329"/>
                  </a:lnTo>
                  <a:lnTo>
                    <a:pt x="302" y="2329"/>
                  </a:lnTo>
                  <a:lnTo>
                    <a:pt x="312" y="2328"/>
                  </a:lnTo>
                  <a:lnTo>
                    <a:pt x="321" y="2323"/>
                  </a:lnTo>
                  <a:lnTo>
                    <a:pt x="390" y="2291"/>
                  </a:lnTo>
                  <a:lnTo>
                    <a:pt x="390" y="2291"/>
                  </a:lnTo>
                  <a:lnTo>
                    <a:pt x="399" y="2288"/>
                  </a:lnTo>
                  <a:lnTo>
                    <a:pt x="408" y="2286"/>
                  </a:lnTo>
                  <a:lnTo>
                    <a:pt x="418" y="2286"/>
                  </a:lnTo>
                  <a:lnTo>
                    <a:pt x="427" y="2287"/>
                  </a:lnTo>
                  <a:lnTo>
                    <a:pt x="435" y="2289"/>
                  </a:lnTo>
                  <a:lnTo>
                    <a:pt x="444" y="2293"/>
                  </a:lnTo>
                  <a:lnTo>
                    <a:pt x="451" y="2299"/>
                  </a:lnTo>
                  <a:lnTo>
                    <a:pt x="459" y="2306"/>
                  </a:lnTo>
                  <a:lnTo>
                    <a:pt x="459" y="2306"/>
                  </a:lnTo>
                  <a:lnTo>
                    <a:pt x="482" y="2333"/>
                  </a:lnTo>
                  <a:lnTo>
                    <a:pt x="506" y="2360"/>
                  </a:lnTo>
                  <a:lnTo>
                    <a:pt x="531" y="2386"/>
                  </a:lnTo>
                  <a:lnTo>
                    <a:pt x="557" y="2411"/>
                  </a:lnTo>
                  <a:lnTo>
                    <a:pt x="557" y="2411"/>
                  </a:lnTo>
                  <a:lnTo>
                    <a:pt x="563" y="2419"/>
                  </a:lnTo>
                  <a:lnTo>
                    <a:pt x="567" y="2426"/>
                  </a:lnTo>
                  <a:lnTo>
                    <a:pt x="571" y="2436"/>
                  </a:lnTo>
                  <a:lnTo>
                    <a:pt x="573" y="2445"/>
                  </a:lnTo>
                  <a:lnTo>
                    <a:pt x="574" y="2455"/>
                  </a:lnTo>
                  <a:lnTo>
                    <a:pt x="573" y="2463"/>
                  </a:lnTo>
                  <a:lnTo>
                    <a:pt x="570" y="2473"/>
                  </a:lnTo>
                  <a:lnTo>
                    <a:pt x="566" y="2482"/>
                  </a:lnTo>
                  <a:lnTo>
                    <a:pt x="528" y="2547"/>
                  </a:lnTo>
                  <a:lnTo>
                    <a:pt x="528" y="2547"/>
                  </a:lnTo>
                  <a:lnTo>
                    <a:pt x="524" y="2555"/>
                  </a:lnTo>
                  <a:lnTo>
                    <a:pt x="521" y="2565"/>
                  </a:lnTo>
                  <a:lnTo>
                    <a:pt x="520" y="2576"/>
                  </a:lnTo>
                  <a:lnTo>
                    <a:pt x="521" y="2586"/>
                  </a:lnTo>
                  <a:lnTo>
                    <a:pt x="524" y="2595"/>
                  </a:lnTo>
                  <a:lnTo>
                    <a:pt x="528" y="2604"/>
                  </a:lnTo>
                  <a:lnTo>
                    <a:pt x="534" y="2613"/>
                  </a:lnTo>
                  <a:lnTo>
                    <a:pt x="541" y="2619"/>
                  </a:lnTo>
                  <a:lnTo>
                    <a:pt x="541" y="2619"/>
                  </a:lnTo>
                  <a:lnTo>
                    <a:pt x="571" y="2643"/>
                  </a:lnTo>
                  <a:lnTo>
                    <a:pt x="601" y="2665"/>
                  </a:lnTo>
                  <a:lnTo>
                    <a:pt x="631" y="2686"/>
                  </a:lnTo>
                  <a:lnTo>
                    <a:pt x="663" y="2708"/>
                  </a:lnTo>
                  <a:lnTo>
                    <a:pt x="663" y="2708"/>
                  </a:lnTo>
                  <a:lnTo>
                    <a:pt x="671" y="2712"/>
                  </a:lnTo>
                  <a:lnTo>
                    <a:pt x="681" y="2716"/>
                  </a:lnTo>
                  <a:lnTo>
                    <a:pt x="691" y="2717"/>
                  </a:lnTo>
                  <a:lnTo>
                    <a:pt x="701" y="2717"/>
                  </a:lnTo>
                  <a:lnTo>
                    <a:pt x="710" y="2715"/>
                  </a:lnTo>
                  <a:lnTo>
                    <a:pt x="720" y="2710"/>
                  </a:lnTo>
                  <a:lnTo>
                    <a:pt x="729" y="2705"/>
                  </a:lnTo>
                  <a:lnTo>
                    <a:pt x="736" y="2697"/>
                  </a:lnTo>
                  <a:lnTo>
                    <a:pt x="786" y="2642"/>
                  </a:lnTo>
                  <a:lnTo>
                    <a:pt x="786" y="2642"/>
                  </a:lnTo>
                  <a:lnTo>
                    <a:pt x="794" y="2634"/>
                  </a:lnTo>
                  <a:lnTo>
                    <a:pt x="801" y="2630"/>
                  </a:lnTo>
                  <a:lnTo>
                    <a:pt x="810" y="2626"/>
                  </a:lnTo>
                  <a:lnTo>
                    <a:pt x="819" y="2624"/>
                  </a:lnTo>
                  <a:lnTo>
                    <a:pt x="828" y="2623"/>
                  </a:lnTo>
                  <a:lnTo>
                    <a:pt x="837" y="2624"/>
                  </a:lnTo>
                  <a:lnTo>
                    <a:pt x="847" y="2626"/>
                  </a:lnTo>
                  <a:lnTo>
                    <a:pt x="856" y="2629"/>
                  </a:lnTo>
                  <a:lnTo>
                    <a:pt x="856" y="2629"/>
                  </a:lnTo>
                  <a:lnTo>
                    <a:pt x="888" y="2645"/>
                  </a:lnTo>
                  <a:lnTo>
                    <a:pt x="921" y="2662"/>
                  </a:lnTo>
                  <a:lnTo>
                    <a:pt x="953" y="2676"/>
                  </a:lnTo>
                  <a:lnTo>
                    <a:pt x="987" y="2690"/>
                  </a:lnTo>
                  <a:lnTo>
                    <a:pt x="987" y="2690"/>
                  </a:lnTo>
                  <a:lnTo>
                    <a:pt x="995" y="2694"/>
                  </a:lnTo>
                  <a:lnTo>
                    <a:pt x="1003" y="2699"/>
                  </a:lnTo>
                  <a:lnTo>
                    <a:pt x="1009" y="2706"/>
                  </a:lnTo>
                  <a:lnTo>
                    <a:pt x="1015" y="2714"/>
                  </a:lnTo>
                  <a:lnTo>
                    <a:pt x="1018" y="2722"/>
                  </a:lnTo>
                  <a:lnTo>
                    <a:pt x="1021" y="2731"/>
                  </a:lnTo>
                  <a:lnTo>
                    <a:pt x="1022" y="2741"/>
                  </a:lnTo>
                  <a:lnTo>
                    <a:pt x="1021" y="2750"/>
                  </a:lnTo>
                  <a:lnTo>
                    <a:pt x="1012" y="2825"/>
                  </a:lnTo>
                  <a:lnTo>
                    <a:pt x="1012" y="2825"/>
                  </a:lnTo>
                  <a:lnTo>
                    <a:pt x="1010" y="2836"/>
                  </a:lnTo>
                  <a:lnTo>
                    <a:pt x="1013" y="2846"/>
                  </a:lnTo>
                  <a:lnTo>
                    <a:pt x="1016" y="2855"/>
                  </a:lnTo>
                  <a:lnTo>
                    <a:pt x="1020" y="2864"/>
                  </a:lnTo>
                  <a:lnTo>
                    <a:pt x="1026" y="2872"/>
                  </a:lnTo>
                  <a:lnTo>
                    <a:pt x="1033" y="2878"/>
                  </a:lnTo>
                  <a:lnTo>
                    <a:pt x="1042" y="2884"/>
                  </a:lnTo>
                  <a:lnTo>
                    <a:pt x="1052" y="2888"/>
                  </a:lnTo>
                  <a:lnTo>
                    <a:pt x="1052" y="2888"/>
                  </a:lnTo>
                  <a:lnTo>
                    <a:pt x="1087" y="2898"/>
                  </a:lnTo>
                  <a:lnTo>
                    <a:pt x="1124" y="2907"/>
                  </a:lnTo>
                  <a:lnTo>
                    <a:pt x="1160" y="2915"/>
                  </a:lnTo>
                  <a:lnTo>
                    <a:pt x="1197" y="2923"/>
                  </a:lnTo>
                  <a:lnTo>
                    <a:pt x="1197" y="2923"/>
                  </a:lnTo>
                  <a:lnTo>
                    <a:pt x="1208" y="2924"/>
                  </a:lnTo>
                  <a:lnTo>
                    <a:pt x="1217" y="2923"/>
                  </a:lnTo>
                  <a:lnTo>
                    <a:pt x="1227" y="2920"/>
                  </a:lnTo>
                  <a:lnTo>
                    <a:pt x="1237" y="2916"/>
                  </a:lnTo>
                  <a:lnTo>
                    <a:pt x="1244" y="2911"/>
                  </a:lnTo>
                  <a:lnTo>
                    <a:pt x="1252" y="2903"/>
                  </a:lnTo>
                  <a:lnTo>
                    <a:pt x="1257" y="2894"/>
                  </a:lnTo>
                  <a:lnTo>
                    <a:pt x="1262" y="2886"/>
                  </a:lnTo>
                  <a:lnTo>
                    <a:pt x="1287" y="2814"/>
                  </a:lnTo>
                  <a:lnTo>
                    <a:pt x="1287" y="2814"/>
                  </a:lnTo>
                  <a:lnTo>
                    <a:pt x="1291" y="2806"/>
                  </a:lnTo>
                  <a:lnTo>
                    <a:pt x="1295" y="2798"/>
                  </a:lnTo>
                  <a:lnTo>
                    <a:pt x="1302" y="2790"/>
                  </a:lnTo>
                  <a:lnTo>
                    <a:pt x="1309" y="2785"/>
                  </a:lnTo>
                  <a:lnTo>
                    <a:pt x="1318" y="2781"/>
                  </a:lnTo>
                  <a:lnTo>
                    <a:pt x="1327" y="2777"/>
                  </a:lnTo>
                  <a:lnTo>
                    <a:pt x="1337" y="2776"/>
                  </a:lnTo>
                  <a:lnTo>
                    <a:pt x="1346" y="2776"/>
                  </a:lnTo>
                  <a:lnTo>
                    <a:pt x="1346" y="2776"/>
                  </a:lnTo>
                  <a:lnTo>
                    <a:pt x="1382" y="2780"/>
                  </a:lnTo>
                  <a:lnTo>
                    <a:pt x="1418" y="2781"/>
                  </a:lnTo>
                  <a:lnTo>
                    <a:pt x="1454" y="2782"/>
                  </a:lnTo>
                  <a:lnTo>
                    <a:pt x="1489" y="2782"/>
                  </a:lnTo>
                  <a:lnTo>
                    <a:pt x="1489" y="2782"/>
                  </a:lnTo>
                  <a:lnTo>
                    <a:pt x="1499" y="2783"/>
                  </a:lnTo>
                  <a:lnTo>
                    <a:pt x="1509" y="2785"/>
                  </a:lnTo>
                  <a:lnTo>
                    <a:pt x="1517" y="2788"/>
                  </a:lnTo>
                  <a:lnTo>
                    <a:pt x="1525" y="2794"/>
                  </a:lnTo>
                  <a:lnTo>
                    <a:pt x="1532" y="2800"/>
                  </a:lnTo>
                  <a:lnTo>
                    <a:pt x="1538" y="2807"/>
                  </a:lnTo>
                  <a:lnTo>
                    <a:pt x="1542" y="2815"/>
                  </a:lnTo>
                  <a:lnTo>
                    <a:pt x="1546" y="2824"/>
                  </a:lnTo>
                  <a:lnTo>
                    <a:pt x="1565" y="2898"/>
                  </a:lnTo>
                  <a:lnTo>
                    <a:pt x="1565" y="2898"/>
                  </a:lnTo>
                  <a:lnTo>
                    <a:pt x="1568" y="2907"/>
                  </a:lnTo>
                  <a:lnTo>
                    <a:pt x="1574" y="2916"/>
                  </a:lnTo>
                  <a:lnTo>
                    <a:pt x="1580" y="2924"/>
                  </a:lnTo>
                  <a:lnTo>
                    <a:pt x="1588" y="2930"/>
                  </a:lnTo>
                  <a:lnTo>
                    <a:pt x="1597" y="2935"/>
                  </a:lnTo>
                  <a:lnTo>
                    <a:pt x="1605" y="2938"/>
                  </a:lnTo>
                  <a:lnTo>
                    <a:pt x="1616" y="2940"/>
                  </a:lnTo>
                  <a:lnTo>
                    <a:pt x="1626" y="2940"/>
                  </a:lnTo>
                  <a:lnTo>
                    <a:pt x="1626" y="2940"/>
                  </a:lnTo>
                  <a:lnTo>
                    <a:pt x="1663" y="2936"/>
                  </a:lnTo>
                  <a:lnTo>
                    <a:pt x="1701" y="2930"/>
                  </a:lnTo>
                  <a:lnTo>
                    <a:pt x="1701" y="2930"/>
                  </a:lnTo>
                  <a:lnTo>
                    <a:pt x="1737" y="2924"/>
                  </a:lnTo>
                  <a:lnTo>
                    <a:pt x="1774" y="2916"/>
                  </a:lnTo>
                  <a:lnTo>
                    <a:pt x="1774" y="2916"/>
                  </a:lnTo>
                  <a:lnTo>
                    <a:pt x="1784" y="2913"/>
                  </a:lnTo>
                  <a:lnTo>
                    <a:pt x="1793" y="2909"/>
                  </a:lnTo>
                  <a:lnTo>
                    <a:pt x="1801" y="2902"/>
                  </a:lnTo>
                  <a:lnTo>
                    <a:pt x="1808" y="2896"/>
                  </a:lnTo>
                  <a:lnTo>
                    <a:pt x="1813" y="2887"/>
                  </a:lnTo>
                  <a:lnTo>
                    <a:pt x="1816" y="2877"/>
                  </a:lnTo>
                  <a:lnTo>
                    <a:pt x="1819" y="2867"/>
                  </a:lnTo>
                  <a:lnTo>
                    <a:pt x="1820" y="2857"/>
                  </a:lnTo>
                  <a:lnTo>
                    <a:pt x="1815" y="2782"/>
                  </a:lnTo>
                  <a:lnTo>
                    <a:pt x="1815" y="2782"/>
                  </a:lnTo>
                  <a:lnTo>
                    <a:pt x="1815" y="2772"/>
                  </a:lnTo>
                  <a:lnTo>
                    <a:pt x="1818" y="2763"/>
                  </a:lnTo>
                  <a:lnTo>
                    <a:pt x="1821" y="2755"/>
                  </a:lnTo>
                  <a:lnTo>
                    <a:pt x="1825" y="2746"/>
                  </a:lnTo>
                  <a:lnTo>
                    <a:pt x="1831" y="2738"/>
                  </a:lnTo>
                  <a:lnTo>
                    <a:pt x="1838" y="2733"/>
                  </a:lnTo>
                  <a:lnTo>
                    <a:pt x="1847" y="2728"/>
                  </a:lnTo>
                  <a:lnTo>
                    <a:pt x="1855" y="2724"/>
                  </a:lnTo>
                  <a:lnTo>
                    <a:pt x="1855" y="2724"/>
                  </a:lnTo>
                  <a:lnTo>
                    <a:pt x="1890" y="2714"/>
                  </a:lnTo>
                  <a:lnTo>
                    <a:pt x="1924" y="2702"/>
                  </a:lnTo>
                  <a:lnTo>
                    <a:pt x="1957" y="2689"/>
                  </a:lnTo>
                  <a:lnTo>
                    <a:pt x="1990" y="2675"/>
                  </a:lnTo>
                  <a:lnTo>
                    <a:pt x="1990" y="2675"/>
                  </a:lnTo>
                  <a:lnTo>
                    <a:pt x="2000" y="2671"/>
                  </a:lnTo>
                  <a:lnTo>
                    <a:pt x="2009" y="2670"/>
                  </a:lnTo>
                  <a:lnTo>
                    <a:pt x="2018" y="2670"/>
                  </a:lnTo>
                  <a:lnTo>
                    <a:pt x="2028" y="2671"/>
                  </a:lnTo>
                  <a:lnTo>
                    <a:pt x="2036" y="2675"/>
                  </a:lnTo>
                  <a:lnTo>
                    <a:pt x="2044" y="2679"/>
                  </a:lnTo>
                  <a:lnTo>
                    <a:pt x="2052" y="2685"/>
                  </a:lnTo>
                  <a:lnTo>
                    <a:pt x="2058" y="2693"/>
                  </a:lnTo>
                  <a:lnTo>
                    <a:pt x="2104" y="2753"/>
                  </a:lnTo>
                  <a:lnTo>
                    <a:pt x="2104" y="2753"/>
                  </a:lnTo>
                  <a:lnTo>
                    <a:pt x="2111" y="2760"/>
                  </a:lnTo>
                  <a:lnTo>
                    <a:pt x="2119" y="2767"/>
                  </a:lnTo>
                  <a:lnTo>
                    <a:pt x="2128" y="2771"/>
                  </a:lnTo>
                  <a:lnTo>
                    <a:pt x="2137" y="2774"/>
                  </a:lnTo>
                  <a:lnTo>
                    <a:pt x="2147" y="2775"/>
                  </a:lnTo>
                  <a:lnTo>
                    <a:pt x="2158" y="2774"/>
                  </a:lnTo>
                  <a:lnTo>
                    <a:pt x="2167" y="2772"/>
                  </a:lnTo>
                  <a:lnTo>
                    <a:pt x="2177" y="2769"/>
                  </a:lnTo>
                  <a:lnTo>
                    <a:pt x="2177" y="2769"/>
                  </a:lnTo>
                  <a:lnTo>
                    <a:pt x="2210" y="2750"/>
                  </a:lnTo>
                  <a:lnTo>
                    <a:pt x="2242" y="2731"/>
                  </a:lnTo>
                  <a:lnTo>
                    <a:pt x="2274" y="2710"/>
                  </a:lnTo>
                  <a:lnTo>
                    <a:pt x="2304" y="2690"/>
                  </a:lnTo>
                  <a:lnTo>
                    <a:pt x="2304" y="2690"/>
                  </a:lnTo>
                  <a:lnTo>
                    <a:pt x="2313" y="2683"/>
                  </a:lnTo>
                  <a:lnTo>
                    <a:pt x="2319" y="2676"/>
                  </a:lnTo>
                  <a:lnTo>
                    <a:pt x="2323" y="2667"/>
                  </a:lnTo>
                  <a:lnTo>
                    <a:pt x="2328" y="2657"/>
                  </a:lnTo>
                  <a:lnTo>
                    <a:pt x="2329" y="2647"/>
                  </a:lnTo>
                  <a:lnTo>
                    <a:pt x="2329" y="2638"/>
                  </a:lnTo>
                  <a:lnTo>
                    <a:pt x="2327" y="2628"/>
                  </a:lnTo>
                  <a:lnTo>
                    <a:pt x="2323" y="2618"/>
                  </a:lnTo>
                  <a:lnTo>
                    <a:pt x="2291" y="2550"/>
                  </a:lnTo>
                  <a:lnTo>
                    <a:pt x="2291" y="2550"/>
                  </a:lnTo>
                  <a:lnTo>
                    <a:pt x="2288" y="2541"/>
                  </a:lnTo>
                  <a:lnTo>
                    <a:pt x="2286" y="2532"/>
                  </a:lnTo>
                  <a:lnTo>
                    <a:pt x="2286" y="2523"/>
                  </a:lnTo>
                  <a:lnTo>
                    <a:pt x="2287" y="2513"/>
                  </a:lnTo>
                  <a:lnTo>
                    <a:pt x="2289" y="2504"/>
                  </a:lnTo>
                  <a:lnTo>
                    <a:pt x="2293" y="2496"/>
                  </a:lnTo>
                  <a:lnTo>
                    <a:pt x="2299" y="2488"/>
                  </a:lnTo>
                  <a:lnTo>
                    <a:pt x="2306" y="2482"/>
                  </a:lnTo>
                  <a:lnTo>
                    <a:pt x="2306" y="2482"/>
                  </a:lnTo>
                  <a:lnTo>
                    <a:pt x="2333" y="2458"/>
                  </a:lnTo>
                  <a:lnTo>
                    <a:pt x="2360" y="2434"/>
                  </a:lnTo>
                  <a:lnTo>
                    <a:pt x="2386" y="2409"/>
                  </a:lnTo>
                  <a:lnTo>
                    <a:pt x="2411" y="2384"/>
                  </a:lnTo>
                  <a:lnTo>
                    <a:pt x="2411" y="2384"/>
                  </a:lnTo>
                  <a:lnTo>
                    <a:pt x="2419" y="2378"/>
                  </a:lnTo>
                  <a:lnTo>
                    <a:pt x="2426" y="2372"/>
                  </a:lnTo>
                  <a:lnTo>
                    <a:pt x="2435" y="2369"/>
                  </a:lnTo>
                  <a:lnTo>
                    <a:pt x="2445" y="2367"/>
                  </a:lnTo>
                  <a:lnTo>
                    <a:pt x="2453" y="2367"/>
                  </a:lnTo>
                  <a:lnTo>
                    <a:pt x="2463" y="2367"/>
                  </a:lnTo>
                  <a:lnTo>
                    <a:pt x="2472" y="2370"/>
                  </a:lnTo>
                  <a:lnTo>
                    <a:pt x="2482" y="2374"/>
                  </a:lnTo>
                  <a:lnTo>
                    <a:pt x="2546" y="2412"/>
                  </a:lnTo>
                  <a:lnTo>
                    <a:pt x="2546" y="2412"/>
                  </a:lnTo>
                  <a:lnTo>
                    <a:pt x="2555" y="2417"/>
                  </a:lnTo>
                  <a:lnTo>
                    <a:pt x="2565" y="2419"/>
                  </a:lnTo>
                  <a:lnTo>
                    <a:pt x="2575" y="2420"/>
                  </a:lnTo>
                  <a:lnTo>
                    <a:pt x="2586" y="2419"/>
                  </a:lnTo>
                  <a:lnTo>
                    <a:pt x="2594" y="2417"/>
                  </a:lnTo>
                  <a:lnTo>
                    <a:pt x="2604" y="2412"/>
                  </a:lnTo>
                  <a:lnTo>
                    <a:pt x="2612" y="2406"/>
                  </a:lnTo>
                  <a:lnTo>
                    <a:pt x="2619" y="2398"/>
                  </a:lnTo>
                  <a:lnTo>
                    <a:pt x="2619" y="2398"/>
                  </a:lnTo>
                  <a:lnTo>
                    <a:pt x="2643" y="2369"/>
                  </a:lnTo>
                  <a:lnTo>
                    <a:pt x="2665" y="2340"/>
                  </a:lnTo>
                  <a:lnTo>
                    <a:pt x="2686" y="2308"/>
                  </a:lnTo>
                  <a:lnTo>
                    <a:pt x="2707" y="2278"/>
                  </a:lnTo>
                  <a:lnTo>
                    <a:pt x="2707" y="2278"/>
                  </a:lnTo>
                  <a:lnTo>
                    <a:pt x="2712" y="2268"/>
                  </a:lnTo>
                  <a:lnTo>
                    <a:pt x="2716" y="2258"/>
                  </a:lnTo>
                  <a:lnTo>
                    <a:pt x="2717" y="2249"/>
                  </a:lnTo>
                  <a:lnTo>
                    <a:pt x="2717" y="2239"/>
                  </a:lnTo>
                  <a:lnTo>
                    <a:pt x="2713" y="2229"/>
                  </a:lnTo>
                  <a:lnTo>
                    <a:pt x="2710" y="2219"/>
                  </a:lnTo>
                  <a:lnTo>
                    <a:pt x="2705" y="2212"/>
                  </a:lnTo>
                  <a:lnTo>
                    <a:pt x="2697" y="2203"/>
                  </a:lnTo>
                  <a:lnTo>
                    <a:pt x="2642" y="2153"/>
                  </a:lnTo>
                  <a:lnTo>
                    <a:pt x="2642" y="2153"/>
                  </a:lnTo>
                  <a:lnTo>
                    <a:pt x="2634" y="2147"/>
                  </a:lnTo>
                  <a:lnTo>
                    <a:pt x="2629" y="2138"/>
                  </a:lnTo>
                  <a:lnTo>
                    <a:pt x="2626" y="2131"/>
                  </a:lnTo>
                  <a:lnTo>
                    <a:pt x="2624" y="2121"/>
                  </a:lnTo>
                  <a:lnTo>
                    <a:pt x="2622" y="2112"/>
                  </a:lnTo>
                  <a:lnTo>
                    <a:pt x="2624" y="2102"/>
                  </a:lnTo>
                  <a:lnTo>
                    <a:pt x="2626" y="2093"/>
                  </a:lnTo>
                  <a:lnTo>
                    <a:pt x="2629" y="2084"/>
                  </a:lnTo>
                  <a:lnTo>
                    <a:pt x="2629" y="2084"/>
                  </a:lnTo>
                  <a:lnTo>
                    <a:pt x="2645" y="2053"/>
                  </a:lnTo>
                  <a:lnTo>
                    <a:pt x="2661" y="2020"/>
                  </a:lnTo>
                  <a:lnTo>
                    <a:pt x="2676" y="1988"/>
                  </a:lnTo>
                  <a:lnTo>
                    <a:pt x="2690" y="1954"/>
                  </a:lnTo>
                  <a:lnTo>
                    <a:pt x="2690" y="1954"/>
                  </a:lnTo>
                  <a:lnTo>
                    <a:pt x="2694" y="1945"/>
                  </a:lnTo>
                  <a:lnTo>
                    <a:pt x="2699" y="1938"/>
                  </a:lnTo>
                  <a:lnTo>
                    <a:pt x="2706" y="1931"/>
                  </a:lnTo>
                  <a:lnTo>
                    <a:pt x="2713" y="1926"/>
                  </a:lnTo>
                  <a:lnTo>
                    <a:pt x="2722" y="1921"/>
                  </a:lnTo>
                  <a:lnTo>
                    <a:pt x="2731" y="1919"/>
                  </a:lnTo>
                  <a:lnTo>
                    <a:pt x="2741" y="1918"/>
                  </a:lnTo>
                  <a:lnTo>
                    <a:pt x="2750" y="1918"/>
                  </a:lnTo>
                  <a:lnTo>
                    <a:pt x="2825" y="1928"/>
                  </a:lnTo>
                  <a:lnTo>
                    <a:pt x="2825" y="1928"/>
                  </a:lnTo>
                  <a:lnTo>
                    <a:pt x="2836" y="1929"/>
                  </a:lnTo>
                  <a:lnTo>
                    <a:pt x="2846" y="1928"/>
                  </a:lnTo>
                  <a:lnTo>
                    <a:pt x="2855" y="1925"/>
                  </a:lnTo>
                  <a:lnTo>
                    <a:pt x="2864" y="1920"/>
                  </a:lnTo>
                  <a:lnTo>
                    <a:pt x="2872" y="1914"/>
                  </a:lnTo>
                  <a:lnTo>
                    <a:pt x="2878" y="1906"/>
                  </a:lnTo>
                  <a:lnTo>
                    <a:pt x="2884" y="1898"/>
                  </a:lnTo>
                  <a:lnTo>
                    <a:pt x="2888" y="1888"/>
                  </a:lnTo>
                  <a:lnTo>
                    <a:pt x="2888" y="1888"/>
                  </a:lnTo>
                  <a:lnTo>
                    <a:pt x="2898" y="1852"/>
                  </a:lnTo>
                  <a:lnTo>
                    <a:pt x="2907" y="1816"/>
                  </a:lnTo>
                  <a:lnTo>
                    <a:pt x="2915" y="1780"/>
                  </a:lnTo>
                  <a:lnTo>
                    <a:pt x="2923" y="1743"/>
                  </a:lnTo>
                  <a:lnTo>
                    <a:pt x="2923" y="1743"/>
                  </a:lnTo>
                  <a:lnTo>
                    <a:pt x="2924" y="1732"/>
                  </a:lnTo>
                  <a:lnTo>
                    <a:pt x="2923" y="1722"/>
                  </a:lnTo>
                  <a:lnTo>
                    <a:pt x="2920" y="1712"/>
                  </a:lnTo>
                  <a:lnTo>
                    <a:pt x="2916" y="1704"/>
                  </a:lnTo>
                  <a:lnTo>
                    <a:pt x="2911" y="1695"/>
                  </a:lnTo>
                  <a:lnTo>
                    <a:pt x="2903" y="1689"/>
                  </a:lnTo>
                  <a:lnTo>
                    <a:pt x="2894" y="1682"/>
                  </a:lnTo>
                  <a:lnTo>
                    <a:pt x="2886" y="1678"/>
                  </a:lnTo>
                  <a:lnTo>
                    <a:pt x="2814" y="1653"/>
                  </a:lnTo>
                  <a:lnTo>
                    <a:pt x="2814" y="1653"/>
                  </a:lnTo>
                  <a:lnTo>
                    <a:pt x="2806" y="1650"/>
                  </a:lnTo>
                  <a:lnTo>
                    <a:pt x="2797" y="1644"/>
                  </a:lnTo>
                  <a:lnTo>
                    <a:pt x="2790" y="1638"/>
                  </a:lnTo>
                  <a:lnTo>
                    <a:pt x="2785" y="1630"/>
                  </a:lnTo>
                  <a:lnTo>
                    <a:pt x="2781" y="1622"/>
                  </a:lnTo>
                  <a:lnTo>
                    <a:pt x="2777" y="1613"/>
                  </a:lnTo>
                  <a:lnTo>
                    <a:pt x="2776" y="1604"/>
                  </a:lnTo>
                  <a:lnTo>
                    <a:pt x="2776" y="1594"/>
                  </a:lnTo>
                  <a:lnTo>
                    <a:pt x="2776" y="1594"/>
                  </a:lnTo>
                  <a:lnTo>
                    <a:pt x="2780" y="1559"/>
                  </a:lnTo>
                  <a:lnTo>
                    <a:pt x="2781" y="1523"/>
                  </a:lnTo>
                  <a:lnTo>
                    <a:pt x="2782" y="1487"/>
                  </a:lnTo>
                  <a:lnTo>
                    <a:pt x="2782" y="1450"/>
                  </a:lnTo>
                  <a:lnTo>
                    <a:pt x="2782" y="1450"/>
                  </a:lnTo>
                  <a:lnTo>
                    <a:pt x="2783" y="1440"/>
                  </a:lnTo>
                  <a:lnTo>
                    <a:pt x="2785" y="1432"/>
                  </a:lnTo>
                  <a:lnTo>
                    <a:pt x="2788" y="1423"/>
                  </a:lnTo>
                  <a:lnTo>
                    <a:pt x="2794" y="1414"/>
                  </a:lnTo>
                  <a:lnTo>
                    <a:pt x="2799" y="1408"/>
                  </a:lnTo>
                  <a:lnTo>
                    <a:pt x="2807" y="1402"/>
                  </a:lnTo>
                  <a:lnTo>
                    <a:pt x="2815" y="1397"/>
                  </a:lnTo>
                  <a:lnTo>
                    <a:pt x="2824" y="1394"/>
                  </a:lnTo>
                  <a:lnTo>
                    <a:pt x="2897" y="1375"/>
                  </a:lnTo>
                  <a:lnTo>
                    <a:pt x="2897" y="1375"/>
                  </a:lnTo>
                  <a:lnTo>
                    <a:pt x="2906" y="1371"/>
                  </a:lnTo>
                  <a:lnTo>
                    <a:pt x="2916" y="1367"/>
                  </a:lnTo>
                  <a:lnTo>
                    <a:pt x="2924" y="1360"/>
                  </a:lnTo>
                  <a:lnTo>
                    <a:pt x="2929" y="1353"/>
                  </a:lnTo>
                  <a:lnTo>
                    <a:pt x="2934" y="1344"/>
                  </a:lnTo>
                  <a:lnTo>
                    <a:pt x="2938" y="1334"/>
                  </a:lnTo>
                  <a:lnTo>
                    <a:pt x="2940" y="1324"/>
                  </a:lnTo>
                  <a:lnTo>
                    <a:pt x="2940" y="1314"/>
                  </a:lnTo>
                  <a:lnTo>
                    <a:pt x="2940" y="1314"/>
                  </a:lnTo>
                  <a:lnTo>
                    <a:pt x="2936" y="1277"/>
                  </a:lnTo>
                  <a:lnTo>
                    <a:pt x="2930" y="1240"/>
                  </a:lnTo>
                  <a:lnTo>
                    <a:pt x="2930" y="1240"/>
                  </a:lnTo>
                  <a:lnTo>
                    <a:pt x="2924" y="1202"/>
                  </a:lnTo>
                  <a:lnTo>
                    <a:pt x="2916" y="1166"/>
                  </a:lnTo>
                  <a:lnTo>
                    <a:pt x="2916" y="1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grpSp>
          <p:nvGrpSpPr>
            <p:cNvPr id="20" name="组合 29"/>
            <p:cNvGrpSpPr/>
            <p:nvPr/>
          </p:nvGrpSpPr>
          <p:grpSpPr>
            <a:xfrm>
              <a:off x="1481941" y="4493079"/>
              <a:ext cx="820844" cy="820844"/>
              <a:chOff x="1481941" y="4493079"/>
              <a:chExt cx="820844" cy="820844"/>
            </a:xfrm>
          </p:grpSpPr>
          <p:sp>
            <p:nvSpPr>
              <p:cNvPr id="21" name="椭圆 30"/>
              <p:cNvSpPr/>
              <p:nvPr/>
            </p:nvSpPr>
            <p:spPr>
              <a:xfrm>
                <a:off x="1481941" y="4493079"/>
                <a:ext cx="820844" cy="8208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22" name="Freeform 104"/>
              <p:cNvSpPr>
                <a:spLocks noEditPoints="1"/>
              </p:cNvSpPr>
              <p:nvPr/>
            </p:nvSpPr>
            <p:spPr bwMode="auto">
              <a:xfrm>
                <a:off x="1730438" y="4741576"/>
                <a:ext cx="323850" cy="323850"/>
              </a:xfrm>
              <a:custGeom>
                <a:avLst/>
                <a:gdLst>
                  <a:gd name="T0" fmla="*/ 562 w 1019"/>
                  <a:gd name="T1" fmla="*/ 11 h 1017"/>
                  <a:gd name="T2" fmla="*/ 449 w 1019"/>
                  <a:gd name="T3" fmla="*/ 63 h 1017"/>
                  <a:gd name="T4" fmla="*/ 360 w 1019"/>
                  <a:gd name="T5" fmla="*/ 147 h 1017"/>
                  <a:gd name="T6" fmla="*/ 303 w 1019"/>
                  <a:gd name="T7" fmla="*/ 257 h 1017"/>
                  <a:gd name="T8" fmla="*/ 287 w 1019"/>
                  <a:gd name="T9" fmla="*/ 366 h 1017"/>
                  <a:gd name="T10" fmla="*/ 324 w 1019"/>
                  <a:gd name="T11" fmla="*/ 527 h 1017"/>
                  <a:gd name="T12" fmla="*/ 7 w 1019"/>
                  <a:gd name="T13" fmla="*/ 887 h 1017"/>
                  <a:gd name="T14" fmla="*/ 5 w 1019"/>
                  <a:gd name="T15" fmla="*/ 950 h 1017"/>
                  <a:gd name="T16" fmla="*/ 36 w 1019"/>
                  <a:gd name="T17" fmla="*/ 996 h 1017"/>
                  <a:gd name="T18" fmla="*/ 96 w 1019"/>
                  <a:gd name="T19" fmla="*/ 1017 h 1017"/>
                  <a:gd name="T20" fmla="*/ 148 w 1019"/>
                  <a:gd name="T21" fmla="*/ 1002 h 1017"/>
                  <a:gd name="T22" fmla="*/ 535 w 1019"/>
                  <a:gd name="T23" fmla="*/ 712 h 1017"/>
                  <a:gd name="T24" fmla="*/ 672 w 1019"/>
                  <a:gd name="T25" fmla="*/ 731 h 1017"/>
                  <a:gd name="T26" fmla="*/ 795 w 1019"/>
                  <a:gd name="T27" fmla="*/ 703 h 1017"/>
                  <a:gd name="T28" fmla="*/ 898 w 1019"/>
                  <a:gd name="T29" fmla="*/ 637 h 1017"/>
                  <a:gd name="T30" fmla="*/ 975 w 1019"/>
                  <a:gd name="T31" fmla="*/ 540 h 1017"/>
                  <a:gd name="T32" fmla="*/ 1014 w 1019"/>
                  <a:gd name="T33" fmla="*/ 421 h 1017"/>
                  <a:gd name="T34" fmla="*/ 1014 w 1019"/>
                  <a:gd name="T35" fmla="*/ 310 h 1017"/>
                  <a:gd name="T36" fmla="*/ 975 w 1019"/>
                  <a:gd name="T37" fmla="*/ 191 h 1017"/>
                  <a:gd name="T38" fmla="*/ 898 w 1019"/>
                  <a:gd name="T39" fmla="*/ 95 h 1017"/>
                  <a:gd name="T40" fmla="*/ 795 w 1019"/>
                  <a:gd name="T41" fmla="*/ 28 h 1017"/>
                  <a:gd name="T42" fmla="*/ 672 w 1019"/>
                  <a:gd name="T43" fmla="*/ 0 h 1017"/>
                  <a:gd name="T44" fmla="*/ 100 w 1019"/>
                  <a:gd name="T45" fmla="*/ 954 h 1017"/>
                  <a:gd name="T46" fmla="*/ 73 w 1019"/>
                  <a:gd name="T47" fmla="*/ 944 h 1017"/>
                  <a:gd name="T48" fmla="*/ 66 w 1019"/>
                  <a:gd name="T49" fmla="*/ 912 h 1017"/>
                  <a:gd name="T50" fmla="*/ 406 w 1019"/>
                  <a:gd name="T51" fmla="*/ 635 h 1017"/>
                  <a:gd name="T52" fmla="*/ 607 w 1019"/>
                  <a:gd name="T53" fmla="*/ 664 h 1017"/>
                  <a:gd name="T54" fmla="*/ 509 w 1019"/>
                  <a:gd name="T55" fmla="*/ 631 h 1017"/>
                  <a:gd name="T56" fmla="*/ 430 w 1019"/>
                  <a:gd name="T57" fmla="*/ 569 h 1017"/>
                  <a:gd name="T58" fmla="*/ 374 w 1019"/>
                  <a:gd name="T59" fmla="*/ 483 h 1017"/>
                  <a:gd name="T60" fmla="*/ 351 w 1019"/>
                  <a:gd name="T61" fmla="*/ 381 h 1017"/>
                  <a:gd name="T62" fmla="*/ 360 w 1019"/>
                  <a:gd name="T63" fmla="*/ 290 h 1017"/>
                  <a:gd name="T64" fmla="*/ 402 w 1019"/>
                  <a:gd name="T65" fmla="*/ 197 h 1017"/>
                  <a:gd name="T66" fmla="*/ 472 w 1019"/>
                  <a:gd name="T67" fmla="*/ 124 h 1017"/>
                  <a:gd name="T68" fmla="*/ 563 w 1019"/>
                  <a:gd name="T69" fmla="*/ 78 h 1017"/>
                  <a:gd name="T70" fmla="*/ 653 w 1019"/>
                  <a:gd name="T71" fmla="*/ 64 h 1017"/>
                  <a:gd name="T72" fmla="*/ 757 w 1019"/>
                  <a:gd name="T73" fmla="*/ 82 h 1017"/>
                  <a:gd name="T74" fmla="*/ 845 w 1019"/>
                  <a:gd name="T75" fmla="*/ 132 h 1017"/>
                  <a:gd name="T76" fmla="*/ 911 w 1019"/>
                  <a:gd name="T77" fmla="*/ 209 h 1017"/>
                  <a:gd name="T78" fmla="*/ 949 w 1019"/>
                  <a:gd name="T79" fmla="*/ 305 h 1017"/>
                  <a:gd name="T80" fmla="*/ 954 w 1019"/>
                  <a:gd name="T81" fmla="*/ 396 h 1017"/>
                  <a:gd name="T82" fmla="*/ 925 w 1019"/>
                  <a:gd name="T83" fmla="*/ 496 h 1017"/>
                  <a:gd name="T84" fmla="*/ 866 w 1019"/>
                  <a:gd name="T85" fmla="*/ 580 h 1017"/>
                  <a:gd name="T86" fmla="*/ 784 w 1019"/>
                  <a:gd name="T87" fmla="*/ 638 h 1017"/>
                  <a:gd name="T88" fmla="*/ 684 w 1019"/>
                  <a:gd name="T89" fmla="*/ 667 h 1017"/>
                  <a:gd name="T90" fmla="*/ 810 w 1019"/>
                  <a:gd name="T91" fmla="*/ 187 h 1017"/>
                  <a:gd name="T92" fmla="*/ 775 w 1019"/>
                  <a:gd name="T93" fmla="*/ 193 h 1017"/>
                  <a:gd name="T94" fmla="*/ 772 w 1019"/>
                  <a:gd name="T95" fmla="*/ 234 h 1017"/>
                  <a:gd name="T96" fmla="*/ 820 w 1019"/>
                  <a:gd name="T97" fmla="*/ 315 h 1017"/>
                  <a:gd name="T98" fmla="*/ 815 w 1019"/>
                  <a:gd name="T99" fmla="*/ 433 h 1017"/>
                  <a:gd name="T100" fmla="*/ 769 w 1019"/>
                  <a:gd name="T101" fmla="*/ 502 h 1017"/>
                  <a:gd name="T102" fmla="*/ 775 w 1019"/>
                  <a:gd name="T103" fmla="*/ 538 h 1017"/>
                  <a:gd name="T104" fmla="*/ 810 w 1019"/>
                  <a:gd name="T105" fmla="*/ 544 h 1017"/>
                  <a:gd name="T106" fmla="*/ 874 w 1019"/>
                  <a:gd name="T107" fmla="*/ 457 h 1017"/>
                  <a:gd name="T108" fmla="*/ 881 w 1019"/>
                  <a:gd name="T109" fmla="*/ 29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9" h="1017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accent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</p:grpSp>
      </p:grpSp>
      <p:grpSp>
        <p:nvGrpSpPr>
          <p:cNvPr id="23" name="组合 32"/>
          <p:cNvGrpSpPr/>
          <p:nvPr/>
        </p:nvGrpSpPr>
        <p:grpSpPr>
          <a:xfrm>
            <a:off x="5749737" y="4630451"/>
            <a:ext cx="4505436" cy="911860"/>
            <a:chOff x="7927099" y="3891300"/>
            <a:chExt cx="3379077" cy="683897"/>
          </a:xfrm>
        </p:grpSpPr>
        <p:sp>
          <p:nvSpPr>
            <p:cNvPr id="24" name="矩形 33"/>
            <p:cNvSpPr/>
            <p:nvPr/>
          </p:nvSpPr>
          <p:spPr>
            <a:xfrm>
              <a:off x="8342448" y="3891300"/>
              <a:ext cx="2963728" cy="683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2665" dirty="0" err="1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T</a:t>
              </a:r>
              <a:r>
                <a:rPr lang="en-SG" sz="2665" dirty="0" err="1" smtClean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ế</a:t>
              </a:r>
              <a:r>
                <a:rPr lang="en-SG" sz="2665" dirty="0" smtClean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 </a:t>
              </a:r>
              <a:r>
                <a:rPr lang="en-SG" sz="2665" dirty="0" err="1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bào</a:t>
              </a:r>
              <a:r>
                <a:rPr lang="en-SG" sz="2665" dirty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 </a:t>
              </a:r>
              <a:r>
                <a:rPr lang="en-SG" sz="2665" dirty="0" err="1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động</a:t>
              </a:r>
              <a:r>
                <a:rPr lang="en-SG" sz="2665" dirty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 </a:t>
              </a:r>
              <a:r>
                <a:rPr lang="en-SG" sz="2665" dirty="0" err="1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vật</a:t>
              </a:r>
              <a:r>
                <a:rPr lang="en-SG" sz="2665" dirty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 </a:t>
              </a:r>
              <a:r>
                <a:rPr lang="en-SG" sz="2665" dirty="0" err="1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không</a:t>
              </a:r>
              <a:r>
                <a:rPr lang="en-SG" sz="2665" dirty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 </a:t>
              </a:r>
              <a:r>
                <a:rPr lang="en-SG" sz="2665" dirty="0" err="1" smtClean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có</a:t>
              </a:r>
              <a:r>
                <a:rPr lang="en-SG" sz="2665" dirty="0" smtClean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 </a:t>
              </a:r>
              <a:r>
                <a:rPr lang="en-SG" sz="2665" dirty="0" err="1" smtClean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thành</a:t>
              </a:r>
              <a:r>
                <a:rPr lang="en-SG" sz="2665" dirty="0" smtClean="0">
                  <a:solidFill>
                    <a:srgbClr val="002060"/>
                  </a:solidFill>
                  <a:latin typeface="Bahnschrift SemiLight SemiCondensed" panose="020B0502040204020203" pitchFamily="34" charset="0"/>
                </a:rPr>
                <a:t> </a:t>
              </a:r>
              <a:r>
                <a:rPr lang="en-US" altLang="zh-CN" sz="2665" dirty="0" err="1" smtClean="0">
                  <a:solidFill>
                    <a:srgbClr val="002060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cenllulose</a:t>
              </a:r>
              <a:endParaRPr lang="en-US" altLang="zh-CN" sz="2665" dirty="0">
                <a:solidFill>
                  <a:srgbClr val="002060"/>
                </a:solidFill>
                <a:latin typeface="Bahnschrift SemiLight SemiCondensed" panose="020B0502040204020203" pitchFamily="34" charset="0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7927099" y="4030894"/>
              <a:ext cx="323850" cy="323850"/>
            </a:xfrm>
            <a:custGeom>
              <a:avLst/>
              <a:gdLst>
                <a:gd name="T0" fmla="*/ 1012 w 1017"/>
                <a:gd name="T1" fmla="*/ 49 h 1018"/>
                <a:gd name="T2" fmla="*/ 994 w 1017"/>
                <a:gd name="T3" fmla="*/ 24 h 1018"/>
                <a:gd name="T4" fmla="*/ 981 w 1017"/>
                <a:gd name="T5" fmla="*/ 13 h 1018"/>
                <a:gd name="T6" fmla="*/ 946 w 1017"/>
                <a:gd name="T7" fmla="*/ 0 h 1018"/>
                <a:gd name="T8" fmla="*/ 929 w 1017"/>
                <a:gd name="T9" fmla="*/ 1 h 1018"/>
                <a:gd name="T10" fmla="*/ 691 w 1017"/>
                <a:gd name="T11" fmla="*/ 100 h 1018"/>
                <a:gd name="T12" fmla="*/ 647 w 1017"/>
                <a:gd name="T13" fmla="*/ 101 h 1018"/>
                <a:gd name="T14" fmla="*/ 406 w 1017"/>
                <a:gd name="T15" fmla="*/ 1 h 1018"/>
                <a:gd name="T16" fmla="*/ 397 w 1017"/>
                <a:gd name="T17" fmla="*/ 0 h 1018"/>
                <a:gd name="T18" fmla="*/ 372 w 1017"/>
                <a:gd name="T19" fmla="*/ 4 h 1018"/>
                <a:gd name="T20" fmla="*/ 328 w 1017"/>
                <a:gd name="T21" fmla="*/ 4 h 1018"/>
                <a:gd name="T22" fmla="*/ 301 w 1017"/>
                <a:gd name="T23" fmla="*/ 0 h 1018"/>
                <a:gd name="T24" fmla="*/ 55 w 1017"/>
                <a:gd name="T25" fmla="*/ 100 h 1018"/>
                <a:gd name="T26" fmla="*/ 16 w 1017"/>
                <a:gd name="T27" fmla="*/ 127 h 1018"/>
                <a:gd name="T28" fmla="*/ 0 w 1017"/>
                <a:gd name="T29" fmla="*/ 938 h 1018"/>
                <a:gd name="T30" fmla="*/ 6 w 1017"/>
                <a:gd name="T31" fmla="*/ 968 h 1018"/>
                <a:gd name="T32" fmla="*/ 6 w 1017"/>
                <a:gd name="T33" fmla="*/ 969 h 1018"/>
                <a:gd name="T34" fmla="*/ 21 w 1017"/>
                <a:gd name="T35" fmla="*/ 990 h 1018"/>
                <a:gd name="T36" fmla="*/ 36 w 1017"/>
                <a:gd name="T37" fmla="*/ 1004 h 1018"/>
                <a:gd name="T38" fmla="*/ 58 w 1017"/>
                <a:gd name="T39" fmla="*/ 1015 h 1018"/>
                <a:gd name="T40" fmla="*/ 81 w 1017"/>
                <a:gd name="T41" fmla="*/ 1017 h 1018"/>
                <a:gd name="T42" fmla="*/ 328 w 1017"/>
                <a:gd name="T43" fmla="*/ 918 h 1018"/>
                <a:gd name="T44" fmla="*/ 360 w 1017"/>
                <a:gd name="T45" fmla="*/ 913 h 1018"/>
                <a:gd name="T46" fmla="*/ 604 w 1017"/>
                <a:gd name="T47" fmla="*/ 1016 h 1018"/>
                <a:gd name="T48" fmla="*/ 620 w 1017"/>
                <a:gd name="T49" fmla="*/ 1018 h 1018"/>
                <a:gd name="T50" fmla="*/ 645 w 1017"/>
                <a:gd name="T51" fmla="*/ 1013 h 1018"/>
                <a:gd name="T52" fmla="*/ 664 w 1017"/>
                <a:gd name="T53" fmla="*/ 1004 h 1018"/>
                <a:gd name="T54" fmla="*/ 672 w 1017"/>
                <a:gd name="T55" fmla="*/ 1004 h 1018"/>
                <a:gd name="T56" fmla="*/ 694 w 1017"/>
                <a:gd name="T57" fmla="*/ 1015 h 1018"/>
                <a:gd name="T58" fmla="*/ 717 w 1017"/>
                <a:gd name="T59" fmla="*/ 1017 h 1018"/>
                <a:gd name="T60" fmla="*/ 746 w 1017"/>
                <a:gd name="T61" fmla="*/ 1012 h 1018"/>
                <a:gd name="T62" fmla="*/ 994 w 1017"/>
                <a:gd name="T63" fmla="*/ 900 h 1018"/>
                <a:gd name="T64" fmla="*/ 1017 w 1017"/>
                <a:gd name="T65" fmla="*/ 845 h 1018"/>
                <a:gd name="T66" fmla="*/ 1014 w 1017"/>
                <a:gd name="T67" fmla="*/ 57 h 1018"/>
                <a:gd name="T68" fmla="*/ 86 w 1017"/>
                <a:gd name="T69" fmla="*/ 953 h 1018"/>
                <a:gd name="T70" fmla="*/ 67 w 1017"/>
                <a:gd name="T71" fmla="*/ 947 h 1018"/>
                <a:gd name="T72" fmla="*/ 64 w 1017"/>
                <a:gd name="T73" fmla="*/ 174 h 1018"/>
                <a:gd name="T74" fmla="*/ 296 w 1017"/>
                <a:gd name="T75" fmla="*/ 64 h 1018"/>
                <a:gd name="T76" fmla="*/ 314 w 1017"/>
                <a:gd name="T77" fmla="*/ 69 h 1018"/>
                <a:gd name="T78" fmla="*/ 318 w 1017"/>
                <a:gd name="T79" fmla="*/ 843 h 1018"/>
                <a:gd name="T80" fmla="*/ 305 w 1017"/>
                <a:gd name="T81" fmla="*/ 858 h 1018"/>
                <a:gd name="T82" fmla="*/ 634 w 1017"/>
                <a:gd name="T83" fmla="*/ 944 h 1018"/>
                <a:gd name="T84" fmla="*/ 620 w 1017"/>
                <a:gd name="T85" fmla="*/ 954 h 1018"/>
                <a:gd name="T86" fmla="*/ 389 w 1017"/>
                <a:gd name="T87" fmla="*/ 856 h 1018"/>
                <a:gd name="T88" fmla="*/ 381 w 1017"/>
                <a:gd name="T89" fmla="*/ 79 h 1018"/>
                <a:gd name="T90" fmla="*/ 390 w 1017"/>
                <a:gd name="T91" fmla="*/ 65 h 1018"/>
                <a:gd name="T92" fmla="*/ 404 w 1017"/>
                <a:gd name="T93" fmla="*/ 64 h 1018"/>
                <a:gd name="T94" fmla="*/ 635 w 1017"/>
                <a:gd name="T95" fmla="*/ 170 h 1018"/>
                <a:gd name="T96" fmla="*/ 721 w 1017"/>
                <a:gd name="T97" fmla="*/ 953 h 1018"/>
                <a:gd name="T98" fmla="*/ 702 w 1017"/>
                <a:gd name="T99" fmla="*/ 947 h 1018"/>
                <a:gd name="T100" fmla="*/ 700 w 1017"/>
                <a:gd name="T101" fmla="*/ 174 h 1018"/>
                <a:gd name="T102" fmla="*/ 933 w 1017"/>
                <a:gd name="T103" fmla="*/ 64 h 1018"/>
                <a:gd name="T104" fmla="*/ 950 w 1017"/>
                <a:gd name="T105" fmla="*/ 69 h 1018"/>
                <a:gd name="T106" fmla="*/ 954 w 1017"/>
                <a:gd name="T107" fmla="*/ 843 h 1018"/>
                <a:gd name="T108" fmla="*/ 940 w 1017"/>
                <a:gd name="T109" fmla="*/ 85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7" h="1018">
                  <a:moveTo>
                    <a:pt x="1012" y="49"/>
                  </a:moveTo>
                  <a:lnTo>
                    <a:pt x="1012" y="49"/>
                  </a:lnTo>
                  <a:lnTo>
                    <a:pt x="1012" y="49"/>
                  </a:lnTo>
                  <a:lnTo>
                    <a:pt x="1012" y="49"/>
                  </a:lnTo>
                  <a:lnTo>
                    <a:pt x="1012" y="49"/>
                  </a:lnTo>
                  <a:lnTo>
                    <a:pt x="1012" y="49"/>
                  </a:lnTo>
                  <a:lnTo>
                    <a:pt x="1008" y="42"/>
                  </a:lnTo>
                  <a:lnTo>
                    <a:pt x="1005" y="35"/>
                  </a:lnTo>
                  <a:lnTo>
                    <a:pt x="999" y="29"/>
                  </a:lnTo>
                  <a:lnTo>
                    <a:pt x="994" y="24"/>
                  </a:lnTo>
                  <a:lnTo>
                    <a:pt x="994" y="24"/>
                  </a:lnTo>
                  <a:lnTo>
                    <a:pt x="993" y="21"/>
                  </a:lnTo>
                  <a:lnTo>
                    <a:pt x="993" y="21"/>
                  </a:lnTo>
                  <a:lnTo>
                    <a:pt x="986" y="17"/>
                  </a:lnTo>
                  <a:lnTo>
                    <a:pt x="981" y="13"/>
                  </a:lnTo>
                  <a:lnTo>
                    <a:pt x="975" y="9"/>
                  </a:lnTo>
                  <a:lnTo>
                    <a:pt x="968" y="5"/>
                  </a:lnTo>
                  <a:lnTo>
                    <a:pt x="961" y="3"/>
                  </a:lnTo>
                  <a:lnTo>
                    <a:pt x="953" y="1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7" y="0"/>
                  </a:lnTo>
                  <a:lnTo>
                    <a:pt x="937" y="0"/>
                  </a:lnTo>
                  <a:lnTo>
                    <a:pt x="929" y="1"/>
                  </a:lnTo>
                  <a:lnTo>
                    <a:pt x="922" y="2"/>
                  </a:lnTo>
                  <a:lnTo>
                    <a:pt x="914" y="3"/>
                  </a:lnTo>
                  <a:lnTo>
                    <a:pt x="908" y="6"/>
                  </a:lnTo>
                  <a:lnTo>
                    <a:pt x="691" y="100"/>
                  </a:lnTo>
                  <a:lnTo>
                    <a:pt x="691" y="100"/>
                  </a:lnTo>
                  <a:lnTo>
                    <a:pt x="679" y="104"/>
                  </a:lnTo>
                  <a:lnTo>
                    <a:pt x="669" y="112"/>
                  </a:lnTo>
                  <a:lnTo>
                    <a:pt x="669" y="112"/>
                  </a:lnTo>
                  <a:lnTo>
                    <a:pt x="658" y="105"/>
                  </a:lnTo>
                  <a:lnTo>
                    <a:pt x="647" y="101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21" y="3"/>
                  </a:lnTo>
                  <a:lnTo>
                    <a:pt x="413" y="2"/>
                  </a:lnTo>
                  <a:lnTo>
                    <a:pt x="406" y="1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3" y="1"/>
                  </a:lnTo>
                  <a:lnTo>
                    <a:pt x="372" y="4"/>
                  </a:lnTo>
                  <a:lnTo>
                    <a:pt x="360" y="10"/>
                  </a:lnTo>
                  <a:lnTo>
                    <a:pt x="350" y="16"/>
                  </a:lnTo>
                  <a:lnTo>
                    <a:pt x="350" y="16"/>
                  </a:lnTo>
                  <a:lnTo>
                    <a:pt x="339" y="10"/>
                  </a:lnTo>
                  <a:lnTo>
                    <a:pt x="328" y="4"/>
                  </a:lnTo>
                  <a:lnTo>
                    <a:pt x="316" y="1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93" y="1"/>
                  </a:lnTo>
                  <a:lnTo>
                    <a:pt x="286" y="2"/>
                  </a:lnTo>
                  <a:lnTo>
                    <a:pt x="278" y="3"/>
                  </a:lnTo>
                  <a:lnTo>
                    <a:pt x="272" y="6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43" y="104"/>
                  </a:lnTo>
                  <a:lnTo>
                    <a:pt x="34" y="111"/>
                  </a:lnTo>
                  <a:lnTo>
                    <a:pt x="24" y="118"/>
                  </a:lnTo>
                  <a:lnTo>
                    <a:pt x="16" y="127"/>
                  </a:lnTo>
                  <a:lnTo>
                    <a:pt x="10" y="137"/>
                  </a:lnTo>
                  <a:lnTo>
                    <a:pt x="5" y="148"/>
                  </a:lnTo>
                  <a:lnTo>
                    <a:pt x="1" y="160"/>
                  </a:lnTo>
                  <a:lnTo>
                    <a:pt x="0" y="173"/>
                  </a:lnTo>
                  <a:lnTo>
                    <a:pt x="0" y="938"/>
                  </a:lnTo>
                  <a:lnTo>
                    <a:pt x="0" y="938"/>
                  </a:lnTo>
                  <a:lnTo>
                    <a:pt x="0" y="946"/>
                  </a:lnTo>
                  <a:lnTo>
                    <a:pt x="1" y="954"/>
                  </a:lnTo>
                  <a:lnTo>
                    <a:pt x="3" y="961"/>
                  </a:lnTo>
                  <a:lnTo>
                    <a:pt x="6" y="968"/>
                  </a:lnTo>
                  <a:lnTo>
                    <a:pt x="6" y="968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11" y="978"/>
                  </a:lnTo>
                  <a:lnTo>
                    <a:pt x="17" y="987"/>
                  </a:lnTo>
                  <a:lnTo>
                    <a:pt x="17" y="987"/>
                  </a:lnTo>
                  <a:lnTo>
                    <a:pt x="21" y="990"/>
                  </a:lnTo>
                  <a:lnTo>
                    <a:pt x="21" y="990"/>
                  </a:lnTo>
                  <a:lnTo>
                    <a:pt x="27" y="998"/>
                  </a:lnTo>
                  <a:lnTo>
                    <a:pt x="36" y="1004"/>
                  </a:lnTo>
                  <a:lnTo>
                    <a:pt x="36" y="1004"/>
                  </a:lnTo>
                  <a:lnTo>
                    <a:pt x="36" y="1004"/>
                  </a:lnTo>
                  <a:lnTo>
                    <a:pt x="36" y="1004"/>
                  </a:lnTo>
                  <a:lnTo>
                    <a:pt x="45" y="1010"/>
                  </a:lnTo>
                  <a:lnTo>
                    <a:pt x="55" y="1014"/>
                  </a:lnTo>
                  <a:lnTo>
                    <a:pt x="55" y="1014"/>
                  </a:lnTo>
                  <a:lnTo>
                    <a:pt x="58" y="1015"/>
                  </a:lnTo>
                  <a:lnTo>
                    <a:pt x="58" y="1015"/>
                  </a:lnTo>
                  <a:lnTo>
                    <a:pt x="69" y="1017"/>
                  </a:lnTo>
                  <a:lnTo>
                    <a:pt x="80" y="1018"/>
                  </a:lnTo>
                  <a:lnTo>
                    <a:pt x="80" y="1018"/>
                  </a:lnTo>
                  <a:lnTo>
                    <a:pt x="81" y="1017"/>
                  </a:lnTo>
                  <a:lnTo>
                    <a:pt x="81" y="1017"/>
                  </a:lnTo>
                  <a:lnTo>
                    <a:pt x="88" y="1017"/>
                  </a:lnTo>
                  <a:lnTo>
                    <a:pt x="96" y="1016"/>
                  </a:lnTo>
                  <a:lnTo>
                    <a:pt x="103" y="1014"/>
                  </a:lnTo>
                  <a:lnTo>
                    <a:pt x="111" y="1012"/>
                  </a:lnTo>
                  <a:lnTo>
                    <a:pt x="328" y="918"/>
                  </a:lnTo>
                  <a:lnTo>
                    <a:pt x="328" y="918"/>
                  </a:lnTo>
                  <a:lnTo>
                    <a:pt x="339" y="913"/>
                  </a:lnTo>
                  <a:lnTo>
                    <a:pt x="350" y="907"/>
                  </a:lnTo>
                  <a:lnTo>
                    <a:pt x="350" y="907"/>
                  </a:lnTo>
                  <a:lnTo>
                    <a:pt x="360" y="913"/>
                  </a:lnTo>
                  <a:lnTo>
                    <a:pt x="370" y="917"/>
                  </a:lnTo>
                  <a:lnTo>
                    <a:pt x="590" y="1012"/>
                  </a:lnTo>
                  <a:lnTo>
                    <a:pt x="590" y="1012"/>
                  </a:lnTo>
                  <a:lnTo>
                    <a:pt x="597" y="1014"/>
                  </a:lnTo>
                  <a:lnTo>
                    <a:pt x="604" y="1016"/>
                  </a:lnTo>
                  <a:lnTo>
                    <a:pt x="612" y="1017"/>
                  </a:lnTo>
                  <a:lnTo>
                    <a:pt x="619" y="1017"/>
                  </a:lnTo>
                  <a:lnTo>
                    <a:pt x="619" y="1017"/>
                  </a:lnTo>
                  <a:lnTo>
                    <a:pt x="620" y="1018"/>
                  </a:lnTo>
                  <a:lnTo>
                    <a:pt x="620" y="1018"/>
                  </a:lnTo>
                  <a:lnTo>
                    <a:pt x="631" y="1017"/>
                  </a:lnTo>
                  <a:lnTo>
                    <a:pt x="641" y="1015"/>
                  </a:lnTo>
                  <a:lnTo>
                    <a:pt x="641" y="1015"/>
                  </a:lnTo>
                  <a:lnTo>
                    <a:pt x="645" y="1013"/>
                  </a:lnTo>
                  <a:lnTo>
                    <a:pt x="645" y="1013"/>
                  </a:lnTo>
                  <a:lnTo>
                    <a:pt x="655" y="1010"/>
                  </a:lnTo>
                  <a:lnTo>
                    <a:pt x="663" y="1004"/>
                  </a:lnTo>
                  <a:lnTo>
                    <a:pt x="663" y="1004"/>
                  </a:lnTo>
                  <a:lnTo>
                    <a:pt x="664" y="1004"/>
                  </a:lnTo>
                  <a:lnTo>
                    <a:pt x="664" y="1004"/>
                  </a:lnTo>
                  <a:lnTo>
                    <a:pt x="668" y="1001"/>
                  </a:lnTo>
                  <a:lnTo>
                    <a:pt x="668" y="1001"/>
                  </a:lnTo>
                  <a:lnTo>
                    <a:pt x="672" y="1004"/>
                  </a:lnTo>
                  <a:lnTo>
                    <a:pt x="672" y="1004"/>
                  </a:lnTo>
                  <a:lnTo>
                    <a:pt x="672" y="1004"/>
                  </a:lnTo>
                  <a:lnTo>
                    <a:pt x="672" y="1004"/>
                  </a:lnTo>
                  <a:lnTo>
                    <a:pt x="682" y="1010"/>
                  </a:lnTo>
                  <a:lnTo>
                    <a:pt x="691" y="1014"/>
                  </a:lnTo>
                  <a:lnTo>
                    <a:pt x="691" y="1014"/>
                  </a:lnTo>
                  <a:lnTo>
                    <a:pt x="694" y="1015"/>
                  </a:lnTo>
                  <a:lnTo>
                    <a:pt x="694" y="1015"/>
                  </a:lnTo>
                  <a:lnTo>
                    <a:pt x="705" y="1017"/>
                  </a:lnTo>
                  <a:lnTo>
                    <a:pt x="716" y="1018"/>
                  </a:lnTo>
                  <a:lnTo>
                    <a:pt x="716" y="1018"/>
                  </a:lnTo>
                  <a:lnTo>
                    <a:pt x="717" y="1017"/>
                  </a:lnTo>
                  <a:lnTo>
                    <a:pt x="717" y="1017"/>
                  </a:lnTo>
                  <a:lnTo>
                    <a:pt x="725" y="1017"/>
                  </a:lnTo>
                  <a:lnTo>
                    <a:pt x="732" y="1016"/>
                  </a:lnTo>
                  <a:lnTo>
                    <a:pt x="740" y="1014"/>
                  </a:lnTo>
                  <a:lnTo>
                    <a:pt x="746" y="1012"/>
                  </a:lnTo>
                  <a:lnTo>
                    <a:pt x="963" y="918"/>
                  </a:lnTo>
                  <a:lnTo>
                    <a:pt x="963" y="918"/>
                  </a:lnTo>
                  <a:lnTo>
                    <a:pt x="975" y="914"/>
                  </a:lnTo>
                  <a:lnTo>
                    <a:pt x="984" y="908"/>
                  </a:lnTo>
                  <a:lnTo>
                    <a:pt x="994" y="900"/>
                  </a:lnTo>
                  <a:lnTo>
                    <a:pt x="1001" y="891"/>
                  </a:lnTo>
                  <a:lnTo>
                    <a:pt x="1008" y="881"/>
                  </a:lnTo>
                  <a:lnTo>
                    <a:pt x="1013" y="870"/>
                  </a:lnTo>
                  <a:lnTo>
                    <a:pt x="1016" y="857"/>
                  </a:lnTo>
                  <a:lnTo>
                    <a:pt x="1017" y="845"/>
                  </a:lnTo>
                  <a:lnTo>
                    <a:pt x="1017" y="79"/>
                  </a:lnTo>
                  <a:lnTo>
                    <a:pt x="1017" y="79"/>
                  </a:lnTo>
                  <a:lnTo>
                    <a:pt x="1017" y="72"/>
                  </a:lnTo>
                  <a:lnTo>
                    <a:pt x="1016" y="64"/>
                  </a:lnTo>
                  <a:lnTo>
                    <a:pt x="1014" y="57"/>
                  </a:lnTo>
                  <a:lnTo>
                    <a:pt x="1012" y="49"/>
                  </a:lnTo>
                  <a:lnTo>
                    <a:pt x="1012" y="49"/>
                  </a:lnTo>
                  <a:close/>
                  <a:moveTo>
                    <a:pt x="305" y="858"/>
                  </a:moveTo>
                  <a:lnTo>
                    <a:pt x="86" y="953"/>
                  </a:lnTo>
                  <a:lnTo>
                    <a:pt x="86" y="953"/>
                  </a:lnTo>
                  <a:lnTo>
                    <a:pt x="83" y="954"/>
                  </a:lnTo>
                  <a:lnTo>
                    <a:pt x="80" y="954"/>
                  </a:lnTo>
                  <a:lnTo>
                    <a:pt x="73" y="953"/>
                  </a:lnTo>
                  <a:lnTo>
                    <a:pt x="68" y="950"/>
                  </a:lnTo>
                  <a:lnTo>
                    <a:pt x="67" y="947"/>
                  </a:lnTo>
                  <a:lnTo>
                    <a:pt x="65" y="944"/>
                  </a:lnTo>
                  <a:lnTo>
                    <a:pt x="65" y="944"/>
                  </a:lnTo>
                  <a:lnTo>
                    <a:pt x="64" y="93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5" y="170"/>
                  </a:lnTo>
                  <a:lnTo>
                    <a:pt x="67" y="165"/>
                  </a:lnTo>
                  <a:lnTo>
                    <a:pt x="71" y="162"/>
                  </a:lnTo>
                  <a:lnTo>
                    <a:pt x="78" y="159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300" y="64"/>
                  </a:lnTo>
                  <a:lnTo>
                    <a:pt x="302" y="63"/>
                  </a:lnTo>
                  <a:lnTo>
                    <a:pt x="308" y="64"/>
                  </a:lnTo>
                  <a:lnTo>
                    <a:pt x="314" y="69"/>
                  </a:lnTo>
                  <a:lnTo>
                    <a:pt x="316" y="71"/>
                  </a:lnTo>
                  <a:lnTo>
                    <a:pt x="317" y="73"/>
                  </a:lnTo>
                  <a:lnTo>
                    <a:pt x="317" y="73"/>
                  </a:lnTo>
                  <a:lnTo>
                    <a:pt x="318" y="79"/>
                  </a:lnTo>
                  <a:lnTo>
                    <a:pt x="318" y="843"/>
                  </a:lnTo>
                  <a:lnTo>
                    <a:pt x="318" y="843"/>
                  </a:lnTo>
                  <a:lnTo>
                    <a:pt x="317" y="849"/>
                  </a:lnTo>
                  <a:lnTo>
                    <a:pt x="315" y="853"/>
                  </a:lnTo>
                  <a:lnTo>
                    <a:pt x="310" y="856"/>
                  </a:lnTo>
                  <a:lnTo>
                    <a:pt x="305" y="858"/>
                  </a:lnTo>
                  <a:lnTo>
                    <a:pt x="305" y="858"/>
                  </a:lnTo>
                  <a:close/>
                  <a:moveTo>
                    <a:pt x="637" y="938"/>
                  </a:moveTo>
                  <a:lnTo>
                    <a:pt x="637" y="938"/>
                  </a:lnTo>
                  <a:lnTo>
                    <a:pt x="634" y="944"/>
                  </a:lnTo>
                  <a:lnTo>
                    <a:pt x="634" y="944"/>
                  </a:lnTo>
                  <a:lnTo>
                    <a:pt x="633" y="947"/>
                  </a:lnTo>
                  <a:lnTo>
                    <a:pt x="631" y="950"/>
                  </a:lnTo>
                  <a:lnTo>
                    <a:pt x="626" y="953"/>
                  </a:lnTo>
                  <a:lnTo>
                    <a:pt x="626" y="953"/>
                  </a:lnTo>
                  <a:lnTo>
                    <a:pt x="620" y="954"/>
                  </a:lnTo>
                  <a:lnTo>
                    <a:pt x="620" y="954"/>
                  </a:lnTo>
                  <a:lnTo>
                    <a:pt x="615" y="953"/>
                  </a:lnTo>
                  <a:lnTo>
                    <a:pt x="393" y="858"/>
                  </a:lnTo>
                  <a:lnTo>
                    <a:pt x="393" y="858"/>
                  </a:lnTo>
                  <a:lnTo>
                    <a:pt x="389" y="856"/>
                  </a:lnTo>
                  <a:lnTo>
                    <a:pt x="384" y="853"/>
                  </a:lnTo>
                  <a:lnTo>
                    <a:pt x="382" y="849"/>
                  </a:lnTo>
                  <a:lnTo>
                    <a:pt x="381" y="845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383" y="73"/>
                  </a:lnTo>
                  <a:lnTo>
                    <a:pt x="383" y="73"/>
                  </a:lnTo>
                  <a:lnTo>
                    <a:pt x="384" y="71"/>
                  </a:lnTo>
                  <a:lnTo>
                    <a:pt x="387" y="68"/>
                  </a:lnTo>
                  <a:lnTo>
                    <a:pt x="390" y="65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7" y="63"/>
                  </a:lnTo>
                  <a:lnTo>
                    <a:pt x="397" y="63"/>
                  </a:lnTo>
                  <a:lnTo>
                    <a:pt x="404" y="64"/>
                  </a:lnTo>
                  <a:lnTo>
                    <a:pt x="625" y="160"/>
                  </a:lnTo>
                  <a:lnTo>
                    <a:pt x="625" y="160"/>
                  </a:lnTo>
                  <a:lnTo>
                    <a:pt x="630" y="162"/>
                  </a:lnTo>
                  <a:lnTo>
                    <a:pt x="633" y="165"/>
                  </a:lnTo>
                  <a:lnTo>
                    <a:pt x="635" y="170"/>
                  </a:lnTo>
                  <a:lnTo>
                    <a:pt x="637" y="173"/>
                  </a:lnTo>
                  <a:lnTo>
                    <a:pt x="637" y="938"/>
                  </a:lnTo>
                  <a:close/>
                  <a:moveTo>
                    <a:pt x="940" y="858"/>
                  </a:moveTo>
                  <a:lnTo>
                    <a:pt x="721" y="953"/>
                  </a:lnTo>
                  <a:lnTo>
                    <a:pt x="721" y="953"/>
                  </a:lnTo>
                  <a:lnTo>
                    <a:pt x="719" y="954"/>
                  </a:lnTo>
                  <a:lnTo>
                    <a:pt x="716" y="954"/>
                  </a:lnTo>
                  <a:lnTo>
                    <a:pt x="709" y="953"/>
                  </a:lnTo>
                  <a:lnTo>
                    <a:pt x="704" y="950"/>
                  </a:lnTo>
                  <a:lnTo>
                    <a:pt x="702" y="947"/>
                  </a:lnTo>
                  <a:lnTo>
                    <a:pt x="701" y="944"/>
                  </a:lnTo>
                  <a:lnTo>
                    <a:pt x="701" y="944"/>
                  </a:lnTo>
                  <a:lnTo>
                    <a:pt x="700" y="938"/>
                  </a:lnTo>
                  <a:lnTo>
                    <a:pt x="700" y="174"/>
                  </a:lnTo>
                  <a:lnTo>
                    <a:pt x="700" y="174"/>
                  </a:lnTo>
                  <a:lnTo>
                    <a:pt x="701" y="170"/>
                  </a:lnTo>
                  <a:lnTo>
                    <a:pt x="703" y="165"/>
                  </a:lnTo>
                  <a:lnTo>
                    <a:pt x="707" y="162"/>
                  </a:lnTo>
                  <a:lnTo>
                    <a:pt x="713" y="159"/>
                  </a:lnTo>
                  <a:lnTo>
                    <a:pt x="933" y="64"/>
                  </a:lnTo>
                  <a:lnTo>
                    <a:pt x="933" y="64"/>
                  </a:lnTo>
                  <a:lnTo>
                    <a:pt x="935" y="64"/>
                  </a:lnTo>
                  <a:lnTo>
                    <a:pt x="938" y="63"/>
                  </a:lnTo>
                  <a:lnTo>
                    <a:pt x="944" y="64"/>
                  </a:lnTo>
                  <a:lnTo>
                    <a:pt x="950" y="69"/>
                  </a:lnTo>
                  <a:lnTo>
                    <a:pt x="951" y="71"/>
                  </a:lnTo>
                  <a:lnTo>
                    <a:pt x="953" y="73"/>
                  </a:lnTo>
                  <a:lnTo>
                    <a:pt x="953" y="73"/>
                  </a:lnTo>
                  <a:lnTo>
                    <a:pt x="954" y="79"/>
                  </a:lnTo>
                  <a:lnTo>
                    <a:pt x="954" y="843"/>
                  </a:lnTo>
                  <a:lnTo>
                    <a:pt x="954" y="843"/>
                  </a:lnTo>
                  <a:lnTo>
                    <a:pt x="953" y="849"/>
                  </a:lnTo>
                  <a:lnTo>
                    <a:pt x="951" y="853"/>
                  </a:lnTo>
                  <a:lnTo>
                    <a:pt x="947" y="856"/>
                  </a:lnTo>
                  <a:lnTo>
                    <a:pt x="940" y="858"/>
                  </a:lnTo>
                  <a:lnTo>
                    <a:pt x="940" y="8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9" name="组合 39"/>
          <p:cNvGrpSpPr/>
          <p:nvPr/>
        </p:nvGrpSpPr>
        <p:grpSpPr>
          <a:xfrm>
            <a:off x="5750799" y="3156595"/>
            <a:ext cx="4504377" cy="911860"/>
            <a:chOff x="7927893" y="2785910"/>
            <a:chExt cx="3378283" cy="683898"/>
          </a:xfrm>
        </p:grpSpPr>
        <p:sp>
          <p:nvSpPr>
            <p:cNvPr id="30" name="矩形 40"/>
            <p:cNvSpPr/>
            <p:nvPr/>
          </p:nvSpPr>
          <p:spPr>
            <a:xfrm>
              <a:off x="8342448" y="2785910"/>
              <a:ext cx="2963728" cy="683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65" dirty="0" err="1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Tế</a:t>
              </a:r>
              <a:r>
                <a:rPr lang="en-US" altLang="zh-CN" sz="2665" dirty="0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665" dirty="0" err="1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bào</a:t>
              </a:r>
              <a:r>
                <a:rPr lang="en-US" altLang="zh-CN" sz="2665" dirty="0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665" dirty="0" err="1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thực</a:t>
              </a:r>
              <a:r>
                <a:rPr lang="en-US" altLang="zh-CN" sz="2665" dirty="0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665" dirty="0" err="1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vật</a:t>
              </a:r>
              <a:r>
                <a:rPr lang="en-US" altLang="zh-CN" sz="2665" dirty="0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665" dirty="0" err="1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có</a:t>
              </a:r>
              <a:r>
                <a:rPr lang="en-US" altLang="zh-CN" sz="2665" dirty="0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665" dirty="0" err="1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thành</a:t>
              </a:r>
              <a:r>
                <a:rPr lang="en-US" altLang="zh-CN" sz="2665" dirty="0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665" dirty="0" err="1">
                  <a:solidFill>
                    <a:schemeClr val="tx2"/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cenllulose</a:t>
              </a:r>
              <a:endParaRPr lang="en-US" altLang="zh-CN" sz="2665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Light SemiCondensed" panose="020B0502040204020203" pitchFamily="34" charset="0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sp>
          <p:nvSpPr>
            <p:cNvPr id="31" name="Freeform 80"/>
            <p:cNvSpPr>
              <a:spLocks noEditPoints="1"/>
            </p:cNvSpPr>
            <p:nvPr/>
          </p:nvSpPr>
          <p:spPr bwMode="auto">
            <a:xfrm>
              <a:off x="7927893" y="2924611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32" name="组合 42"/>
          <p:cNvGrpSpPr/>
          <p:nvPr/>
        </p:nvGrpSpPr>
        <p:grpSpPr>
          <a:xfrm>
            <a:off x="5749737" y="1682739"/>
            <a:ext cx="4911449" cy="1322069"/>
            <a:chOff x="7927099" y="1680514"/>
            <a:chExt cx="3683587" cy="991555"/>
          </a:xfrm>
        </p:grpSpPr>
        <p:sp>
          <p:nvSpPr>
            <p:cNvPr id="33" name="矩形 43"/>
            <p:cNvSpPr/>
            <p:nvPr/>
          </p:nvSpPr>
          <p:spPr>
            <a:xfrm>
              <a:off x="8342448" y="1680514"/>
              <a:ext cx="3268238" cy="991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zh-CN" sz="2665" dirty="0">
                  <a:solidFill>
                    <a:schemeClr val="accent6">
                      <a:lumMod val="50000"/>
                    </a:schemeClr>
                  </a:solidFill>
                  <a:latin typeface="Bahnschrift SemiLight SemiCondensed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Đặc điểm nào giúp em phân biệt được tế bào thực vật và tế bào động vật?</a:t>
              </a:r>
            </a:p>
          </p:txBody>
        </p:sp>
        <p:sp>
          <p:nvSpPr>
            <p:cNvPr id="34" name="Freeform 104"/>
            <p:cNvSpPr>
              <a:spLocks noEditPoints="1"/>
            </p:cNvSpPr>
            <p:nvPr/>
          </p:nvSpPr>
          <p:spPr bwMode="auto">
            <a:xfrm>
              <a:off x="7927099" y="1818328"/>
              <a:ext cx="323850" cy="323850"/>
            </a:xfrm>
            <a:custGeom>
              <a:avLst/>
              <a:gdLst>
                <a:gd name="T0" fmla="*/ 562 w 1019"/>
                <a:gd name="T1" fmla="*/ 11 h 1017"/>
                <a:gd name="T2" fmla="*/ 449 w 1019"/>
                <a:gd name="T3" fmla="*/ 63 h 1017"/>
                <a:gd name="T4" fmla="*/ 360 w 1019"/>
                <a:gd name="T5" fmla="*/ 147 h 1017"/>
                <a:gd name="T6" fmla="*/ 303 w 1019"/>
                <a:gd name="T7" fmla="*/ 257 h 1017"/>
                <a:gd name="T8" fmla="*/ 287 w 1019"/>
                <a:gd name="T9" fmla="*/ 366 h 1017"/>
                <a:gd name="T10" fmla="*/ 324 w 1019"/>
                <a:gd name="T11" fmla="*/ 527 h 1017"/>
                <a:gd name="T12" fmla="*/ 7 w 1019"/>
                <a:gd name="T13" fmla="*/ 887 h 1017"/>
                <a:gd name="T14" fmla="*/ 5 w 1019"/>
                <a:gd name="T15" fmla="*/ 950 h 1017"/>
                <a:gd name="T16" fmla="*/ 36 w 1019"/>
                <a:gd name="T17" fmla="*/ 996 h 1017"/>
                <a:gd name="T18" fmla="*/ 96 w 1019"/>
                <a:gd name="T19" fmla="*/ 1017 h 1017"/>
                <a:gd name="T20" fmla="*/ 148 w 1019"/>
                <a:gd name="T21" fmla="*/ 1002 h 1017"/>
                <a:gd name="T22" fmla="*/ 535 w 1019"/>
                <a:gd name="T23" fmla="*/ 712 h 1017"/>
                <a:gd name="T24" fmla="*/ 672 w 1019"/>
                <a:gd name="T25" fmla="*/ 731 h 1017"/>
                <a:gd name="T26" fmla="*/ 795 w 1019"/>
                <a:gd name="T27" fmla="*/ 703 h 1017"/>
                <a:gd name="T28" fmla="*/ 898 w 1019"/>
                <a:gd name="T29" fmla="*/ 637 h 1017"/>
                <a:gd name="T30" fmla="*/ 975 w 1019"/>
                <a:gd name="T31" fmla="*/ 540 h 1017"/>
                <a:gd name="T32" fmla="*/ 1014 w 1019"/>
                <a:gd name="T33" fmla="*/ 421 h 1017"/>
                <a:gd name="T34" fmla="*/ 1014 w 1019"/>
                <a:gd name="T35" fmla="*/ 310 h 1017"/>
                <a:gd name="T36" fmla="*/ 975 w 1019"/>
                <a:gd name="T37" fmla="*/ 191 h 1017"/>
                <a:gd name="T38" fmla="*/ 898 w 1019"/>
                <a:gd name="T39" fmla="*/ 95 h 1017"/>
                <a:gd name="T40" fmla="*/ 795 w 1019"/>
                <a:gd name="T41" fmla="*/ 28 h 1017"/>
                <a:gd name="T42" fmla="*/ 672 w 1019"/>
                <a:gd name="T43" fmla="*/ 0 h 1017"/>
                <a:gd name="T44" fmla="*/ 100 w 1019"/>
                <a:gd name="T45" fmla="*/ 954 h 1017"/>
                <a:gd name="T46" fmla="*/ 73 w 1019"/>
                <a:gd name="T47" fmla="*/ 944 h 1017"/>
                <a:gd name="T48" fmla="*/ 66 w 1019"/>
                <a:gd name="T49" fmla="*/ 912 h 1017"/>
                <a:gd name="T50" fmla="*/ 406 w 1019"/>
                <a:gd name="T51" fmla="*/ 635 h 1017"/>
                <a:gd name="T52" fmla="*/ 607 w 1019"/>
                <a:gd name="T53" fmla="*/ 664 h 1017"/>
                <a:gd name="T54" fmla="*/ 509 w 1019"/>
                <a:gd name="T55" fmla="*/ 631 h 1017"/>
                <a:gd name="T56" fmla="*/ 430 w 1019"/>
                <a:gd name="T57" fmla="*/ 569 h 1017"/>
                <a:gd name="T58" fmla="*/ 374 w 1019"/>
                <a:gd name="T59" fmla="*/ 483 h 1017"/>
                <a:gd name="T60" fmla="*/ 351 w 1019"/>
                <a:gd name="T61" fmla="*/ 381 h 1017"/>
                <a:gd name="T62" fmla="*/ 360 w 1019"/>
                <a:gd name="T63" fmla="*/ 290 h 1017"/>
                <a:gd name="T64" fmla="*/ 402 w 1019"/>
                <a:gd name="T65" fmla="*/ 197 h 1017"/>
                <a:gd name="T66" fmla="*/ 472 w 1019"/>
                <a:gd name="T67" fmla="*/ 124 h 1017"/>
                <a:gd name="T68" fmla="*/ 563 w 1019"/>
                <a:gd name="T69" fmla="*/ 78 h 1017"/>
                <a:gd name="T70" fmla="*/ 653 w 1019"/>
                <a:gd name="T71" fmla="*/ 64 h 1017"/>
                <a:gd name="T72" fmla="*/ 757 w 1019"/>
                <a:gd name="T73" fmla="*/ 82 h 1017"/>
                <a:gd name="T74" fmla="*/ 845 w 1019"/>
                <a:gd name="T75" fmla="*/ 132 h 1017"/>
                <a:gd name="T76" fmla="*/ 911 w 1019"/>
                <a:gd name="T77" fmla="*/ 209 h 1017"/>
                <a:gd name="T78" fmla="*/ 949 w 1019"/>
                <a:gd name="T79" fmla="*/ 305 h 1017"/>
                <a:gd name="T80" fmla="*/ 954 w 1019"/>
                <a:gd name="T81" fmla="*/ 396 h 1017"/>
                <a:gd name="T82" fmla="*/ 925 w 1019"/>
                <a:gd name="T83" fmla="*/ 496 h 1017"/>
                <a:gd name="T84" fmla="*/ 866 w 1019"/>
                <a:gd name="T85" fmla="*/ 580 h 1017"/>
                <a:gd name="T86" fmla="*/ 784 w 1019"/>
                <a:gd name="T87" fmla="*/ 638 h 1017"/>
                <a:gd name="T88" fmla="*/ 684 w 1019"/>
                <a:gd name="T89" fmla="*/ 667 h 1017"/>
                <a:gd name="T90" fmla="*/ 810 w 1019"/>
                <a:gd name="T91" fmla="*/ 187 h 1017"/>
                <a:gd name="T92" fmla="*/ 775 w 1019"/>
                <a:gd name="T93" fmla="*/ 193 h 1017"/>
                <a:gd name="T94" fmla="*/ 772 w 1019"/>
                <a:gd name="T95" fmla="*/ 234 h 1017"/>
                <a:gd name="T96" fmla="*/ 820 w 1019"/>
                <a:gd name="T97" fmla="*/ 315 h 1017"/>
                <a:gd name="T98" fmla="*/ 815 w 1019"/>
                <a:gd name="T99" fmla="*/ 433 h 1017"/>
                <a:gd name="T100" fmla="*/ 769 w 1019"/>
                <a:gd name="T101" fmla="*/ 502 h 1017"/>
                <a:gd name="T102" fmla="*/ 775 w 1019"/>
                <a:gd name="T103" fmla="*/ 538 h 1017"/>
                <a:gd name="T104" fmla="*/ 810 w 1019"/>
                <a:gd name="T105" fmla="*/ 544 h 1017"/>
                <a:gd name="T106" fmla="*/ 874 w 1019"/>
                <a:gd name="T107" fmla="*/ 457 h 1017"/>
                <a:gd name="T108" fmla="*/ 881 w 1019"/>
                <a:gd name="T109" fmla="*/ 29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17">
                  <a:moveTo>
                    <a:pt x="653" y="0"/>
                  </a:moveTo>
                  <a:lnTo>
                    <a:pt x="653" y="0"/>
                  </a:lnTo>
                  <a:lnTo>
                    <a:pt x="634" y="0"/>
                  </a:lnTo>
                  <a:lnTo>
                    <a:pt x="615" y="1"/>
                  </a:lnTo>
                  <a:lnTo>
                    <a:pt x="597" y="5"/>
                  </a:lnTo>
                  <a:lnTo>
                    <a:pt x="579" y="8"/>
                  </a:lnTo>
                  <a:lnTo>
                    <a:pt x="562" y="11"/>
                  </a:lnTo>
                  <a:lnTo>
                    <a:pt x="544" y="16"/>
                  </a:lnTo>
                  <a:lnTo>
                    <a:pt x="527" y="22"/>
                  </a:lnTo>
                  <a:lnTo>
                    <a:pt x="510" y="28"/>
                  </a:lnTo>
                  <a:lnTo>
                    <a:pt x="494" y="36"/>
                  </a:lnTo>
                  <a:lnTo>
                    <a:pt x="479" y="44"/>
                  </a:lnTo>
                  <a:lnTo>
                    <a:pt x="463" y="53"/>
                  </a:lnTo>
                  <a:lnTo>
                    <a:pt x="449" y="63"/>
                  </a:lnTo>
                  <a:lnTo>
                    <a:pt x="434" y="72"/>
                  </a:lnTo>
                  <a:lnTo>
                    <a:pt x="420" y="84"/>
                  </a:lnTo>
                  <a:lnTo>
                    <a:pt x="407" y="95"/>
                  </a:lnTo>
                  <a:lnTo>
                    <a:pt x="394" y="108"/>
                  </a:lnTo>
                  <a:lnTo>
                    <a:pt x="382" y="119"/>
                  </a:lnTo>
                  <a:lnTo>
                    <a:pt x="371" y="133"/>
                  </a:lnTo>
                  <a:lnTo>
                    <a:pt x="360" y="147"/>
                  </a:lnTo>
                  <a:lnTo>
                    <a:pt x="349" y="161"/>
                  </a:lnTo>
                  <a:lnTo>
                    <a:pt x="339" y="176"/>
                  </a:lnTo>
                  <a:lnTo>
                    <a:pt x="331" y="191"/>
                  </a:lnTo>
                  <a:lnTo>
                    <a:pt x="323" y="207"/>
                  </a:lnTo>
                  <a:lnTo>
                    <a:pt x="316" y="223"/>
                  </a:lnTo>
                  <a:lnTo>
                    <a:pt x="309" y="240"/>
                  </a:lnTo>
                  <a:lnTo>
                    <a:pt x="303" y="257"/>
                  </a:lnTo>
                  <a:lnTo>
                    <a:pt x="299" y="274"/>
                  </a:lnTo>
                  <a:lnTo>
                    <a:pt x="294" y="292"/>
                  </a:lnTo>
                  <a:lnTo>
                    <a:pt x="291" y="310"/>
                  </a:lnTo>
                  <a:lnTo>
                    <a:pt x="289" y="329"/>
                  </a:lnTo>
                  <a:lnTo>
                    <a:pt x="287" y="347"/>
                  </a:lnTo>
                  <a:lnTo>
                    <a:pt x="287" y="366"/>
                  </a:lnTo>
                  <a:lnTo>
                    <a:pt x="287" y="366"/>
                  </a:lnTo>
                  <a:lnTo>
                    <a:pt x="288" y="390"/>
                  </a:lnTo>
                  <a:lnTo>
                    <a:pt x="290" y="414"/>
                  </a:lnTo>
                  <a:lnTo>
                    <a:pt x="294" y="438"/>
                  </a:lnTo>
                  <a:lnTo>
                    <a:pt x="300" y="462"/>
                  </a:lnTo>
                  <a:lnTo>
                    <a:pt x="306" y="484"/>
                  </a:lnTo>
                  <a:lnTo>
                    <a:pt x="315" y="506"/>
                  </a:lnTo>
                  <a:lnTo>
                    <a:pt x="324" y="527"/>
                  </a:lnTo>
                  <a:lnTo>
                    <a:pt x="336" y="547"/>
                  </a:lnTo>
                  <a:lnTo>
                    <a:pt x="28" y="854"/>
                  </a:lnTo>
                  <a:lnTo>
                    <a:pt x="28" y="854"/>
                  </a:lnTo>
                  <a:lnTo>
                    <a:pt x="22" y="862"/>
                  </a:lnTo>
                  <a:lnTo>
                    <a:pt x="16" y="869"/>
                  </a:lnTo>
                  <a:lnTo>
                    <a:pt x="11" y="878"/>
                  </a:lnTo>
                  <a:lnTo>
                    <a:pt x="7" y="887"/>
                  </a:lnTo>
                  <a:lnTo>
                    <a:pt x="5" y="895"/>
                  </a:lnTo>
                  <a:lnTo>
                    <a:pt x="2" y="904"/>
                  </a:lnTo>
                  <a:lnTo>
                    <a:pt x="0" y="913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0"/>
                  </a:lnTo>
                  <a:lnTo>
                    <a:pt x="5" y="950"/>
                  </a:lnTo>
                  <a:lnTo>
                    <a:pt x="7" y="958"/>
                  </a:lnTo>
                  <a:lnTo>
                    <a:pt x="11" y="967"/>
                  </a:lnTo>
                  <a:lnTo>
                    <a:pt x="16" y="974"/>
                  </a:lnTo>
                  <a:lnTo>
                    <a:pt x="22" y="982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6" y="996"/>
                  </a:lnTo>
                  <a:lnTo>
                    <a:pt x="43" y="1002"/>
                  </a:lnTo>
                  <a:lnTo>
                    <a:pt x="52" y="1007"/>
                  </a:lnTo>
                  <a:lnTo>
                    <a:pt x="59" y="1011"/>
                  </a:lnTo>
                  <a:lnTo>
                    <a:pt x="69" y="1014"/>
                  </a:lnTo>
                  <a:lnTo>
                    <a:pt x="78" y="1016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6" y="1017"/>
                  </a:lnTo>
                  <a:lnTo>
                    <a:pt x="104" y="1017"/>
                  </a:lnTo>
                  <a:lnTo>
                    <a:pt x="114" y="1016"/>
                  </a:lnTo>
                  <a:lnTo>
                    <a:pt x="123" y="1014"/>
                  </a:lnTo>
                  <a:lnTo>
                    <a:pt x="131" y="1011"/>
                  </a:lnTo>
                  <a:lnTo>
                    <a:pt x="140" y="1007"/>
                  </a:lnTo>
                  <a:lnTo>
                    <a:pt x="148" y="1002"/>
                  </a:lnTo>
                  <a:lnTo>
                    <a:pt x="156" y="996"/>
                  </a:lnTo>
                  <a:lnTo>
                    <a:pt x="163" y="990"/>
                  </a:lnTo>
                  <a:lnTo>
                    <a:pt x="470" y="683"/>
                  </a:lnTo>
                  <a:lnTo>
                    <a:pt x="470" y="683"/>
                  </a:lnTo>
                  <a:lnTo>
                    <a:pt x="492" y="693"/>
                  </a:lnTo>
                  <a:lnTo>
                    <a:pt x="512" y="703"/>
                  </a:lnTo>
                  <a:lnTo>
                    <a:pt x="535" y="712"/>
                  </a:lnTo>
                  <a:lnTo>
                    <a:pt x="557" y="718"/>
                  </a:lnTo>
                  <a:lnTo>
                    <a:pt x="580" y="724"/>
                  </a:lnTo>
                  <a:lnTo>
                    <a:pt x="604" y="728"/>
                  </a:lnTo>
                  <a:lnTo>
                    <a:pt x="628" y="731"/>
                  </a:lnTo>
                  <a:lnTo>
                    <a:pt x="653" y="731"/>
                  </a:lnTo>
                  <a:lnTo>
                    <a:pt x="653" y="731"/>
                  </a:lnTo>
                  <a:lnTo>
                    <a:pt x="672" y="731"/>
                  </a:lnTo>
                  <a:lnTo>
                    <a:pt x="690" y="730"/>
                  </a:lnTo>
                  <a:lnTo>
                    <a:pt x="708" y="727"/>
                  </a:lnTo>
                  <a:lnTo>
                    <a:pt x="727" y="723"/>
                  </a:lnTo>
                  <a:lnTo>
                    <a:pt x="744" y="720"/>
                  </a:lnTo>
                  <a:lnTo>
                    <a:pt x="762" y="715"/>
                  </a:lnTo>
                  <a:lnTo>
                    <a:pt x="778" y="709"/>
                  </a:lnTo>
                  <a:lnTo>
                    <a:pt x="795" y="703"/>
                  </a:lnTo>
                  <a:lnTo>
                    <a:pt x="811" y="696"/>
                  </a:lnTo>
                  <a:lnTo>
                    <a:pt x="828" y="687"/>
                  </a:lnTo>
                  <a:lnTo>
                    <a:pt x="843" y="678"/>
                  </a:lnTo>
                  <a:lnTo>
                    <a:pt x="858" y="669"/>
                  </a:lnTo>
                  <a:lnTo>
                    <a:pt x="872" y="659"/>
                  </a:lnTo>
                  <a:lnTo>
                    <a:pt x="886" y="647"/>
                  </a:lnTo>
                  <a:lnTo>
                    <a:pt x="898" y="637"/>
                  </a:lnTo>
                  <a:lnTo>
                    <a:pt x="911" y="624"/>
                  </a:lnTo>
                  <a:lnTo>
                    <a:pt x="924" y="612"/>
                  </a:lnTo>
                  <a:lnTo>
                    <a:pt x="935" y="598"/>
                  </a:lnTo>
                  <a:lnTo>
                    <a:pt x="947" y="584"/>
                  </a:lnTo>
                  <a:lnTo>
                    <a:pt x="956" y="570"/>
                  </a:lnTo>
                  <a:lnTo>
                    <a:pt x="966" y="555"/>
                  </a:lnTo>
                  <a:lnTo>
                    <a:pt x="975" y="540"/>
                  </a:lnTo>
                  <a:lnTo>
                    <a:pt x="983" y="524"/>
                  </a:lnTo>
                  <a:lnTo>
                    <a:pt x="991" y="508"/>
                  </a:lnTo>
                  <a:lnTo>
                    <a:pt x="997" y="492"/>
                  </a:lnTo>
                  <a:lnTo>
                    <a:pt x="1002" y="475"/>
                  </a:lnTo>
                  <a:lnTo>
                    <a:pt x="1008" y="457"/>
                  </a:lnTo>
                  <a:lnTo>
                    <a:pt x="1011" y="439"/>
                  </a:lnTo>
                  <a:lnTo>
                    <a:pt x="1014" y="421"/>
                  </a:lnTo>
                  <a:lnTo>
                    <a:pt x="1018" y="403"/>
                  </a:lnTo>
                  <a:lnTo>
                    <a:pt x="1019" y="384"/>
                  </a:lnTo>
                  <a:lnTo>
                    <a:pt x="1019" y="366"/>
                  </a:lnTo>
                  <a:lnTo>
                    <a:pt x="1019" y="366"/>
                  </a:lnTo>
                  <a:lnTo>
                    <a:pt x="1019" y="347"/>
                  </a:lnTo>
                  <a:lnTo>
                    <a:pt x="1018" y="329"/>
                  </a:lnTo>
                  <a:lnTo>
                    <a:pt x="1014" y="310"/>
                  </a:lnTo>
                  <a:lnTo>
                    <a:pt x="1011" y="292"/>
                  </a:lnTo>
                  <a:lnTo>
                    <a:pt x="1008" y="274"/>
                  </a:lnTo>
                  <a:lnTo>
                    <a:pt x="1002" y="257"/>
                  </a:lnTo>
                  <a:lnTo>
                    <a:pt x="997" y="240"/>
                  </a:lnTo>
                  <a:lnTo>
                    <a:pt x="991" y="223"/>
                  </a:lnTo>
                  <a:lnTo>
                    <a:pt x="983" y="207"/>
                  </a:lnTo>
                  <a:lnTo>
                    <a:pt x="975" y="191"/>
                  </a:lnTo>
                  <a:lnTo>
                    <a:pt x="966" y="176"/>
                  </a:lnTo>
                  <a:lnTo>
                    <a:pt x="956" y="161"/>
                  </a:lnTo>
                  <a:lnTo>
                    <a:pt x="947" y="147"/>
                  </a:lnTo>
                  <a:lnTo>
                    <a:pt x="935" y="133"/>
                  </a:lnTo>
                  <a:lnTo>
                    <a:pt x="924" y="119"/>
                  </a:lnTo>
                  <a:lnTo>
                    <a:pt x="911" y="108"/>
                  </a:lnTo>
                  <a:lnTo>
                    <a:pt x="898" y="95"/>
                  </a:lnTo>
                  <a:lnTo>
                    <a:pt x="886" y="84"/>
                  </a:lnTo>
                  <a:lnTo>
                    <a:pt x="872" y="72"/>
                  </a:lnTo>
                  <a:lnTo>
                    <a:pt x="858" y="63"/>
                  </a:lnTo>
                  <a:lnTo>
                    <a:pt x="843" y="53"/>
                  </a:lnTo>
                  <a:lnTo>
                    <a:pt x="828" y="44"/>
                  </a:lnTo>
                  <a:lnTo>
                    <a:pt x="811" y="36"/>
                  </a:lnTo>
                  <a:lnTo>
                    <a:pt x="795" y="28"/>
                  </a:lnTo>
                  <a:lnTo>
                    <a:pt x="778" y="22"/>
                  </a:lnTo>
                  <a:lnTo>
                    <a:pt x="762" y="16"/>
                  </a:lnTo>
                  <a:lnTo>
                    <a:pt x="744" y="11"/>
                  </a:lnTo>
                  <a:lnTo>
                    <a:pt x="727" y="8"/>
                  </a:lnTo>
                  <a:lnTo>
                    <a:pt x="708" y="5"/>
                  </a:lnTo>
                  <a:lnTo>
                    <a:pt x="690" y="1"/>
                  </a:lnTo>
                  <a:lnTo>
                    <a:pt x="672" y="0"/>
                  </a:lnTo>
                  <a:lnTo>
                    <a:pt x="653" y="0"/>
                  </a:lnTo>
                  <a:lnTo>
                    <a:pt x="653" y="0"/>
                  </a:lnTo>
                  <a:close/>
                  <a:moveTo>
                    <a:pt x="118" y="944"/>
                  </a:moveTo>
                  <a:lnTo>
                    <a:pt x="118" y="944"/>
                  </a:lnTo>
                  <a:lnTo>
                    <a:pt x="112" y="950"/>
                  </a:lnTo>
                  <a:lnTo>
                    <a:pt x="105" y="952"/>
                  </a:lnTo>
                  <a:lnTo>
                    <a:pt x="100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92" y="954"/>
                  </a:lnTo>
                  <a:lnTo>
                    <a:pt x="86" y="952"/>
                  </a:lnTo>
                  <a:lnTo>
                    <a:pt x="80" y="950"/>
                  </a:lnTo>
                  <a:lnTo>
                    <a:pt x="73" y="944"/>
                  </a:lnTo>
                  <a:lnTo>
                    <a:pt x="73" y="944"/>
                  </a:lnTo>
                  <a:lnTo>
                    <a:pt x="68" y="938"/>
                  </a:lnTo>
                  <a:lnTo>
                    <a:pt x="66" y="933"/>
                  </a:lnTo>
                  <a:lnTo>
                    <a:pt x="65" y="926"/>
                  </a:lnTo>
                  <a:lnTo>
                    <a:pt x="64" y="922"/>
                  </a:lnTo>
                  <a:lnTo>
                    <a:pt x="64" y="922"/>
                  </a:lnTo>
                  <a:lnTo>
                    <a:pt x="65" y="918"/>
                  </a:lnTo>
                  <a:lnTo>
                    <a:pt x="66" y="912"/>
                  </a:lnTo>
                  <a:lnTo>
                    <a:pt x="68" y="906"/>
                  </a:lnTo>
                  <a:lnTo>
                    <a:pt x="73" y="899"/>
                  </a:lnTo>
                  <a:lnTo>
                    <a:pt x="373" y="600"/>
                  </a:lnTo>
                  <a:lnTo>
                    <a:pt x="373" y="600"/>
                  </a:lnTo>
                  <a:lnTo>
                    <a:pt x="383" y="613"/>
                  </a:lnTo>
                  <a:lnTo>
                    <a:pt x="394" y="624"/>
                  </a:lnTo>
                  <a:lnTo>
                    <a:pt x="406" y="635"/>
                  </a:lnTo>
                  <a:lnTo>
                    <a:pt x="418" y="645"/>
                  </a:lnTo>
                  <a:lnTo>
                    <a:pt x="118" y="944"/>
                  </a:lnTo>
                  <a:close/>
                  <a:moveTo>
                    <a:pt x="653" y="668"/>
                  </a:moveTo>
                  <a:lnTo>
                    <a:pt x="653" y="668"/>
                  </a:lnTo>
                  <a:lnTo>
                    <a:pt x="638" y="668"/>
                  </a:lnTo>
                  <a:lnTo>
                    <a:pt x="622" y="667"/>
                  </a:lnTo>
                  <a:lnTo>
                    <a:pt x="607" y="664"/>
                  </a:lnTo>
                  <a:lnTo>
                    <a:pt x="592" y="661"/>
                  </a:lnTo>
                  <a:lnTo>
                    <a:pt x="578" y="658"/>
                  </a:lnTo>
                  <a:lnTo>
                    <a:pt x="563" y="654"/>
                  </a:lnTo>
                  <a:lnTo>
                    <a:pt x="549" y="649"/>
                  </a:lnTo>
                  <a:lnTo>
                    <a:pt x="536" y="644"/>
                  </a:lnTo>
                  <a:lnTo>
                    <a:pt x="522" y="638"/>
                  </a:lnTo>
                  <a:lnTo>
                    <a:pt x="509" y="631"/>
                  </a:lnTo>
                  <a:lnTo>
                    <a:pt x="496" y="624"/>
                  </a:lnTo>
                  <a:lnTo>
                    <a:pt x="484" y="616"/>
                  </a:lnTo>
                  <a:lnTo>
                    <a:pt x="472" y="608"/>
                  </a:lnTo>
                  <a:lnTo>
                    <a:pt x="461" y="599"/>
                  </a:lnTo>
                  <a:lnTo>
                    <a:pt x="450" y="589"/>
                  </a:lnTo>
                  <a:lnTo>
                    <a:pt x="439" y="580"/>
                  </a:lnTo>
                  <a:lnTo>
                    <a:pt x="430" y="569"/>
                  </a:lnTo>
                  <a:lnTo>
                    <a:pt x="420" y="558"/>
                  </a:lnTo>
                  <a:lnTo>
                    <a:pt x="410" y="546"/>
                  </a:lnTo>
                  <a:lnTo>
                    <a:pt x="402" y="535"/>
                  </a:lnTo>
                  <a:lnTo>
                    <a:pt x="394" y="522"/>
                  </a:lnTo>
                  <a:lnTo>
                    <a:pt x="387" y="510"/>
                  </a:lnTo>
                  <a:lnTo>
                    <a:pt x="380" y="496"/>
                  </a:lnTo>
                  <a:lnTo>
                    <a:pt x="374" y="483"/>
                  </a:lnTo>
                  <a:lnTo>
                    <a:pt x="368" y="469"/>
                  </a:lnTo>
                  <a:lnTo>
                    <a:pt x="364" y="455"/>
                  </a:lnTo>
                  <a:lnTo>
                    <a:pt x="360" y="441"/>
                  </a:lnTo>
                  <a:lnTo>
                    <a:pt x="357" y="426"/>
                  </a:lnTo>
                  <a:lnTo>
                    <a:pt x="354" y="411"/>
                  </a:lnTo>
                  <a:lnTo>
                    <a:pt x="352" y="396"/>
                  </a:lnTo>
                  <a:lnTo>
                    <a:pt x="351" y="381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1" y="350"/>
                  </a:lnTo>
                  <a:lnTo>
                    <a:pt x="352" y="335"/>
                  </a:lnTo>
                  <a:lnTo>
                    <a:pt x="354" y="320"/>
                  </a:lnTo>
                  <a:lnTo>
                    <a:pt x="357" y="305"/>
                  </a:lnTo>
                  <a:lnTo>
                    <a:pt x="360" y="290"/>
                  </a:lnTo>
                  <a:lnTo>
                    <a:pt x="364" y="276"/>
                  </a:lnTo>
                  <a:lnTo>
                    <a:pt x="368" y="262"/>
                  </a:lnTo>
                  <a:lnTo>
                    <a:pt x="374" y="248"/>
                  </a:lnTo>
                  <a:lnTo>
                    <a:pt x="380" y="235"/>
                  </a:lnTo>
                  <a:lnTo>
                    <a:pt x="387" y="221"/>
                  </a:lnTo>
                  <a:lnTo>
                    <a:pt x="394" y="209"/>
                  </a:lnTo>
                  <a:lnTo>
                    <a:pt x="402" y="197"/>
                  </a:lnTo>
                  <a:lnTo>
                    <a:pt x="410" y="185"/>
                  </a:lnTo>
                  <a:lnTo>
                    <a:pt x="420" y="173"/>
                  </a:lnTo>
                  <a:lnTo>
                    <a:pt x="430" y="162"/>
                  </a:lnTo>
                  <a:lnTo>
                    <a:pt x="439" y="152"/>
                  </a:lnTo>
                  <a:lnTo>
                    <a:pt x="450" y="142"/>
                  </a:lnTo>
                  <a:lnTo>
                    <a:pt x="461" y="132"/>
                  </a:lnTo>
                  <a:lnTo>
                    <a:pt x="472" y="124"/>
                  </a:lnTo>
                  <a:lnTo>
                    <a:pt x="484" y="115"/>
                  </a:lnTo>
                  <a:lnTo>
                    <a:pt x="496" y="108"/>
                  </a:lnTo>
                  <a:lnTo>
                    <a:pt x="509" y="100"/>
                  </a:lnTo>
                  <a:lnTo>
                    <a:pt x="522" y="94"/>
                  </a:lnTo>
                  <a:lnTo>
                    <a:pt x="536" y="87"/>
                  </a:lnTo>
                  <a:lnTo>
                    <a:pt x="549" y="82"/>
                  </a:lnTo>
                  <a:lnTo>
                    <a:pt x="563" y="78"/>
                  </a:lnTo>
                  <a:lnTo>
                    <a:pt x="578" y="73"/>
                  </a:lnTo>
                  <a:lnTo>
                    <a:pt x="592" y="70"/>
                  </a:lnTo>
                  <a:lnTo>
                    <a:pt x="607" y="67"/>
                  </a:lnTo>
                  <a:lnTo>
                    <a:pt x="622" y="65"/>
                  </a:lnTo>
                  <a:lnTo>
                    <a:pt x="638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69" y="64"/>
                  </a:lnTo>
                  <a:lnTo>
                    <a:pt x="684" y="65"/>
                  </a:lnTo>
                  <a:lnTo>
                    <a:pt x="699" y="67"/>
                  </a:lnTo>
                  <a:lnTo>
                    <a:pt x="714" y="70"/>
                  </a:lnTo>
                  <a:lnTo>
                    <a:pt x="729" y="73"/>
                  </a:lnTo>
                  <a:lnTo>
                    <a:pt x="743" y="78"/>
                  </a:lnTo>
                  <a:lnTo>
                    <a:pt x="757" y="82"/>
                  </a:lnTo>
                  <a:lnTo>
                    <a:pt x="771" y="87"/>
                  </a:lnTo>
                  <a:lnTo>
                    <a:pt x="784" y="94"/>
                  </a:lnTo>
                  <a:lnTo>
                    <a:pt x="796" y="100"/>
                  </a:lnTo>
                  <a:lnTo>
                    <a:pt x="809" y="108"/>
                  </a:lnTo>
                  <a:lnTo>
                    <a:pt x="822" y="115"/>
                  </a:lnTo>
                  <a:lnTo>
                    <a:pt x="834" y="124"/>
                  </a:lnTo>
                  <a:lnTo>
                    <a:pt x="845" y="132"/>
                  </a:lnTo>
                  <a:lnTo>
                    <a:pt x="857" y="142"/>
                  </a:lnTo>
                  <a:lnTo>
                    <a:pt x="866" y="152"/>
                  </a:lnTo>
                  <a:lnTo>
                    <a:pt x="877" y="162"/>
                  </a:lnTo>
                  <a:lnTo>
                    <a:pt x="887" y="173"/>
                  </a:lnTo>
                  <a:lnTo>
                    <a:pt x="895" y="185"/>
                  </a:lnTo>
                  <a:lnTo>
                    <a:pt x="904" y="197"/>
                  </a:lnTo>
                  <a:lnTo>
                    <a:pt x="911" y="209"/>
                  </a:lnTo>
                  <a:lnTo>
                    <a:pt x="919" y="221"/>
                  </a:lnTo>
                  <a:lnTo>
                    <a:pt x="925" y="235"/>
                  </a:lnTo>
                  <a:lnTo>
                    <a:pt x="932" y="248"/>
                  </a:lnTo>
                  <a:lnTo>
                    <a:pt x="937" y="262"/>
                  </a:lnTo>
                  <a:lnTo>
                    <a:pt x="941" y="276"/>
                  </a:lnTo>
                  <a:lnTo>
                    <a:pt x="946" y="290"/>
                  </a:lnTo>
                  <a:lnTo>
                    <a:pt x="949" y="305"/>
                  </a:lnTo>
                  <a:lnTo>
                    <a:pt x="952" y="320"/>
                  </a:lnTo>
                  <a:lnTo>
                    <a:pt x="954" y="335"/>
                  </a:lnTo>
                  <a:lnTo>
                    <a:pt x="955" y="350"/>
                  </a:lnTo>
                  <a:lnTo>
                    <a:pt x="955" y="366"/>
                  </a:lnTo>
                  <a:lnTo>
                    <a:pt x="955" y="366"/>
                  </a:lnTo>
                  <a:lnTo>
                    <a:pt x="955" y="381"/>
                  </a:lnTo>
                  <a:lnTo>
                    <a:pt x="954" y="396"/>
                  </a:lnTo>
                  <a:lnTo>
                    <a:pt x="952" y="411"/>
                  </a:lnTo>
                  <a:lnTo>
                    <a:pt x="949" y="426"/>
                  </a:lnTo>
                  <a:lnTo>
                    <a:pt x="946" y="441"/>
                  </a:lnTo>
                  <a:lnTo>
                    <a:pt x="941" y="455"/>
                  </a:lnTo>
                  <a:lnTo>
                    <a:pt x="937" y="469"/>
                  </a:lnTo>
                  <a:lnTo>
                    <a:pt x="932" y="483"/>
                  </a:lnTo>
                  <a:lnTo>
                    <a:pt x="925" y="496"/>
                  </a:lnTo>
                  <a:lnTo>
                    <a:pt x="919" y="510"/>
                  </a:lnTo>
                  <a:lnTo>
                    <a:pt x="911" y="522"/>
                  </a:lnTo>
                  <a:lnTo>
                    <a:pt x="904" y="535"/>
                  </a:lnTo>
                  <a:lnTo>
                    <a:pt x="895" y="546"/>
                  </a:lnTo>
                  <a:lnTo>
                    <a:pt x="887" y="558"/>
                  </a:lnTo>
                  <a:lnTo>
                    <a:pt x="877" y="569"/>
                  </a:lnTo>
                  <a:lnTo>
                    <a:pt x="866" y="580"/>
                  </a:lnTo>
                  <a:lnTo>
                    <a:pt x="857" y="589"/>
                  </a:lnTo>
                  <a:lnTo>
                    <a:pt x="845" y="599"/>
                  </a:lnTo>
                  <a:lnTo>
                    <a:pt x="834" y="608"/>
                  </a:lnTo>
                  <a:lnTo>
                    <a:pt x="822" y="616"/>
                  </a:lnTo>
                  <a:lnTo>
                    <a:pt x="809" y="624"/>
                  </a:lnTo>
                  <a:lnTo>
                    <a:pt x="796" y="631"/>
                  </a:lnTo>
                  <a:lnTo>
                    <a:pt x="784" y="638"/>
                  </a:lnTo>
                  <a:lnTo>
                    <a:pt x="771" y="644"/>
                  </a:lnTo>
                  <a:lnTo>
                    <a:pt x="757" y="649"/>
                  </a:lnTo>
                  <a:lnTo>
                    <a:pt x="743" y="654"/>
                  </a:lnTo>
                  <a:lnTo>
                    <a:pt x="729" y="658"/>
                  </a:lnTo>
                  <a:lnTo>
                    <a:pt x="714" y="661"/>
                  </a:lnTo>
                  <a:lnTo>
                    <a:pt x="699" y="664"/>
                  </a:lnTo>
                  <a:lnTo>
                    <a:pt x="684" y="667"/>
                  </a:lnTo>
                  <a:lnTo>
                    <a:pt x="669" y="668"/>
                  </a:lnTo>
                  <a:lnTo>
                    <a:pt x="653" y="668"/>
                  </a:lnTo>
                  <a:lnTo>
                    <a:pt x="653" y="668"/>
                  </a:lnTo>
                  <a:close/>
                  <a:moveTo>
                    <a:pt x="820" y="193"/>
                  </a:moveTo>
                  <a:lnTo>
                    <a:pt x="820" y="193"/>
                  </a:lnTo>
                  <a:lnTo>
                    <a:pt x="816" y="190"/>
                  </a:lnTo>
                  <a:lnTo>
                    <a:pt x="810" y="187"/>
                  </a:lnTo>
                  <a:lnTo>
                    <a:pt x="804" y="185"/>
                  </a:lnTo>
                  <a:lnTo>
                    <a:pt x="798" y="185"/>
                  </a:lnTo>
                  <a:lnTo>
                    <a:pt x="792" y="185"/>
                  </a:lnTo>
                  <a:lnTo>
                    <a:pt x="786" y="187"/>
                  </a:lnTo>
                  <a:lnTo>
                    <a:pt x="780" y="190"/>
                  </a:lnTo>
                  <a:lnTo>
                    <a:pt x="775" y="193"/>
                  </a:lnTo>
                  <a:lnTo>
                    <a:pt x="775" y="193"/>
                  </a:lnTo>
                  <a:lnTo>
                    <a:pt x="772" y="199"/>
                  </a:lnTo>
                  <a:lnTo>
                    <a:pt x="769" y="204"/>
                  </a:lnTo>
                  <a:lnTo>
                    <a:pt x="766" y="211"/>
                  </a:lnTo>
                  <a:lnTo>
                    <a:pt x="766" y="216"/>
                  </a:lnTo>
                  <a:lnTo>
                    <a:pt x="766" y="222"/>
                  </a:lnTo>
                  <a:lnTo>
                    <a:pt x="769" y="229"/>
                  </a:lnTo>
                  <a:lnTo>
                    <a:pt x="772" y="234"/>
                  </a:lnTo>
                  <a:lnTo>
                    <a:pt x="775" y="238"/>
                  </a:lnTo>
                  <a:lnTo>
                    <a:pt x="775" y="238"/>
                  </a:lnTo>
                  <a:lnTo>
                    <a:pt x="788" y="252"/>
                  </a:lnTo>
                  <a:lnTo>
                    <a:pt x="799" y="267"/>
                  </a:lnTo>
                  <a:lnTo>
                    <a:pt x="807" y="282"/>
                  </a:lnTo>
                  <a:lnTo>
                    <a:pt x="815" y="299"/>
                  </a:lnTo>
                  <a:lnTo>
                    <a:pt x="820" y="315"/>
                  </a:lnTo>
                  <a:lnTo>
                    <a:pt x="824" y="332"/>
                  </a:lnTo>
                  <a:lnTo>
                    <a:pt x="828" y="348"/>
                  </a:lnTo>
                  <a:lnTo>
                    <a:pt x="828" y="366"/>
                  </a:lnTo>
                  <a:lnTo>
                    <a:pt x="828" y="383"/>
                  </a:lnTo>
                  <a:lnTo>
                    <a:pt x="824" y="399"/>
                  </a:lnTo>
                  <a:lnTo>
                    <a:pt x="820" y="417"/>
                  </a:lnTo>
                  <a:lnTo>
                    <a:pt x="815" y="433"/>
                  </a:lnTo>
                  <a:lnTo>
                    <a:pt x="807" y="449"/>
                  </a:lnTo>
                  <a:lnTo>
                    <a:pt x="799" y="464"/>
                  </a:lnTo>
                  <a:lnTo>
                    <a:pt x="788" y="479"/>
                  </a:lnTo>
                  <a:lnTo>
                    <a:pt x="775" y="493"/>
                  </a:lnTo>
                  <a:lnTo>
                    <a:pt x="775" y="493"/>
                  </a:lnTo>
                  <a:lnTo>
                    <a:pt x="772" y="497"/>
                  </a:lnTo>
                  <a:lnTo>
                    <a:pt x="769" y="502"/>
                  </a:lnTo>
                  <a:lnTo>
                    <a:pt x="766" y="509"/>
                  </a:lnTo>
                  <a:lnTo>
                    <a:pt x="766" y="515"/>
                  </a:lnTo>
                  <a:lnTo>
                    <a:pt x="766" y="521"/>
                  </a:lnTo>
                  <a:lnTo>
                    <a:pt x="769" y="527"/>
                  </a:lnTo>
                  <a:lnTo>
                    <a:pt x="772" y="532"/>
                  </a:lnTo>
                  <a:lnTo>
                    <a:pt x="775" y="538"/>
                  </a:lnTo>
                  <a:lnTo>
                    <a:pt x="775" y="538"/>
                  </a:lnTo>
                  <a:lnTo>
                    <a:pt x="780" y="541"/>
                  </a:lnTo>
                  <a:lnTo>
                    <a:pt x="786" y="544"/>
                  </a:lnTo>
                  <a:lnTo>
                    <a:pt x="792" y="546"/>
                  </a:lnTo>
                  <a:lnTo>
                    <a:pt x="798" y="546"/>
                  </a:lnTo>
                  <a:lnTo>
                    <a:pt x="798" y="546"/>
                  </a:lnTo>
                  <a:lnTo>
                    <a:pt x="804" y="546"/>
                  </a:lnTo>
                  <a:lnTo>
                    <a:pt x="810" y="544"/>
                  </a:lnTo>
                  <a:lnTo>
                    <a:pt x="816" y="541"/>
                  </a:lnTo>
                  <a:lnTo>
                    <a:pt x="820" y="538"/>
                  </a:lnTo>
                  <a:lnTo>
                    <a:pt x="820" y="538"/>
                  </a:lnTo>
                  <a:lnTo>
                    <a:pt x="837" y="518"/>
                  </a:lnTo>
                  <a:lnTo>
                    <a:pt x="851" y="499"/>
                  </a:lnTo>
                  <a:lnTo>
                    <a:pt x="864" y="479"/>
                  </a:lnTo>
                  <a:lnTo>
                    <a:pt x="874" y="457"/>
                  </a:lnTo>
                  <a:lnTo>
                    <a:pt x="881" y="435"/>
                  </a:lnTo>
                  <a:lnTo>
                    <a:pt x="887" y="412"/>
                  </a:lnTo>
                  <a:lnTo>
                    <a:pt x="891" y="389"/>
                  </a:lnTo>
                  <a:lnTo>
                    <a:pt x="892" y="366"/>
                  </a:lnTo>
                  <a:lnTo>
                    <a:pt x="891" y="343"/>
                  </a:lnTo>
                  <a:lnTo>
                    <a:pt x="887" y="319"/>
                  </a:lnTo>
                  <a:lnTo>
                    <a:pt x="881" y="296"/>
                  </a:lnTo>
                  <a:lnTo>
                    <a:pt x="874" y="274"/>
                  </a:lnTo>
                  <a:lnTo>
                    <a:pt x="864" y="252"/>
                  </a:lnTo>
                  <a:lnTo>
                    <a:pt x="851" y="232"/>
                  </a:lnTo>
                  <a:lnTo>
                    <a:pt x="837" y="213"/>
                  </a:lnTo>
                  <a:lnTo>
                    <a:pt x="820" y="193"/>
                  </a:lnTo>
                  <a:lnTo>
                    <a:pt x="820" y="1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20" y="26728"/>
            <a:ext cx="8356601" cy="68312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431" y="3993277"/>
            <a:ext cx="3716356" cy="2553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</a:rPr>
              <a:t>HS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hoàn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phiếu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66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nộp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65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665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vi-VN" sz="266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89310">
            <a:off x="-475721" y="-366740"/>
            <a:ext cx="5193183" cy="477461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19309569">
            <a:off x="-3427" y="-105184"/>
            <a:ext cx="3991411" cy="3830168"/>
          </a:xfrm>
          <a:custGeom>
            <a:avLst/>
            <a:gdLst>
              <a:gd name="connsiteX0" fmla="*/ 1890456 w 2558543"/>
              <a:gd name="connsiteY0" fmla="*/ 2997284 h 2559703"/>
              <a:gd name="connsiteX1" fmla="*/ 1470510 w 2558543"/>
              <a:gd name="connsiteY1" fmla="*/ 2545322 h 2559703"/>
              <a:gd name="connsiteX2" fmla="*/ 38463 w 2558543"/>
              <a:gd name="connsiteY2" fmla="*/ 1591329 h 2559703"/>
              <a:gd name="connsiteX3" fmla="*/ 850180 w 2558543"/>
              <a:gd name="connsiteY3" fmla="*/ 74142 h 2559703"/>
              <a:gd name="connsiteX4" fmla="*/ 2437949 w 2558543"/>
              <a:gd name="connsiteY4" fmla="*/ 737385 h 2559703"/>
              <a:gd name="connsiteX5" fmla="*/ 1930424 w 2558543"/>
              <a:gd name="connsiteY5" fmla="*/ 2381503 h 2559703"/>
              <a:gd name="connsiteX6" fmla="*/ 1890456 w 2558543"/>
              <a:gd name="connsiteY6" fmla="*/ 2997284 h 2559703"/>
              <a:gd name="connsiteX0-1" fmla="*/ 1875870 w 2544146"/>
              <a:gd name="connsiteY0-2" fmla="*/ 2983489 h 2983489"/>
              <a:gd name="connsiteX1-3" fmla="*/ 1455924 w 2544146"/>
              <a:gd name="connsiteY1-4" fmla="*/ 2531527 h 2983489"/>
              <a:gd name="connsiteX2-5" fmla="*/ 23877 w 2544146"/>
              <a:gd name="connsiteY2-6" fmla="*/ 1577534 h 2983489"/>
              <a:gd name="connsiteX3-7" fmla="*/ 835594 w 2544146"/>
              <a:gd name="connsiteY3-8" fmla="*/ 60347 h 2983489"/>
              <a:gd name="connsiteX4-9" fmla="*/ 1718947 w 2544146"/>
              <a:gd name="connsiteY4-10" fmla="*/ 342736 h 2983489"/>
              <a:gd name="connsiteX5-11" fmla="*/ 2423363 w 2544146"/>
              <a:gd name="connsiteY5-12" fmla="*/ 723590 h 2983489"/>
              <a:gd name="connsiteX6-13" fmla="*/ 1915838 w 2544146"/>
              <a:gd name="connsiteY6-14" fmla="*/ 2367708 h 2983489"/>
              <a:gd name="connsiteX7" fmla="*/ 1875870 w 2544146"/>
              <a:gd name="connsiteY7" fmla="*/ 2983489 h 2983489"/>
              <a:gd name="connsiteX0-15" fmla="*/ 1872868 w 2541144"/>
              <a:gd name="connsiteY0-16" fmla="*/ 3029727 h 3029727"/>
              <a:gd name="connsiteX1-17" fmla="*/ 1452922 w 2541144"/>
              <a:gd name="connsiteY1-18" fmla="*/ 2577765 h 3029727"/>
              <a:gd name="connsiteX2-19" fmla="*/ 20875 w 2541144"/>
              <a:gd name="connsiteY2-20" fmla="*/ 1623772 h 3029727"/>
              <a:gd name="connsiteX3-21" fmla="*/ 832592 w 2541144"/>
              <a:gd name="connsiteY3-22" fmla="*/ 106585 h 3029727"/>
              <a:gd name="connsiteX4-23" fmla="*/ 986731 w 2541144"/>
              <a:gd name="connsiteY4-24" fmla="*/ 155677 h 3029727"/>
              <a:gd name="connsiteX5-25" fmla="*/ 1715945 w 2541144"/>
              <a:gd name="connsiteY5-26" fmla="*/ 388974 h 3029727"/>
              <a:gd name="connsiteX6-27" fmla="*/ 2420361 w 2541144"/>
              <a:gd name="connsiteY6-28" fmla="*/ 769828 h 3029727"/>
              <a:gd name="connsiteX7-29" fmla="*/ 1912836 w 2541144"/>
              <a:gd name="connsiteY7-30" fmla="*/ 2413946 h 3029727"/>
              <a:gd name="connsiteX8" fmla="*/ 1872868 w 2541144"/>
              <a:gd name="connsiteY8" fmla="*/ 3029727 h 3029727"/>
              <a:gd name="connsiteX0-31" fmla="*/ 1923138 w 2591414"/>
              <a:gd name="connsiteY0-32" fmla="*/ 2939885 h 2939885"/>
              <a:gd name="connsiteX1-33" fmla="*/ 1503192 w 2591414"/>
              <a:gd name="connsiteY1-34" fmla="*/ 2487923 h 2939885"/>
              <a:gd name="connsiteX2-35" fmla="*/ 71145 w 2591414"/>
              <a:gd name="connsiteY2-36" fmla="*/ 1533930 h 2939885"/>
              <a:gd name="connsiteX3-37" fmla="*/ 285524 w 2591414"/>
              <a:gd name="connsiteY3-38" fmla="*/ 316085 h 2939885"/>
              <a:gd name="connsiteX4-39" fmla="*/ 882862 w 2591414"/>
              <a:gd name="connsiteY4-40" fmla="*/ 16743 h 2939885"/>
              <a:gd name="connsiteX5-41" fmla="*/ 1037001 w 2591414"/>
              <a:gd name="connsiteY5-42" fmla="*/ 65835 h 2939885"/>
              <a:gd name="connsiteX6-43" fmla="*/ 1766215 w 2591414"/>
              <a:gd name="connsiteY6-44" fmla="*/ 299132 h 2939885"/>
              <a:gd name="connsiteX7-45" fmla="*/ 2470631 w 2591414"/>
              <a:gd name="connsiteY7-46" fmla="*/ 679986 h 2939885"/>
              <a:gd name="connsiteX8-47" fmla="*/ 1963106 w 2591414"/>
              <a:gd name="connsiteY8-48" fmla="*/ 2324104 h 2939885"/>
              <a:gd name="connsiteX9" fmla="*/ 1923138 w 2591414"/>
              <a:gd name="connsiteY9" fmla="*/ 2939885 h 2939885"/>
              <a:gd name="connsiteX0-49" fmla="*/ 2163916 w 2832192"/>
              <a:gd name="connsiteY0-50" fmla="*/ 2939885 h 2939885"/>
              <a:gd name="connsiteX1-51" fmla="*/ 1743970 w 2832192"/>
              <a:gd name="connsiteY1-52" fmla="*/ 2487923 h 2939885"/>
              <a:gd name="connsiteX2-53" fmla="*/ 311923 w 2832192"/>
              <a:gd name="connsiteY2-54" fmla="*/ 1533930 h 2939885"/>
              <a:gd name="connsiteX3-55" fmla="*/ 10197 w 2832192"/>
              <a:gd name="connsiteY3-56" fmla="*/ 858747 h 2939885"/>
              <a:gd name="connsiteX4-57" fmla="*/ 526302 w 2832192"/>
              <a:gd name="connsiteY4-58" fmla="*/ 316085 h 2939885"/>
              <a:gd name="connsiteX5-59" fmla="*/ 1123640 w 2832192"/>
              <a:gd name="connsiteY5-60" fmla="*/ 16743 h 2939885"/>
              <a:gd name="connsiteX6-61" fmla="*/ 1277779 w 2832192"/>
              <a:gd name="connsiteY6-62" fmla="*/ 65835 h 2939885"/>
              <a:gd name="connsiteX7-63" fmla="*/ 2006993 w 2832192"/>
              <a:gd name="connsiteY7-64" fmla="*/ 299132 h 2939885"/>
              <a:gd name="connsiteX8-65" fmla="*/ 2711409 w 2832192"/>
              <a:gd name="connsiteY8-66" fmla="*/ 679986 h 2939885"/>
              <a:gd name="connsiteX9-67" fmla="*/ 2203884 w 2832192"/>
              <a:gd name="connsiteY9-68" fmla="*/ 2324104 h 2939885"/>
              <a:gd name="connsiteX10" fmla="*/ 2163916 w 2832192"/>
              <a:gd name="connsiteY10" fmla="*/ 2939885 h 2939885"/>
              <a:gd name="connsiteX0-69" fmla="*/ 2163916 w 2832192"/>
              <a:gd name="connsiteY0-70" fmla="*/ 2935137 h 2935137"/>
              <a:gd name="connsiteX1-71" fmla="*/ 1743970 w 2832192"/>
              <a:gd name="connsiteY1-72" fmla="*/ 2483175 h 2935137"/>
              <a:gd name="connsiteX2-73" fmla="*/ 311923 w 2832192"/>
              <a:gd name="connsiteY2-74" fmla="*/ 1529182 h 2935137"/>
              <a:gd name="connsiteX3-75" fmla="*/ 10197 w 2832192"/>
              <a:gd name="connsiteY3-76" fmla="*/ 853999 h 2935137"/>
              <a:gd name="connsiteX4-77" fmla="*/ 488394 w 2832192"/>
              <a:gd name="connsiteY4-78" fmla="*/ 245745 h 2935137"/>
              <a:gd name="connsiteX5-79" fmla="*/ 1123640 w 2832192"/>
              <a:gd name="connsiteY5-80" fmla="*/ 11995 h 2935137"/>
              <a:gd name="connsiteX6-81" fmla="*/ 1277779 w 2832192"/>
              <a:gd name="connsiteY6-82" fmla="*/ 61087 h 2935137"/>
              <a:gd name="connsiteX7-83" fmla="*/ 2006993 w 2832192"/>
              <a:gd name="connsiteY7-84" fmla="*/ 294384 h 2935137"/>
              <a:gd name="connsiteX8-85" fmla="*/ 2711409 w 2832192"/>
              <a:gd name="connsiteY8-86" fmla="*/ 675238 h 2935137"/>
              <a:gd name="connsiteX9-87" fmla="*/ 2203884 w 2832192"/>
              <a:gd name="connsiteY9-88" fmla="*/ 2319356 h 2935137"/>
              <a:gd name="connsiteX10-89" fmla="*/ 2163916 w 2832192"/>
              <a:gd name="connsiteY10-90" fmla="*/ 2935137 h 2935137"/>
              <a:gd name="connsiteX0-91" fmla="*/ 2163916 w 2832192"/>
              <a:gd name="connsiteY0-92" fmla="*/ 2902938 h 2902938"/>
              <a:gd name="connsiteX1-93" fmla="*/ 1743970 w 2832192"/>
              <a:gd name="connsiteY1-94" fmla="*/ 2450976 h 2902938"/>
              <a:gd name="connsiteX2-95" fmla="*/ 311923 w 2832192"/>
              <a:gd name="connsiteY2-96" fmla="*/ 1496983 h 2902938"/>
              <a:gd name="connsiteX3-97" fmla="*/ 10197 w 2832192"/>
              <a:gd name="connsiteY3-98" fmla="*/ 821800 h 2902938"/>
              <a:gd name="connsiteX4-99" fmla="*/ 488394 w 2832192"/>
              <a:gd name="connsiteY4-100" fmla="*/ 213546 h 2902938"/>
              <a:gd name="connsiteX5-101" fmla="*/ 1119676 w 2832192"/>
              <a:gd name="connsiteY5-102" fmla="*/ 30363 h 2902938"/>
              <a:gd name="connsiteX6-103" fmla="*/ 1277779 w 2832192"/>
              <a:gd name="connsiteY6-104" fmla="*/ 28888 h 2902938"/>
              <a:gd name="connsiteX7-105" fmla="*/ 2006993 w 2832192"/>
              <a:gd name="connsiteY7-106" fmla="*/ 262185 h 2902938"/>
              <a:gd name="connsiteX8-107" fmla="*/ 2711409 w 2832192"/>
              <a:gd name="connsiteY8-108" fmla="*/ 643039 h 2902938"/>
              <a:gd name="connsiteX9-109" fmla="*/ 2203884 w 2832192"/>
              <a:gd name="connsiteY9-110" fmla="*/ 2287157 h 2902938"/>
              <a:gd name="connsiteX10-111" fmla="*/ 2163916 w 2832192"/>
              <a:gd name="connsiteY10-112" fmla="*/ 2902938 h 2902938"/>
              <a:gd name="connsiteX0-113" fmla="*/ 2163916 w 2832192"/>
              <a:gd name="connsiteY0-114" fmla="*/ 2902938 h 2902938"/>
              <a:gd name="connsiteX1-115" fmla="*/ 1743970 w 2832192"/>
              <a:gd name="connsiteY1-116" fmla="*/ 2450976 h 2902938"/>
              <a:gd name="connsiteX2-117" fmla="*/ 311923 w 2832192"/>
              <a:gd name="connsiteY2-118" fmla="*/ 1496983 h 2902938"/>
              <a:gd name="connsiteX3-119" fmla="*/ 10197 w 2832192"/>
              <a:gd name="connsiteY3-120" fmla="*/ 821800 h 2902938"/>
              <a:gd name="connsiteX4-121" fmla="*/ 488394 w 2832192"/>
              <a:gd name="connsiteY4-122" fmla="*/ 213546 h 2902938"/>
              <a:gd name="connsiteX5-123" fmla="*/ 1119676 w 2832192"/>
              <a:gd name="connsiteY5-124" fmla="*/ 30363 h 2902938"/>
              <a:gd name="connsiteX6-125" fmla="*/ 1277779 w 2832192"/>
              <a:gd name="connsiteY6-126" fmla="*/ 28888 h 2902938"/>
              <a:gd name="connsiteX7-127" fmla="*/ 2006993 w 2832192"/>
              <a:gd name="connsiteY7-128" fmla="*/ 262185 h 2902938"/>
              <a:gd name="connsiteX8-129" fmla="*/ 2480172 w 2832192"/>
              <a:gd name="connsiteY8-130" fmla="*/ 616296 h 2902938"/>
              <a:gd name="connsiteX9-131" fmla="*/ 2711409 w 2832192"/>
              <a:gd name="connsiteY9-132" fmla="*/ 643039 h 2902938"/>
              <a:gd name="connsiteX10-133" fmla="*/ 2203884 w 2832192"/>
              <a:gd name="connsiteY10-134" fmla="*/ 2287157 h 2902938"/>
              <a:gd name="connsiteX11" fmla="*/ 2163916 w 2832192"/>
              <a:gd name="connsiteY11" fmla="*/ 2902938 h 2902938"/>
              <a:gd name="connsiteX0-135" fmla="*/ 2163916 w 2840327"/>
              <a:gd name="connsiteY0-136" fmla="*/ 2902938 h 2902938"/>
              <a:gd name="connsiteX1-137" fmla="*/ 1743970 w 2840327"/>
              <a:gd name="connsiteY1-138" fmla="*/ 2450976 h 2902938"/>
              <a:gd name="connsiteX2-139" fmla="*/ 311923 w 2840327"/>
              <a:gd name="connsiteY2-140" fmla="*/ 1496983 h 2902938"/>
              <a:gd name="connsiteX3-141" fmla="*/ 10197 w 2840327"/>
              <a:gd name="connsiteY3-142" fmla="*/ 821800 h 2902938"/>
              <a:gd name="connsiteX4-143" fmla="*/ 488394 w 2840327"/>
              <a:gd name="connsiteY4-144" fmla="*/ 213546 h 2902938"/>
              <a:gd name="connsiteX5-145" fmla="*/ 1119676 w 2840327"/>
              <a:gd name="connsiteY5-146" fmla="*/ 30363 h 2902938"/>
              <a:gd name="connsiteX6-147" fmla="*/ 1277779 w 2840327"/>
              <a:gd name="connsiteY6-148" fmla="*/ 28888 h 2902938"/>
              <a:gd name="connsiteX7-149" fmla="*/ 2006993 w 2840327"/>
              <a:gd name="connsiteY7-150" fmla="*/ 262185 h 2902938"/>
              <a:gd name="connsiteX8-151" fmla="*/ 2480172 w 2840327"/>
              <a:gd name="connsiteY8-152" fmla="*/ 616296 h 2902938"/>
              <a:gd name="connsiteX9-153" fmla="*/ 2721632 w 2840327"/>
              <a:gd name="connsiteY9-154" fmla="*/ 812127 h 2902938"/>
              <a:gd name="connsiteX10-155" fmla="*/ 2203884 w 2840327"/>
              <a:gd name="connsiteY10-156" fmla="*/ 2287157 h 2902938"/>
              <a:gd name="connsiteX11-157" fmla="*/ 2163916 w 2840327"/>
              <a:gd name="connsiteY11-158" fmla="*/ 2902938 h 2902938"/>
              <a:gd name="connsiteX0-159" fmla="*/ 2163916 w 2783639"/>
              <a:gd name="connsiteY0-160" fmla="*/ 2902938 h 2902938"/>
              <a:gd name="connsiteX1-161" fmla="*/ 1743970 w 2783639"/>
              <a:gd name="connsiteY1-162" fmla="*/ 2450976 h 2902938"/>
              <a:gd name="connsiteX2-163" fmla="*/ 311923 w 2783639"/>
              <a:gd name="connsiteY2-164" fmla="*/ 1496983 h 2902938"/>
              <a:gd name="connsiteX3-165" fmla="*/ 10197 w 2783639"/>
              <a:gd name="connsiteY3-166" fmla="*/ 821800 h 2902938"/>
              <a:gd name="connsiteX4-167" fmla="*/ 488394 w 2783639"/>
              <a:gd name="connsiteY4-168" fmla="*/ 213546 h 2902938"/>
              <a:gd name="connsiteX5-169" fmla="*/ 1119676 w 2783639"/>
              <a:gd name="connsiteY5-170" fmla="*/ 30363 h 2902938"/>
              <a:gd name="connsiteX6-171" fmla="*/ 1277779 w 2783639"/>
              <a:gd name="connsiteY6-172" fmla="*/ 28888 h 2902938"/>
              <a:gd name="connsiteX7-173" fmla="*/ 2006993 w 2783639"/>
              <a:gd name="connsiteY7-174" fmla="*/ 262185 h 2902938"/>
              <a:gd name="connsiteX8-175" fmla="*/ 2480172 w 2783639"/>
              <a:gd name="connsiteY8-176" fmla="*/ 616296 h 2902938"/>
              <a:gd name="connsiteX9-177" fmla="*/ 2721632 w 2783639"/>
              <a:gd name="connsiteY9-178" fmla="*/ 812127 h 2902938"/>
              <a:gd name="connsiteX10-179" fmla="*/ 2746829 w 2783639"/>
              <a:gd name="connsiteY10-180" fmla="*/ 2006986 h 2902938"/>
              <a:gd name="connsiteX11-181" fmla="*/ 2203884 w 2783639"/>
              <a:gd name="connsiteY11-182" fmla="*/ 2287157 h 2902938"/>
              <a:gd name="connsiteX12" fmla="*/ 2163916 w 2783639"/>
              <a:gd name="connsiteY12" fmla="*/ 2902938 h 2902938"/>
              <a:gd name="connsiteX0-183" fmla="*/ 2163916 w 2961167"/>
              <a:gd name="connsiteY0-184" fmla="*/ 2902938 h 2902938"/>
              <a:gd name="connsiteX1-185" fmla="*/ 1743970 w 2961167"/>
              <a:gd name="connsiteY1-186" fmla="*/ 2450976 h 2902938"/>
              <a:gd name="connsiteX2-187" fmla="*/ 311923 w 2961167"/>
              <a:gd name="connsiteY2-188" fmla="*/ 1496983 h 2902938"/>
              <a:gd name="connsiteX3-189" fmla="*/ 10197 w 2961167"/>
              <a:gd name="connsiteY3-190" fmla="*/ 821800 h 2902938"/>
              <a:gd name="connsiteX4-191" fmla="*/ 488394 w 2961167"/>
              <a:gd name="connsiteY4-192" fmla="*/ 213546 h 2902938"/>
              <a:gd name="connsiteX5-193" fmla="*/ 1119676 w 2961167"/>
              <a:gd name="connsiteY5-194" fmla="*/ 30363 h 2902938"/>
              <a:gd name="connsiteX6-195" fmla="*/ 1277779 w 2961167"/>
              <a:gd name="connsiteY6-196" fmla="*/ 28888 h 2902938"/>
              <a:gd name="connsiteX7-197" fmla="*/ 2006993 w 2961167"/>
              <a:gd name="connsiteY7-198" fmla="*/ 262185 h 2902938"/>
              <a:gd name="connsiteX8-199" fmla="*/ 2480172 w 2961167"/>
              <a:gd name="connsiteY8-200" fmla="*/ 616296 h 2902938"/>
              <a:gd name="connsiteX9-201" fmla="*/ 2721632 w 2961167"/>
              <a:gd name="connsiteY9-202" fmla="*/ 812127 h 2902938"/>
              <a:gd name="connsiteX10-203" fmla="*/ 2961064 w 2961167"/>
              <a:gd name="connsiteY10-204" fmla="*/ 1620678 h 2902938"/>
              <a:gd name="connsiteX11-205" fmla="*/ 2746829 w 2961167"/>
              <a:gd name="connsiteY11-206" fmla="*/ 2006986 h 2902938"/>
              <a:gd name="connsiteX12-207" fmla="*/ 2203884 w 2961167"/>
              <a:gd name="connsiteY12-208" fmla="*/ 2287157 h 2902938"/>
              <a:gd name="connsiteX13" fmla="*/ 2163916 w 2961167"/>
              <a:gd name="connsiteY13" fmla="*/ 2902938 h 2902938"/>
              <a:gd name="connsiteX0-209" fmla="*/ 2163916 w 2962200"/>
              <a:gd name="connsiteY0-210" fmla="*/ 2902938 h 2902938"/>
              <a:gd name="connsiteX1-211" fmla="*/ 1743970 w 2962200"/>
              <a:gd name="connsiteY1-212" fmla="*/ 2450976 h 2902938"/>
              <a:gd name="connsiteX2-213" fmla="*/ 311923 w 2962200"/>
              <a:gd name="connsiteY2-214" fmla="*/ 1496983 h 2902938"/>
              <a:gd name="connsiteX3-215" fmla="*/ 10197 w 2962200"/>
              <a:gd name="connsiteY3-216" fmla="*/ 821800 h 2902938"/>
              <a:gd name="connsiteX4-217" fmla="*/ 488394 w 2962200"/>
              <a:gd name="connsiteY4-218" fmla="*/ 213546 h 2902938"/>
              <a:gd name="connsiteX5-219" fmla="*/ 1119676 w 2962200"/>
              <a:gd name="connsiteY5-220" fmla="*/ 30363 h 2902938"/>
              <a:gd name="connsiteX6-221" fmla="*/ 1277779 w 2962200"/>
              <a:gd name="connsiteY6-222" fmla="*/ 28888 h 2902938"/>
              <a:gd name="connsiteX7-223" fmla="*/ 2006993 w 2962200"/>
              <a:gd name="connsiteY7-224" fmla="*/ 262185 h 2902938"/>
              <a:gd name="connsiteX8-225" fmla="*/ 2480172 w 2962200"/>
              <a:gd name="connsiteY8-226" fmla="*/ 616296 h 2902938"/>
              <a:gd name="connsiteX9-227" fmla="*/ 2721632 w 2962200"/>
              <a:gd name="connsiteY9-228" fmla="*/ 812127 h 2902938"/>
              <a:gd name="connsiteX10-229" fmla="*/ 2879829 w 2962200"/>
              <a:gd name="connsiteY10-230" fmla="*/ 1109447 h 2902938"/>
              <a:gd name="connsiteX11-231" fmla="*/ 2961064 w 2962200"/>
              <a:gd name="connsiteY11-232" fmla="*/ 1620678 h 2902938"/>
              <a:gd name="connsiteX12-233" fmla="*/ 2746829 w 2962200"/>
              <a:gd name="connsiteY12-234" fmla="*/ 2006986 h 2902938"/>
              <a:gd name="connsiteX13-235" fmla="*/ 2203884 w 2962200"/>
              <a:gd name="connsiteY13-236" fmla="*/ 2287157 h 2902938"/>
              <a:gd name="connsiteX14" fmla="*/ 2163916 w 2962200"/>
              <a:gd name="connsiteY14" fmla="*/ 2902938 h 2902938"/>
              <a:gd name="connsiteX0-237" fmla="*/ 2163916 w 2962200"/>
              <a:gd name="connsiteY0-238" fmla="*/ 2902938 h 2902938"/>
              <a:gd name="connsiteX1-239" fmla="*/ 1743970 w 2962200"/>
              <a:gd name="connsiteY1-240" fmla="*/ 2450976 h 2902938"/>
              <a:gd name="connsiteX2-241" fmla="*/ 311923 w 2962200"/>
              <a:gd name="connsiteY2-242" fmla="*/ 1496983 h 2902938"/>
              <a:gd name="connsiteX3-243" fmla="*/ 10197 w 2962200"/>
              <a:gd name="connsiteY3-244" fmla="*/ 821800 h 2902938"/>
              <a:gd name="connsiteX4-245" fmla="*/ 488394 w 2962200"/>
              <a:gd name="connsiteY4-246" fmla="*/ 213546 h 2902938"/>
              <a:gd name="connsiteX5-247" fmla="*/ 1119676 w 2962200"/>
              <a:gd name="connsiteY5-248" fmla="*/ 30363 h 2902938"/>
              <a:gd name="connsiteX6-249" fmla="*/ 1277779 w 2962200"/>
              <a:gd name="connsiteY6-250" fmla="*/ 28888 h 2902938"/>
              <a:gd name="connsiteX7-251" fmla="*/ 2006993 w 2962200"/>
              <a:gd name="connsiteY7-252" fmla="*/ 262185 h 2902938"/>
              <a:gd name="connsiteX8-253" fmla="*/ 2480172 w 2962200"/>
              <a:gd name="connsiteY8-254" fmla="*/ 616296 h 2902938"/>
              <a:gd name="connsiteX9-255" fmla="*/ 2721632 w 2962200"/>
              <a:gd name="connsiteY9-256" fmla="*/ 812127 h 2902938"/>
              <a:gd name="connsiteX10-257" fmla="*/ 2879829 w 2962200"/>
              <a:gd name="connsiteY10-258" fmla="*/ 1109447 h 2902938"/>
              <a:gd name="connsiteX11-259" fmla="*/ 2961064 w 2962200"/>
              <a:gd name="connsiteY11-260" fmla="*/ 1620678 h 2902938"/>
              <a:gd name="connsiteX12-261" fmla="*/ 2746829 w 2962200"/>
              <a:gd name="connsiteY12-262" fmla="*/ 2006986 h 2902938"/>
              <a:gd name="connsiteX13-263" fmla="*/ 2319205 w 2962200"/>
              <a:gd name="connsiteY13-264" fmla="*/ 2413609 h 2902938"/>
              <a:gd name="connsiteX14-265" fmla="*/ 2163916 w 2962200"/>
              <a:gd name="connsiteY14-266" fmla="*/ 2902938 h 2902938"/>
              <a:gd name="connsiteX0-267" fmla="*/ 2162782 w 2961066"/>
              <a:gd name="connsiteY0-268" fmla="*/ 2902938 h 2902938"/>
              <a:gd name="connsiteX1-269" fmla="*/ 1651088 w 2961066"/>
              <a:gd name="connsiteY1-270" fmla="*/ 2772528 h 2902938"/>
              <a:gd name="connsiteX2-271" fmla="*/ 310789 w 2961066"/>
              <a:gd name="connsiteY2-272" fmla="*/ 1496983 h 2902938"/>
              <a:gd name="connsiteX3-273" fmla="*/ 9063 w 2961066"/>
              <a:gd name="connsiteY3-274" fmla="*/ 821800 h 2902938"/>
              <a:gd name="connsiteX4-275" fmla="*/ 487260 w 2961066"/>
              <a:gd name="connsiteY4-276" fmla="*/ 213546 h 2902938"/>
              <a:gd name="connsiteX5-277" fmla="*/ 1118542 w 2961066"/>
              <a:gd name="connsiteY5-278" fmla="*/ 30363 h 2902938"/>
              <a:gd name="connsiteX6-279" fmla="*/ 1276645 w 2961066"/>
              <a:gd name="connsiteY6-280" fmla="*/ 28888 h 2902938"/>
              <a:gd name="connsiteX7-281" fmla="*/ 2005859 w 2961066"/>
              <a:gd name="connsiteY7-282" fmla="*/ 262185 h 2902938"/>
              <a:gd name="connsiteX8-283" fmla="*/ 2479038 w 2961066"/>
              <a:gd name="connsiteY8-284" fmla="*/ 616296 h 2902938"/>
              <a:gd name="connsiteX9-285" fmla="*/ 2720498 w 2961066"/>
              <a:gd name="connsiteY9-286" fmla="*/ 812127 h 2902938"/>
              <a:gd name="connsiteX10-287" fmla="*/ 2878695 w 2961066"/>
              <a:gd name="connsiteY10-288" fmla="*/ 1109447 h 2902938"/>
              <a:gd name="connsiteX11-289" fmla="*/ 2959930 w 2961066"/>
              <a:gd name="connsiteY11-290" fmla="*/ 1620678 h 2902938"/>
              <a:gd name="connsiteX12-291" fmla="*/ 2745695 w 2961066"/>
              <a:gd name="connsiteY12-292" fmla="*/ 2006986 h 2902938"/>
              <a:gd name="connsiteX13-293" fmla="*/ 2318071 w 2961066"/>
              <a:gd name="connsiteY13-294" fmla="*/ 2413609 h 2902938"/>
              <a:gd name="connsiteX14-295" fmla="*/ 2162782 w 2961066"/>
              <a:gd name="connsiteY14-296" fmla="*/ 2902938 h 2902938"/>
              <a:gd name="connsiteX0-297" fmla="*/ 2158961 w 2957245"/>
              <a:gd name="connsiteY0-298" fmla="*/ 2902938 h 2902938"/>
              <a:gd name="connsiteX1-299" fmla="*/ 1647267 w 2957245"/>
              <a:gd name="connsiteY1-300" fmla="*/ 2772528 h 2902938"/>
              <a:gd name="connsiteX2-301" fmla="*/ 1117959 w 2957245"/>
              <a:gd name="connsiteY2-302" fmla="*/ 2752386 h 2902938"/>
              <a:gd name="connsiteX3-303" fmla="*/ 306968 w 2957245"/>
              <a:gd name="connsiteY3-304" fmla="*/ 1496983 h 2902938"/>
              <a:gd name="connsiteX4-305" fmla="*/ 5242 w 2957245"/>
              <a:gd name="connsiteY4-306" fmla="*/ 821800 h 2902938"/>
              <a:gd name="connsiteX5-307" fmla="*/ 483439 w 2957245"/>
              <a:gd name="connsiteY5-308" fmla="*/ 213546 h 2902938"/>
              <a:gd name="connsiteX6-309" fmla="*/ 1114721 w 2957245"/>
              <a:gd name="connsiteY6-310" fmla="*/ 30363 h 2902938"/>
              <a:gd name="connsiteX7-311" fmla="*/ 1272824 w 2957245"/>
              <a:gd name="connsiteY7-312" fmla="*/ 28888 h 2902938"/>
              <a:gd name="connsiteX8-313" fmla="*/ 2002038 w 2957245"/>
              <a:gd name="connsiteY8-314" fmla="*/ 262185 h 2902938"/>
              <a:gd name="connsiteX9-315" fmla="*/ 2475217 w 2957245"/>
              <a:gd name="connsiteY9-316" fmla="*/ 616296 h 2902938"/>
              <a:gd name="connsiteX10-317" fmla="*/ 2716677 w 2957245"/>
              <a:gd name="connsiteY10-318" fmla="*/ 812127 h 2902938"/>
              <a:gd name="connsiteX11-319" fmla="*/ 2874874 w 2957245"/>
              <a:gd name="connsiteY11-320" fmla="*/ 1109447 h 2902938"/>
              <a:gd name="connsiteX12-321" fmla="*/ 2956109 w 2957245"/>
              <a:gd name="connsiteY12-322" fmla="*/ 1620678 h 2902938"/>
              <a:gd name="connsiteX13-323" fmla="*/ 2741874 w 2957245"/>
              <a:gd name="connsiteY13-324" fmla="*/ 2006986 h 2902938"/>
              <a:gd name="connsiteX14-325" fmla="*/ 2314250 w 2957245"/>
              <a:gd name="connsiteY14-326" fmla="*/ 2413609 h 2902938"/>
              <a:gd name="connsiteX15" fmla="*/ 2158961 w 2957245"/>
              <a:gd name="connsiteY15" fmla="*/ 2902938 h 2902938"/>
              <a:gd name="connsiteX0-327" fmla="*/ 2157382 w 2955666"/>
              <a:gd name="connsiteY0-328" fmla="*/ 2902938 h 2902938"/>
              <a:gd name="connsiteX1-329" fmla="*/ 1645688 w 2955666"/>
              <a:gd name="connsiteY1-330" fmla="*/ 2772528 h 2902938"/>
              <a:gd name="connsiteX2-331" fmla="*/ 1116380 w 2955666"/>
              <a:gd name="connsiteY2-332" fmla="*/ 2752386 h 2902938"/>
              <a:gd name="connsiteX3-333" fmla="*/ 618646 w 2955666"/>
              <a:gd name="connsiteY3-334" fmla="*/ 2611602 h 2902938"/>
              <a:gd name="connsiteX4-335" fmla="*/ 305389 w 2955666"/>
              <a:gd name="connsiteY4-336" fmla="*/ 1496983 h 2902938"/>
              <a:gd name="connsiteX5-337" fmla="*/ 3663 w 2955666"/>
              <a:gd name="connsiteY5-338" fmla="*/ 821800 h 2902938"/>
              <a:gd name="connsiteX6-339" fmla="*/ 481860 w 2955666"/>
              <a:gd name="connsiteY6-340" fmla="*/ 213546 h 2902938"/>
              <a:gd name="connsiteX7-341" fmla="*/ 1113142 w 2955666"/>
              <a:gd name="connsiteY7-342" fmla="*/ 30363 h 2902938"/>
              <a:gd name="connsiteX8-343" fmla="*/ 1271245 w 2955666"/>
              <a:gd name="connsiteY8-344" fmla="*/ 28888 h 2902938"/>
              <a:gd name="connsiteX9-345" fmla="*/ 2000459 w 2955666"/>
              <a:gd name="connsiteY9-346" fmla="*/ 262185 h 2902938"/>
              <a:gd name="connsiteX10-347" fmla="*/ 2473638 w 2955666"/>
              <a:gd name="connsiteY10-348" fmla="*/ 616296 h 2902938"/>
              <a:gd name="connsiteX11-349" fmla="*/ 2715098 w 2955666"/>
              <a:gd name="connsiteY11-350" fmla="*/ 812127 h 2902938"/>
              <a:gd name="connsiteX12-351" fmla="*/ 2873295 w 2955666"/>
              <a:gd name="connsiteY12-352" fmla="*/ 1109447 h 2902938"/>
              <a:gd name="connsiteX13-353" fmla="*/ 2954530 w 2955666"/>
              <a:gd name="connsiteY13-354" fmla="*/ 1620678 h 2902938"/>
              <a:gd name="connsiteX14-355" fmla="*/ 2740295 w 2955666"/>
              <a:gd name="connsiteY14-356" fmla="*/ 2006986 h 2902938"/>
              <a:gd name="connsiteX15-357" fmla="*/ 2312671 w 2955666"/>
              <a:gd name="connsiteY15-358" fmla="*/ 2413609 h 2902938"/>
              <a:gd name="connsiteX16" fmla="*/ 2157382 w 2955666"/>
              <a:gd name="connsiteY16" fmla="*/ 2902938 h 2902938"/>
              <a:gd name="connsiteX0-359" fmla="*/ 2157382 w 2955666"/>
              <a:gd name="connsiteY0-360" fmla="*/ 2902938 h 2902938"/>
              <a:gd name="connsiteX1-361" fmla="*/ 1645688 w 2955666"/>
              <a:gd name="connsiteY1-362" fmla="*/ 2772528 h 2902938"/>
              <a:gd name="connsiteX2-363" fmla="*/ 1112415 w 2955666"/>
              <a:gd name="connsiteY2-364" fmla="*/ 2802953 h 2902938"/>
              <a:gd name="connsiteX3-365" fmla="*/ 618646 w 2955666"/>
              <a:gd name="connsiteY3-366" fmla="*/ 2611602 h 2902938"/>
              <a:gd name="connsiteX4-367" fmla="*/ 305389 w 2955666"/>
              <a:gd name="connsiteY4-368" fmla="*/ 1496983 h 2902938"/>
              <a:gd name="connsiteX5-369" fmla="*/ 3663 w 2955666"/>
              <a:gd name="connsiteY5-370" fmla="*/ 821800 h 2902938"/>
              <a:gd name="connsiteX6-371" fmla="*/ 481860 w 2955666"/>
              <a:gd name="connsiteY6-372" fmla="*/ 213546 h 2902938"/>
              <a:gd name="connsiteX7-373" fmla="*/ 1113142 w 2955666"/>
              <a:gd name="connsiteY7-374" fmla="*/ 30363 h 2902938"/>
              <a:gd name="connsiteX8-375" fmla="*/ 1271245 w 2955666"/>
              <a:gd name="connsiteY8-376" fmla="*/ 28888 h 2902938"/>
              <a:gd name="connsiteX9-377" fmla="*/ 2000459 w 2955666"/>
              <a:gd name="connsiteY9-378" fmla="*/ 262185 h 2902938"/>
              <a:gd name="connsiteX10-379" fmla="*/ 2473638 w 2955666"/>
              <a:gd name="connsiteY10-380" fmla="*/ 616296 h 2902938"/>
              <a:gd name="connsiteX11-381" fmla="*/ 2715098 w 2955666"/>
              <a:gd name="connsiteY11-382" fmla="*/ 812127 h 2902938"/>
              <a:gd name="connsiteX12-383" fmla="*/ 2873295 w 2955666"/>
              <a:gd name="connsiteY12-384" fmla="*/ 1109447 h 2902938"/>
              <a:gd name="connsiteX13-385" fmla="*/ 2954530 w 2955666"/>
              <a:gd name="connsiteY13-386" fmla="*/ 1620678 h 2902938"/>
              <a:gd name="connsiteX14-387" fmla="*/ 2740295 w 2955666"/>
              <a:gd name="connsiteY14-388" fmla="*/ 2006986 h 2902938"/>
              <a:gd name="connsiteX15-389" fmla="*/ 2312671 w 2955666"/>
              <a:gd name="connsiteY15-390" fmla="*/ 2413609 h 2902938"/>
              <a:gd name="connsiteX16-391" fmla="*/ 2157382 w 2955666"/>
              <a:gd name="connsiteY16-392" fmla="*/ 2902938 h 2902938"/>
              <a:gd name="connsiteX0-393" fmla="*/ 2156720 w 2955004"/>
              <a:gd name="connsiteY0-394" fmla="*/ 2902938 h 2902938"/>
              <a:gd name="connsiteX1-395" fmla="*/ 1645026 w 2955004"/>
              <a:gd name="connsiteY1-396" fmla="*/ 2772528 h 2902938"/>
              <a:gd name="connsiteX2-397" fmla="*/ 1111753 w 2955004"/>
              <a:gd name="connsiteY2-398" fmla="*/ 2802953 h 2902938"/>
              <a:gd name="connsiteX3-399" fmla="*/ 617984 w 2955004"/>
              <a:gd name="connsiteY3-400" fmla="*/ 2611602 h 2902938"/>
              <a:gd name="connsiteX4-401" fmla="*/ 261725 w 2955004"/>
              <a:gd name="connsiteY4-402" fmla="*/ 2313622 h 2902938"/>
              <a:gd name="connsiteX5-403" fmla="*/ 304727 w 2955004"/>
              <a:gd name="connsiteY5-404" fmla="*/ 1496983 h 2902938"/>
              <a:gd name="connsiteX6-405" fmla="*/ 3001 w 2955004"/>
              <a:gd name="connsiteY6-406" fmla="*/ 821800 h 2902938"/>
              <a:gd name="connsiteX7-407" fmla="*/ 481198 w 2955004"/>
              <a:gd name="connsiteY7-408" fmla="*/ 213546 h 2902938"/>
              <a:gd name="connsiteX8-409" fmla="*/ 1112480 w 2955004"/>
              <a:gd name="connsiteY8-410" fmla="*/ 30363 h 2902938"/>
              <a:gd name="connsiteX9-411" fmla="*/ 1270583 w 2955004"/>
              <a:gd name="connsiteY9-412" fmla="*/ 28888 h 2902938"/>
              <a:gd name="connsiteX10-413" fmla="*/ 1999797 w 2955004"/>
              <a:gd name="connsiteY10-414" fmla="*/ 262185 h 2902938"/>
              <a:gd name="connsiteX11-415" fmla="*/ 2472976 w 2955004"/>
              <a:gd name="connsiteY11-416" fmla="*/ 616296 h 2902938"/>
              <a:gd name="connsiteX12-417" fmla="*/ 2714436 w 2955004"/>
              <a:gd name="connsiteY12-418" fmla="*/ 812127 h 2902938"/>
              <a:gd name="connsiteX13-419" fmla="*/ 2872633 w 2955004"/>
              <a:gd name="connsiteY13-420" fmla="*/ 1109447 h 2902938"/>
              <a:gd name="connsiteX14-421" fmla="*/ 2953868 w 2955004"/>
              <a:gd name="connsiteY14-422" fmla="*/ 1620678 h 2902938"/>
              <a:gd name="connsiteX15-423" fmla="*/ 2739633 w 2955004"/>
              <a:gd name="connsiteY15-424" fmla="*/ 2006986 h 2902938"/>
              <a:gd name="connsiteX16-425" fmla="*/ 2312009 w 2955004"/>
              <a:gd name="connsiteY16-426" fmla="*/ 2413609 h 2902938"/>
              <a:gd name="connsiteX17" fmla="*/ 2156720 w 2955004"/>
              <a:gd name="connsiteY17" fmla="*/ 2902938 h 2902938"/>
              <a:gd name="connsiteX0-427" fmla="*/ 2156498 w 2954782"/>
              <a:gd name="connsiteY0-428" fmla="*/ 2902938 h 2902938"/>
              <a:gd name="connsiteX1-429" fmla="*/ 1644804 w 2954782"/>
              <a:gd name="connsiteY1-430" fmla="*/ 2772528 h 2902938"/>
              <a:gd name="connsiteX2-431" fmla="*/ 1111531 w 2954782"/>
              <a:gd name="connsiteY2-432" fmla="*/ 2802953 h 2902938"/>
              <a:gd name="connsiteX3-433" fmla="*/ 617762 w 2954782"/>
              <a:gd name="connsiteY3-434" fmla="*/ 2611602 h 2902938"/>
              <a:gd name="connsiteX4-435" fmla="*/ 261503 w 2954782"/>
              <a:gd name="connsiteY4-436" fmla="*/ 2313622 h 2902938"/>
              <a:gd name="connsiteX5-437" fmla="*/ 105147 w 2954782"/>
              <a:gd name="connsiteY5-438" fmla="*/ 2011751 h 2902938"/>
              <a:gd name="connsiteX6-439" fmla="*/ 304505 w 2954782"/>
              <a:gd name="connsiteY6-440" fmla="*/ 1496983 h 2902938"/>
              <a:gd name="connsiteX7-441" fmla="*/ 2779 w 2954782"/>
              <a:gd name="connsiteY7-442" fmla="*/ 821800 h 2902938"/>
              <a:gd name="connsiteX8-443" fmla="*/ 480976 w 2954782"/>
              <a:gd name="connsiteY8-444" fmla="*/ 213546 h 2902938"/>
              <a:gd name="connsiteX9-445" fmla="*/ 1112258 w 2954782"/>
              <a:gd name="connsiteY9-446" fmla="*/ 30363 h 2902938"/>
              <a:gd name="connsiteX10-447" fmla="*/ 1270361 w 2954782"/>
              <a:gd name="connsiteY10-448" fmla="*/ 28888 h 2902938"/>
              <a:gd name="connsiteX11-449" fmla="*/ 1999575 w 2954782"/>
              <a:gd name="connsiteY11-450" fmla="*/ 262185 h 2902938"/>
              <a:gd name="connsiteX12-451" fmla="*/ 2472754 w 2954782"/>
              <a:gd name="connsiteY12-452" fmla="*/ 616296 h 2902938"/>
              <a:gd name="connsiteX13-453" fmla="*/ 2714214 w 2954782"/>
              <a:gd name="connsiteY13-454" fmla="*/ 812127 h 2902938"/>
              <a:gd name="connsiteX14-455" fmla="*/ 2872411 w 2954782"/>
              <a:gd name="connsiteY14-456" fmla="*/ 1109447 h 2902938"/>
              <a:gd name="connsiteX15-457" fmla="*/ 2953646 w 2954782"/>
              <a:gd name="connsiteY15-458" fmla="*/ 1620678 h 2902938"/>
              <a:gd name="connsiteX16-459" fmla="*/ 2739411 w 2954782"/>
              <a:gd name="connsiteY16-460" fmla="*/ 2006986 h 2902938"/>
              <a:gd name="connsiteX17-461" fmla="*/ 2311787 w 2954782"/>
              <a:gd name="connsiteY17-462" fmla="*/ 2413609 h 2902938"/>
              <a:gd name="connsiteX18" fmla="*/ 2156498 w 2954782"/>
              <a:gd name="connsiteY18" fmla="*/ 2902938 h 2902938"/>
              <a:gd name="connsiteX0-463" fmla="*/ 2164052 w 2962336"/>
              <a:gd name="connsiteY0-464" fmla="*/ 2902938 h 2902938"/>
              <a:gd name="connsiteX1-465" fmla="*/ 1652358 w 2962336"/>
              <a:gd name="connsiteY1-466" fmla="*/ 2772528 h 2902938"/>
              <a:gd name="connsiteX2-467" fmla="*/ 1119085 w 2962336"/>
              <a:gd name="connsiteY2-468" fmla="*/ 2802953 h 2902938"/>
              <a:gd name="connsiteX3-469" fmla="*/ 625316 w 2962336"/>
              <a:gd name="connsiteY3-470" fmla="*/ 2611602 h 2902938"/>
              <a:gd name="connsiteX4-471" fmla="*/ 269057 w 2962336"/>
              <a:gd name="connsiteY4-472" fmla="*/ 2313622 h 2902938"/>
              <a:gd name="connsiteX5-473" fmla="*/ 112701 w 2962336"/>
              <a:gd name="connsiteY5-474" fmla="*/ 2011751 h 2902938"/>
              <a:gd name="connsiteX6-475" fmla="*/ 5310 w 2962336"/>
              <a:gd name="connsiteY6-476" fmla="*/ 1784166 h 2902938"/>
              <a:gd name="connsiteX7-477" fmla="*/ 312059 w 2962336"/>
              <a:gd name="connsiteY7-478" fmla="*/ 1496983 h 2902938"/>
              <a:gd name="connsiteX8-479" fmla="*/ 10333 w 2962336"/>
              <a:gd name="connsiteY8-480" fmla="*/ 821800 h 2902938"/>
              <a:gd name="connsiteX9-481" fmla="*/ 488530 w 2962336"/>
              <a:gd name="connsiteY9-482" fmla="*/ 213546 h 2902938"/>
              <a:gd name="connsiteX10-483" fmla="*/ 1119812 w 2962336"/>
              <a:gd name="connsiteY10-484" fmla="*/ 30363 h 2902938"/>
              <a:gd name="connsiteX11-485" fmla="*/ 1277915 w 2962336"/>
              <a:gd name="connsiteY11-486" fmla="*/ 28888 h 2902938"/>
              <a:gd name="connsiteX12-487" fmla="*/ 2007129 w 2962336"/>
              <a:gd name="connsiteY12-488" fmla="*/ 262185 h 2902938"/>
              <a:gd name="connsiteX13-489" fmla="*/ 2480308 w 2962336"/>
              <a:gd name="connsiteY13-490" fmla="*/ 616296 h 2902938"/>
              <a:gd name="connsiteX14-491" fmla="*/ 2721768 w 2962336"/>
              <a:gd name="connsiteY14-492" fmla="*/ 812127 h 2902938"/>
              <a:gd name="connsiteX15-493" fmla="*/ 2879965 w 2962336"/>
              <a:gd name="connsiteY15-494" fmla="*/ 1109447 h 2902938"/>
              <a:gd name="connsiteX16-495" fmla="*/ 2961200 w 2962336"/>
              <a:gd name="connsiteY16-496" fmla="*/ 1620678 h 2902938"/>
              <a:gd name="connsiteX17-497" fmla="*/ 2746965 w 2962336"/>
              <a:gd name="connsiteY17-498" fmla="*/ 2006986 h 2902938"/>
              <a:gd name="connsiteX18-499" fmla="*/ 2319341 w 2962336"/>
              <a:gd name="connsiteY18-500" fmla="*/ 2413609 h 2902938"/>
              <a:gd name="connsiteX19" fmla="*/ 2164052 w 2962336"/>
              <a:gd name="connsiteY19" fmla="*/ 2902938 h 2902938"/>
              <a:gd name="connsiteX0-501" fmla="*/ 2168147 w 2966431"/>
              <a:gd name="connsiteY0-502" fmla="*/ 2902938 h 2902938"/>
              <a:gd name="connsiteX1-503" fmla="*/ 1656453 w 2966431"/>
              <a:gd name="connsiteY1-504" fmla="*/ 2772528 h 2902938"/>
              <a:gd name="connsiteX2-505" fmla="*/ 1123180 w 2966431"/>
              <a:gd name="connsiteY2-506" fmla="*/ 2802953 h 2902938"/>
              <a:gd name="connsiteX3-507" fmla="*/ 629411 w 2966431"/>
              <a:gd name="connsiteY3-508" fmla="*/ 2611602 h 2902938"/>
              <a:gd name="connsiteX4-509" fmla="*/ 273152 w 2966431"/>
              <a:gd name="connsiteY4-510" fmla="*/ 2313622 h 2902938"/>
              <a:gd name="connsiteX5-511" fmla="*/ 116796 w 2966431"/>
              <a:gd name="connsiteY5-512" fmla="*/ 2011751 h 2902938"/>
              <a:gd name="connsiteX6-513" fmla="*/ 9405 w 2966431"/>
              <a:gd name="connsiteY6-514" fmla="*/ 1784166 h 2902938"/>
              <a:gd name="connsiteX7-515" fmla="*/ 19846 w 2966431"/>
              <a:gd name="connsiteY7-516" fmla="*/ 1532453 h 2902938"/>
              <a:gd name="connsiteX8-517" fmla="*/ 14428 w 2966431"/>
              <a:gd name="connsiteY8-518" fmla="*/ 821800 h 2902938"/>
              <a:gd name="connsiteX9-519" fmla="*/ 492625 w 2966431"/>
              <a:gd name="connsiteY9-520" fmla="*/ 213546 h 2902938"/>
              <a:gd name="connsiteX10-521" fmla="*/ 1123907 w 2966431"/>
              <a:gd name="connsiteY10-522" fmla="*/ 30363 h 2902938"/>
              <a:gd name="connsiteX11-523" fmla="*/ 1282010 w 2966431"/>
              <a:gd name="connsiteY11-524" fmla="*/ 28888 h 2902938"/>
              <a:gd name="connsiteX12-525" fmla="*/ 2011224 w 2966431"/>
              <a:gd name="connsiteY12-526" fmla="*/ 262185 h 2902938"/>
              <a:gd name="connsiteX13-527" fmla="*/ 2484403 w 2966431"/>
              <a:gd name="connsiteY13-528" fmla="*/ 616296 h 2902938"/>
              <a:gd name="connsiteX14-529" fmla="*/ 2725863 w 2966431"/>
              <a:gd name="connsiteY14-530" fmla="*/ 812127 h 2902938"/>
              <a:gd name="connsiteX15-531" fmla="*/ 2884060 w 2966431"/>
              <a:gd name="connsiteY15-532" fmla="*/ 1109447 h 2902938"/>
              <a:gd name="connsiteX16-533" fmla="*/ 2965295 w 2966431"/>
              <a:gd name="connsiteY16-534" fmla="*/ 1620678 h 2902938"/>
              <a:gd name="connsiteX17-535" fmla="*/ 2751060 w 2966431"/>
              <a:gd name="connsiteY17-536" fmla="*/ 2006986 h 2902938"/>
              <a:gd name="connsiteX18-537" fmla="*/ 2323436 w 2966431"/>
              <a:gd name="connsiteY18-538" fmla="*/ 2413609 h 2902938"/>
              <a:gd name="connsiteX19-539" fmla="*/ 2168147 w 2966431"/>
              <a:gd name="connsiteY19-540" fmla="*/ 2902938 h 2902938"/>
              <a:gd name="connsiteX0-541" fmla="*/ 2164053 w 2962337"/>
              <a:gd name="connsiteY0-542" fmla="*/ 2902938 h 2902938"/>
              <a:gd name="connsiteX1-543" fmla="*/ 1652359 w 2962337"/>
              <a:gd name="connsiteY1-544" fmla="*/ 2772528 h 2902938"/>
              <a:gd name="connsiteX2-545" fmla="*/ 1119086 w 2962337"/>
              <a:gd name="connsiteY2-546" fmla="*/ 2802953 h 2902938"/>
              <a:gd name="connsiteX3-547" fmla="*/ 625317 w 2962337"/>
              <a:gd name="connsiteY3-548" fmla="*/ 2611602 h 2902938"/>
              <a:gd name="connsiteX4-549" fmla="*/ 269058 w 2962337"/>
              <a:gd name="connsiteY4-550" fmla="*/ 2313622 h 2902938"/>
              <a:gd name="connsiteX5-551" fmla="*/ 112702 w 2962337"/>
              <a:gd name="connsiteY5-552" fmla="*/ 2011751 h 2902938"/>
              <a:gd name="connsiteX6-553" fmla="*/ 5311 w 2962337"/>
              <a:gd name="connsiteY6-554" fmla="*/ 1784166 h 2902938"/>
              <a:gd name="connsiteX7-555" fmla="*/ 15752 w 2962337"/>
              <a:gd name="connsiteY7-556" fmla="*/ 1532453 h 2902938"/>
              <a:gd name="connsiteX8-557" fmla="*/ 63266 w 2962337"/>
              <a:gd name="connsiteY8-558" fmla="*/ 845519 h 2902938"/>
              <a:gd name="connsiteX9-559" fmla="*/ 488531 w 2962337"/>
              <a:gd name="connsiteY9-560" fmla="*/ 213546 h 2902938"/>
              <a:gd name="connsiteX10-561" fmla="*/ 1119813 w 2962337"/>
              <a:gd name="connsiteY10-562" fmla="*/ 30363 h 2902938"/>
              <a:gd name="connsiteX11-563" fmla="*/ 1277916 w 2962337"/>
              <a:gd name="connsiteY11-564" fmla="*/ 28888 h 2902938"/>
              <a:gd name="connsiteX12-565" fmla="*/ 2007130 w 2962337"/>
              <a:gd name="connsiteY12-566" fmla="*/ 262185 h 2902938"/>
              <a:gd name="connsiteX13-567" fmla="*/ 2480309 w 2962337"/>
              <a:gd name="connsiteY13-568" fmla="*/ 616296 h 2902938"/>
              <a:gd name="connsiteX14-569" fmla="*/ 2721769 w 2962337"/>
              <a:gd name="connsiteY14-570" fmla="*/ 812127 h 2902938"/>
              <a:gd name="connsiteX15-571" fmla="*/ 2879966 w 2962337"/>
              <a:gd name="connsiteY15-572" fmla="*/ 1109447 h 2902938"/>
              <a:gd name="connsiteX16-573" fmla="*/ 2961201 w 2962337"/>
              <a:gd name="connsiteY16-574" fmla="*/ 1620678 h 2902938"/>
              <a:gd name="connsiteX17-575" fmla="*/ 2746966 w 2962337"/>
              <a:gd name="connsiteY17-576" fmla="*/ 2006986 h 2902938"/>
              <a:gd name="connsiteX18-577" fmla="*/ 2319342 w 2962337"/>
              <a:gd name="connsiteY18-578" fmla="*/ 2413609 h 2902938"/>
              <a:gd name="connsiteX19-579" fmla="*/ 2164053 w 2962337"/>
              <a:gd name="connsiteY19-580" fmla="*/ 2902938 h 2902938"/>
              <a:gd name="connsiteX0-581" fmla="*/ 2164053 w 2962337"/>
              <a:gd name="connsiteY0-582" fmla="*/ 2902938 h 2902938"/>
              <a:gd name="connsiteX1-583" fmla="*/ 1630241 w 2962337"/>
              <a:gd name="connsiteY1-584" fmla="*/ 2755139 h 2902938"/>
              <a:gd name="connsiteX2-585" fmla="*/ 1119086 w 2962337"/>
              <a:gd name="connsiteY2-586" fmla="*/ 2802953 h 2902938"/>
              <a:gd name="connsiteX3-587" fmla="*/ 625317 w 2962337"/>
              <a:gd name="connsiteY3-588" fmla="*/ 2611602 h 2902938"/>
              <a:gd name="connsiteX4-589" fmla="*/ 269058 w 2962337"/>
              <a:gd name="connsiteY4-590" fmla="*/ 2313622 h 2902938"/>
              <a:gd name="connsiteX5-591" fmla="*/ 112702 w 2962337"/>
              <a:gd name="connsiteY5-592" fmla="*/ 2011751 h 2902938"/>
              <a:gd name="connsiteX6-593" fmla="*/ 5311 w 2962337"/>
              <a:gd name="connsiteY6-594" fmla="*/ 1784166 h 2902938"/>
              <a:gd name="connsiteX7-595" fmla="*/ 15752 w 2962337"/>
              <a:gd name="connsiteY7-596" fmla="*/ 1532453 h 2902938"/>
              <a:gd name="connsiteX8-597" fmla="*/ 63266 w 2962337"/>
              <a:gd name="connsiteY8-598" fmla="*/ 845519 h 2902938"/>
              <a:gd name="connsiteX9-599" fmla="*/ 488531 w 2962337"/>
              <a:gd name="connsiteY9-600" fmla="*/ 213546 h 2902938"/>
              <a:gd name="connsiteX10-601" fmla="*/ 1119813 w 2962337"/>
              <a:gd name="connsiteY10-602" fmla="*/ 30363 h 2902938"/>
              <a:gd name="connsiteX11-603" fmla="*/ 1277916 w 2962337"/>
              <a:gd name="connsiteY11-604" fmla="*/ 28888 h 2902938"/>
              <a:gd name="connsiteX12-605" fmla="*/ 2007130 w 2962337"/>
              <a:gd name="connsiteY12-606" fmla="*/ 262185 h 2902938"/>
              <a:gd name="connsiteX13-607" fmla="*/ 2480309 w 2962337"/>
              <a:gd name="connsiteY13-608" fmla="*/ 616296 h 2902938"/>
              <a:gd name="connsiteX14-609" fmla="*/ 2721769 w 2962337"/>
              <a:gd name="connsiteY14-610" fmla="*/ 812127 h 2902938"/>
              <a:gd name="connsiteX15-611" fmla="*/ 2879966 w 2962337"/>
              <a:gd name="connsiteY15-612" fmla="*/ 1109447 h 2902938"/>
              <a:gd name="connsiteX16-613" fmla="*/ 2961201 w 2962337"/>
              <a:gd name="connsiteY16-614" fmla="*/ 1620678 h 2902938"/>
              <a:gd name="connsiteX17-615" fmla="*/ 2746966 w 2962337"/>
              <a:gd name="connsiteY17-616" fmla="*/ 2006986 h 2902938"/>
              <a:gd name="connsiteX18-617" fmla="*/ 2319342 w 2962337"/>
              <a:gd name="connsiteY18-618" fmla="*/ 2413609 h 2902938"/>
              <a:gd name="connsiteX19-619" fmla="*/ 2164053 w 2962337"/>
              <a:gd name="connsiteY19-620" fmla="*/ 2902938 h 2902938"/>
              <a:gd name="connsiteX0-621" fmla="*/ 2211419 w 2962337"/>
              <a:gd name="connsiteY0-622" fmla="*/ 3047545 h 3047545"/>
              <a:gd name="connsiteX1-623" fmla="*/ 1630241 w 2962337"/>
              <a:gd name="connsiteY1-624" fmla="*/ 2755139 h 3047545"/>
              <a:gd name="connsiteX2-625" fmla="*/ 1119086 w 2962337"/>
              <a:gd name="connsiteY2-626" fmla="*/ 2802953 h 3047545"/>
              <a:gd name="connsiteX3-627" fmla="*/ 625317 w 2962337"/>
              <a:gd name="connsiteY3-628" fmla="*/ 2611602 h 3047545"/>
              <a:gd name="connsiteX4-629" fmla="*/ 269058 w 2962337"/>
              <a:gd name="connsiteY4-630" fmla="*/ 2313622 h 3047545"/>
              <a:gd name="connsiteX5-631" fmla="*/ 112702 w 2962337"/>
              <a:gd name="connsiteY5-632" fmla="*/ 2011751 h 3047545"/>
              <a:gd name="connsiteX6-633" fmla="*/ 5311 w 2962337"/>
              <a:gd name="connsiteY6-634" fmla="*/ 1784166 h 3047545"/>
              <a:gd name="connsiteX7-635" fmla="*/ 15752 w 2962337"/>
              <a:gd name="connsiteY7-636" fmla="*/ 1532453 h 3047545"/>
              <a:gd name="connsiteX8-637" fmla="*/ 63266 w 2962337"/>
              <a:gd name="connsiteY8-638" fmla="*/ 845519 h 3047545"/>
              <a:gd name="connsiteX9-639" fmla="*/ 488531 w 2962337"/>
              <a:gd name="connsiteY9-640" fmla="*/ 213546 h 3047545"/>
              <a:gd name="connsiteX10-641" fmla="*/ 1119813 w 2962337"/>
              <a:gd name="connsiteY10-642" fmla="*/ 30363 h 3047545"/>
              <a:gd name="connsiteX11-643" fmla="*/ 1277916 w 2962337"/>
              <a:gd name="connsiteY11-644" fmla="*/ 28888 h 3047545"/>
              <a:gd name="connsiteX12-645" fmla="*/ 2007130 w 2962337"/>
              <a:gd name="connsiteY12-646" fmla="*/ 262185 h 3047545"/>
              <a:gd name="connsiteX13-647" fmla="*/ 2480309 w 2962337"/>
              <a:gd name="connsiteY13-648" fmla="*/ 616296 h 3047545"/>
              <a:gd name="connsiteX14-649" fmla="*/ 2721769 w 2962337"/>
              <a:gd name="connsiteY14-650" fmla="*/ 812127 h 3047545"/>
              <a:gd name="connsiteX15-651" fmla="*/ 2879966 w 2962337"/>
              <a:gd name="connsiteY15-652" fmla="*/ 1109447 h 3047545"/>
              <a:gd name="connsiteX16-653" fmla="*/ 2961201 w 2962337"/>
              <a:gd name="connsiteY16-654" fmla="*/ 1620678 h 3047545"/>
              <a:gd name="connsiteX17-655" fmla="*/ 2746966 w 2962337"/>
              <a:gd name="connsiteY17-656" fmla="*/ 2006986 h 3047545"/>
              <a:gd name="connsiteX18-657" fmla="*/ 2319342 w 2962337"/>
              <a:gd name="connsiteY18-658" fmla="*/ 2413609 h 3047545"/>
              <a:gd name="connsiteX19-659" fmla="*/ 2211419 w 2962337"/>
              <a:gd name="connsiteY19-660" fmla="*/ 3047545 h 3047545"/>
              <a:gd name="connsiteX0-661" fmla="*/ 2246197 w 2962337"/>
              <a:gd name="connsiteY0-662" fmla="*/ 3003309 h 3003309"/>
              <a:gd name="connsiteX1-663" fmla="*/ 1630241 w 2962337"/>
              <a:gd name="connsiteY1-664" fmla="*/ 2755139 h 3003309"/>
              <a:gd name="connsiteX2-665" fmla="*/ 1119086 w 2962337"/>
              <a:gd name="connsiteY2-666" fmla="*/ 2802953 h 3003309"/>
              <a:gd name="connsiteX3-667" fmla="*/ 625317 w 2962337"/>
              <a:gd name="connsiteY3-668" fmla="*/ 2611602 h 3003309"/>
              <a:gd name="connsiteX4-669" fmla="*/ 269058 w 2962337"/>
              <a:gd name="connsiteY4-670" fmla="*/ 2313622 h 3003309"/>
              <a:gd name="connsiteX5-671" fmla="*/ 112702 w 2962337"/>
              <a:gd name="connsiteY5-672" fmla="*/ 2011751 h 3003309"/>
              <a:gd name="connsiteX6-673" fmla="*/ 5311 w 2962337"/>
              <a:gd name="connsiteY6-674" fmla="*/ 1784166 h 3003309"/>
              <a:gd name="connsiteX7-675" fmla="*/ 15752 w 2962337"/>
              <a:gd name="connsiteY7-676" fmla="*/ 1532453 h 3003309"/>
              <a:gd name="connsiteX8-677" fmla="*/ 63266 w 2962337"/>
              <a:gd name="connsiteY8-678" fmla="*/ 845519 h 3003309"/>
              <a:gd name="connsiteX9-679" fmla="*/ 488531 w 2962337"/>
              <a:gd name="connsiteY9-680" fmla="*/ 213546 h 3003309"/>
              <a:gd name="connsiteX10-681" fmla="*/ 1119813 w 2962337"/>
              <a:gd name="connsiteY10-682" fmla="*/ 30363 h 3003309"/>
              <a:gd name="connsiteX11-683" fmla="*/ 1277916 w 2962337"/>
              <a:gd name="connsiteY11-684" fmla="*/ 28888 h 3003309"/>
              <a:gd name="connsiteX12-685" fmla="*/ 2007130 w 2962337"/>
              <a:gd name="connsiteY12-686" fmla="*/ 262185 h 3003309"/>
              <a:gd name="connsiteX13-687" fmla="*/ 2480309 w 2962337"/>
              <a:gd name="connsiteY13-688" fmla="*/ 616296 h 3003309"/>
              <a:gd name="connsiteX14-689" fmla="*/ 2721769 w 2962337"/>
              <a:gd name="connsiteY14-690" fmla="*/ 812127 h 3003309"/>
              <a:gd name="connsiteX15-691" fmla="*/ 2879966 w 2962337"/>
              <a:gd name="connsiteY15-692" fmla="*/ 1109447 h 3003309"/>
              <a:gd name="connsiteX16-693" fmla="*/ 2961201 w 2962337"/>
              <a:gd name="connsiteY16-694" fmla="*/ 1620678 h 3003309"/>
              <a:gd name="connsiteX17-695" fmla="*/ 2746966 w 2962337"/>
              <a:gd name="connsiteY17-696" fmla="*/ 2006986 h 3003309"/>
              <a:gd name="connsiteX18-697" fmla="*/ 2319342 w 2962337"/>
              <a:gd name="connsiteY18-698" fmla="*/ 2413609 h 3003309"/>
              <a:gd name="connsiteX19-699" fmla="*/ 2246197 w 2962337"/>
              <a:gd name="connsiteY19-700" fmla="*/ 3003309 h 3003309"/>
              <a:gd name="connsiteX0-701" fmla="*/ 2246197 w 2962337"/>
              <a:gd name="connsiteY0-702" fmla="*/ 3003309 h 3003309"/>
              <a:gd name="connsiteX1-703" fmla="*/ 1630241 w 2962337"/>
              <a:gd name="connsiteY1-704" fmla="*/ 2755139 h 3003309"/>
              <a:gd name="connsiteX2-705" fmla="*/ 1119086 w 2962337"/>
              <a:gd name="connsiteY2-706" fmla="*/ 2802953 h 3003309"/>
              <a:gd name="connsiteX3-707" fmla="*/ 625317 w 2962337"/>
              <a:gd name="connsiteY3-708" fmla="*/ 2611602 h 3003309"/>
              <a:gd name="connsiteX4-709" fmla="*/ 269058 w 2962337"/>
              <a:gd name="connsiteY4-710" fmla="*/ 2313622 h 3003309"/>
              <a:gd name="connsiteX5-711" fmla="*/ 112702 w 2962337"/>
              <a:gd name="connsiteY5-712" fmla="*/ 2011751 h 3003309"/>
              <a:gd name="connsiteX6-713" fmla="*/ 5311 w 2962337"/>
              <a:gd name="connsiteY6-714" fmla="*/ 1784166 h 3003309"/>
              <a:gd name="connsiteX7-715" fmla="*/ 15752 w 2962337"/>
              <a:gd name="connsiteY7-716" fmla="*/ 1532453 h 3003309"/>
              <a:gd name="connsiteX8-717" fmla="*/ 63266 w 2962337"/>
              <a:gd name="connsiteY8-718" fmla="*/ 845519 h 3003309"/>
              <a:gd name="connsiteX9-719" fmla="*/ 488531 w 2962337"/>
              <a:gd name="connsiteY9-720" fmla="*/ 213546 h 3003309"/>
              <a:gd name="connsiteX10-721" fmla="*/ 1119813 w 2962337"/>
              <a:gd name="connsiteY10-722" fmla="*/ 30363 h 3003309"/>
              <a:gd name="connsiteX11-723" fmla="*/ 1277916 w 2962337"/>
              <a:gd name="connsiteY11-724" fmla="*/ 28888 h 3003309"/>
              <a:gd name="connsiteX12-725" fmla="*/ 2009494 w 2962337"/>
              <a:gd name="connsiteY12-726" fmla="*/ 281939 h 3003309"/>
              <a:gd name="connsiteX13-727" fmla="*/ 2480309 w 2962337"/>
              <a:gd name="connsiteY13-728" fmla="*/ 616296 h 3003309"/>
              <a:gd name="connsiteX14-729" fmla="*/ 2721769 w 2962337"/>
              <a:gd name="connsiteY14-730" fmla="*/ 812127 h 3003309"/>
              <a:gd name="connsiteX15-731" fmla="*/ 2879966 w 2962337"/>
              <a:gd name="connsiteY15-732" fmla="*/ 1109447 h 3003309"/>
              <a:gd name="connsiteX16-733" fmla="*/ 2961201 w 2962337"/>
              <a:gd name="connsiteY16-734" fmla="*/ 1620678 h 3003309"/>
              <a:gd name="connsiteX17-735" fmla="*/ 2746966 w 2962337"/>
              <a:gd name="connsiteY17-736" fmla="*/ 2006986 h 3003309"/>
              <a:gd name="connsiteX18-737" fmla="*/ 2319342 w 2962337"/>
              <a:gd name="connsiteY18-738" fmla="*/ 2413609 h 3003309"/>
              <a:gd name="connsiteX19-739" fmla="*/ 2246197 w 2962337"/>
              <a:gd name="connsiteY19-740" fmla="*/ 3003309 h 3003309"/>
              <a:gd name="connsiteX0-741" fmla="*/ 2246197 w 2961210"/>
              <a:gd name="connsiteY0-742" fmla="*/ 3003309 h 3003309"/>
              <a:gd name="connsiteX1-743" fmla="*/ 1630241 w 2961210"/>
              <a:gd name="connsiteY1-744" fmla="*/ 2755139 h 3003309"/>
              <a:gd name="connsiteX2-745" fmla="*/ 1119086 w 2961210"/>
              <a:gd name="connsiteY2-746" fmla="*/ 2802953 h 3003309"/>
              <a:gd name="connsiteX3-747" fmla="*/ 625317 w 2961210"/>
              <a:gd name="connsiteY3-748" fmla="*/ 2611602 h 3003309"/>
              <a:gd name="connsiteX4-749" fmla="*/ 269058 w 2961210"/>
              <a:gd name="connsiteY4-750" fmla="*/ 2313622 h 3003309"/>
              <a:gd name="connsiteX5-751" fmla="*/ 112702 w 2961210"/>
              <a:gd name="connsiteY5-752" fmla="*/ 2011751 h 3003309"/>
              <a:gd name="connsiteX6-753" fmla="*/ 5311 w 2961210"/>
              <a:gd name="connsiteY6-754" fmla="*/ 1784166 h 3003309"/>
              <a:gd name="connsiteX7-755" fmla="*/ 15752 w 2961210"/>
              <a:gd name="connsiteY7-756" fmla="*/ 1532453 h 3003309"/>
              <a:gd name="connsiteX8-757" fmla="*/ 63266 w 2961210"/>
              <a:gd name="connsiteY8-758" fmla="*/ 845519 h 3003309"/>
              <a:gd name="connsiteX9-759" fmla="*/ 488531 w 2961210"/>
              <a:gd name="connsiteY9-760" fmla="*/ 213546 h 3003309"/>
              <a:gd name="connsiteX10-761" fmla="*/ 1119813 w 2961210"/>
              <a:gd name="connsiteY10-762" fmla="*/ 30363 h 3003309"/>
              <a:gd name="connsiteX11-763" fmla="*/ 1277916 w 2961210"/>
              <a:gd name="connsiteY11-764" fmla="*/ 28888 h 3003309"/>
              <a:gd name="connsiteX12-765" fmla="*/ 2009494 w 2961210"/>
              <a:gd name="connsiteY12-766" fmla="*/ 281939 h 3003309"/>
              <a:gd name="connsiteX13-767" fmla="*/ 2480309 w 2961210"/>
              <a:gd name="connsiteY13-768" fmla="*/ 616296 h 3003309"/>
              <a:gd name="connsiteX14-769" fmla="*/ 2721769 w 2961210"/>
              <a:gd name="connsiteY14-770" fmla="*/ 812127 h 3003309"/>
              <a:gd name="connsiteX15-771" fmla="*/ 2879966 w 2961210"/>
              <a:gd name="connsiteY15-772" fmla="*/ 1109447 h 3003309"/>
              <a:gd name="connsiteX16-773" fmla="*/ 2961201 w 2961210"/>
              <a:gd name="connsiteY16-774" fmla="*/ 1620678 h 3003309"/>
              <a:gd name="connsiteX17-775" fmla="*/ 2846570 w 2961210"/>
              <a:gd name="connsiteY17-776" fmla="*/ 1834769 h 3003309"/>
              <a:gd name="connsiteX18-777" fmla="*/ 2746966 w 2961210"/>
              <a:gd name="connsiteY18-778" fmla="*/ 2006986 h 3003309"/>
              <a:gd name="connsiteX19-779" fmla="*/ 2319342 w 2961210"/>
              <a:gd name="connsiteY19-780" fmla="*/ 2413609 h 3003309"/>
              <a:gd name="connsiteX20" fmla="*/ 2246197 w 2961210"/>
              <a:gd name="connsiteY20" fmla="*/ 3003309 h 3003309"/>
              <a:gd name="connsiteX0-781" fmla="*/ 2246197 w 2950153"/>
              <a:gd name="connsiteY0-782" fmla="*/ 3003309 h 3003309"/>
              <a:gd name="connsiteX1-783" fmla="*/ 1630241 w 2950153"/>
              <a:gd name="connsiteY1-784" fmla="*/ 2755139 h 3003309"/>
              <a:gd name="connsiteX2-785" fmla="*/ 1119086 w 2950153"/>
              <a:gd name="connsiteY2-786" fmla="*/ 2802953 h 3003309"/>
              <a:gd name="connsiteX3-787" fmla="*/ 625317 w 2950153"/>
              <a:gd name="connsiteY3-788" fmla="*/ 2611602 h 3003309"/>
              <a:gd name="connsiteX4-789" fmla="*/ 269058 w 2950153"/>
              <a:gd name="connsiteY4-790" fmla="*/ 2313622 h 3003309"/>
              <a:gd name="connsiteX5-791" fmla="*/ 112702 w 2950153"/>
              <a:gd name="connsiteY5-792" fmla="*/ 2011751 h 3003309"/>
              <a:gd name="connsiteX6-793" fmla="*/ 5311 w 2950153"/>
              <a:gd name="connsiteY6-794" fmla="*/ 1784166 h 3003309"/>
              <a:gd name="connsiteX7-795" fmla="*/ 15752 w 2950153"/>
              <a:gd name="connsiteY7-796" fmla="*/ 1532453 h 3003309"/>
              <a:gd name="connsiteX8-797" fmla="*/ 63266 w 2950153"/>
              <a:gd name="connsiteY8-798" fmla="*/ 845519 h 3003309"/>
              <a:gd name="connsiteX9-799" fmla="*/ 488531 w 2950153"/>
              <a:gd name="connsiteY9-800" fmla="*/ 213546 h 3003309"/>
              <a:gd name="connsiteX10-801" fmla="*/ 1119813 w 2950153"/>
              <a:gd name="connsiteY10-802" fmla="*/ 30363 h 3003309"/>
              <a:gd name="connsiteX11-803" fmla="*/ 1277916 w 2950153"/>
              <a:gd name="connsiteY11-804" fmla="*/ 28888 h 3003309"/>
              <a:gd name="connsiteX12-805" fmla="*/ 2009494 w 2950153"/>
              <a:gd name="connsiteY12-806" fmla="*/ 281939 h 3003309"/>
              <a:gd name="connsiteX13-807" fmla="*/ 2480309 w 2950153"/>
              <a:gd name="connsiteY13-808" fmla="*/ 616296 h 3003309"/>
              <a:gd name="connsiteX14-809" fmla="*/ 2721769 w 2950153"/>
              <a:gd name="connsiteY14-810" fmla="*/ 812127 h 3003309"/>
              <a:gd name="connsiteX15-811" fmla="*/ 2879966 w 2950153"/>
              <a:gd name="connsiteY15-812" fmla="*/ 1109447 h 3003309"/>
              <a:gd name="connsiteX16-813" fmla="*/ 2950142 w 2950153"/>
              <a:gd name="connsiteY16-814" fmla="*/ 1611984 h 3003309"/>
              <a:gd name="connsiteX17-815" fmla="*/ 2846570 w 2950153"/>
              <a:gd name="connsiteY17-816" fmla="*/ 1834769 h 3003309"/>
              <a:gd name="connsiteX18-817" fmla="*/ 2746966 w 2950153"/>
              <a:gd name="connsiteY18-818" fmla="*/ 2006986 h 3003309"/>
              <a:gd name="connsiteX19-819" fmla="*/ 2319342 w 2950153"/>
              <a:gd name="connsiteY19-820" fmla="*/ 2413609 h 3003309"/>
              <a:gd name="connsiteX20-821" fmla="*/ 2246197 w 2950153"/>
              <a:gd name="connsiteY20-822" fmla="*/ 3003309 h 3003309"/>
              <a:gd name="connsiteX0-823" fmla="*/ 2273258 w 2977214"/>
              <a:gd name="connsiteY0-824" fmla="*/ 3003309 h 3003309"/>
              <a:gd name="connsiteX1-825" fmla="*/ 1657302 w 2977214"/>
              <a:gd name="connsiteY1-826" fmla="*/ 2755139 h 3003309"/>
              <a:gd name="connsiteX2-827" fmla="*/ 1146147 w 2977214"/>
              <a:gd name="connsiteY2-828" fmla="*/ 2802953 h 3003309"/>
              <a:gd name="connsiteX3-829" fmla="*/ 652378 w 2977214"/>
              <a:gd name="connsiteY3-830" fmla="*/ 2611602 h 3003309"/>
              <a:gd name="connsiteX4-831" fmla="*/ 296119 w 2977214"/>
              <a:gd name="connsiteY4-832" fmla="*/ 2313622 h 3003309"/>
              <a:gd name="connsiteX5-833" fmla="*/ 139763 w 2977214"/>
              <a:gd name="connsiteY5-834" fmla="*/ 2011751 h 3003309"/>
              <a:gd name="connsiteX6-835" fmla="*/ 32372 w 2977214"/>
              <a:gd name="connsiteY6-836" fmla="*/ 1784166 h 3003309"/>
              <a:gd name="connsiteX7-837" fmla="*/ 42813 w 2977214"/>
              <a:gd name="connsiteY7-838" fmla="*/ 1532453 h 3003309"/>
              <a:gd name="connsiteX8-839" fmla="*/ 940 w 2977214"/>
              <a:gd name="connsiteY8-840" fmla="*/ 1186827 h 3003309"/>
              <a:gd name="connsiteX9-841" fmla="*/ 90327 w 2977214"/>
              <a:gd name="connsiteY9-842" fmla="*/ 845519 h 3003309"/>
              <a:gd name="connsiteX10-843" fmla="*/ 515592 w 2977214"/>
              <a:gd name="connsiteY10-844" fmla="*/ 213546 h 3003309"/>
              <a:gd name="connsiteX11-845" fmla="*/ 1146874 w 2977214"/>
              <a:gd name="connsiteY11-846" fmla="*/ 30363 h 3003309"/>
              <a:gd name="connsiteX12-847" fmla="*/ 1304977 w 2977214"/>
              <a:gd name="connsiteY12-848" fmla="*/ 28888 h 3003309"/>
              <a:gd name="connsiteX13-849" fmla="*/ 2036555 w 2977214"/>
              <a:gd name="connsiteY13-850" fmla="*/ 281939 h 3003309"/>
              <a:gd name="connsiteX14-851" fmla="*/ 2507370 w 2977214"/>
              <a:gd name="connsiteY14-852" fmla="*/ 616296 h 3003309"/>
              <a:gd name="connsiteX15-853" fmla="*/ 2748830 w 2977214"/>
              <a:gd name="connsiteY15-854" fmla="*/ 812127 h 3003309"/>
              <a:gd name="connsiteX16-855" fmla="*/ 2907027 w 2977214"/>
              <a:gd name="connsiteY16-856" fmla="*/ 1109447 h 3003309"/>
              <a:gd name="connsiteX17-857" fmla="*/ 2977203 w 2977214"/>
              <a:gd name="connsiteY17-858" fmla="*/ 1611984 h 3003309"/>
              <a:gd name="connsiteX18-859" fmla="*/ 2873631 w 2977214"/>
              <a:gd name="connsiteY18-860" fmla="*/ 1834769 h 3003309"/>
              <a:gd name="connsiteX19-861" fmla="*/ 2774027 w 2977214"/>
              <a:gd name="connsiteY19-862" fmla="*/ 2006986 h 3003309"/>
              <a:gd name="connsiteX20-863" fmla="*/ 2346403 w 2977214"/>
              <a:gd name="connsiteY20-864" fmla="*/ 2413609 h 3003309"/>
              <a:gd name="connsiteX21" fmla="*/ 2273258 w 2977214"/>
              <a:gd name="connsiteY21" fmla="*/ 3003309 h 3003309"/>
              <a:gd name="connsiteX0-865" fmla="*/ 2273258 w 2977214"/>
              <a:gd name="connsiteY0-866" fmla="*/ 3003309 h 3003309"/>
              <a:gd name="connsiteX1-867" fmla="*/ 1657302 w 2977214"/>
              <a:gd name="connsiteY1-868" fmla="*/ 2755139 h 3003309"/>
              <a:gd name="connsiteX2-869" fmla="*/ 1146147 w 2977214"/>
              <a:gd name="connsiteY2-870" fmla="*/ 2802953 h 3003309"/>
              <a:gd name="connsiteX3-871" fmla="*/ 652378 w 2977214"/>
              <a:gd name="connsiteY3-872" fmla="*/ 2611602 h 3003309"/>
              <a:gd name="connsiteX4-873" fmla="*/ 296119 w 2977214"/>
              <a:gd name="connsiteY4-874" fmla="*/ 2313622 h 3003309"/>
              <a:gd name="connsiteX5-875" fmla="*/ 139763 w 2977214"/>
              <a:gd name="connsiteY5-876" fmla="*/ 2011751 h 3003309"/>
              <a:gd name="connsiteX6-877" fmla="*/ 32372 w 2977214"/>
              <a:gd name="connsiteY6-878" fmla="*/ 1784166 h 3003309"/>
              <a:gd name="connsiteX7-879" fmla="*/ 42813 w 2977214"/>
              <a:gd name="connsiteY7-880" fmla="*/ 1532453 h 3003309"/>
              <a:gd name="connsiteX8-881" fmla="*/ 940 w 2977214"/>
              <a:gd name="connsiteY8-882" fmla="*/ 1186827 h 3003309"/>
              <a:gd name="connsiteX9-883" fmla="*/ 90327 w 2977214"/>
              <a:gd name="connsiteY9-884" fmla="*/ 845519 h 3003309"/>
              <a:gd name="connsiteX10-885" fmla="*/ 515592 w 2977214"/>
              <a:gd name="connsiteY10-886" fmla="*/ 213546 h 3003309"/>
              <a:gd name="connsiteX11-887" fmla="*/ 1146874 w 2977214"/>
              <a:gd name="connsiteY11-888" fmla="*/ 30363 h 3003309"/>
              <a:gd name="connsiteX12-889" fmla="*/ 1304977 w 2977214"/>
              <a:gd name="connsiteY12-890" fmla="*/ 28888 h 3003309"/>
              <a:gd name="connsiteX13-891" fmla="*/ 2036555 w 2977214"/>
              <a:gd name="connsiteY13-892" fmla="*/ 281939 h 3003309"/>
              <a:gd name="connsiteX14-893" fmla="*/ 2507370 w 2977214"/>
              <a:gd name="connsiteY14-894" fmla="*/ 616296 h 3003309"/>
              <a:gd name="connsiteX15-895" fmla="*/ 2748830 w 2977214"/>
              <a:gd name="connsiteY15-896" fmla="*/ 812127 h 3003309"/>
              <a:gd name="connsiteX16-897" fmla="*/ 2907027 w 2977214"/>
              <a:gd name="connsiteY16-898" fmla="*/ 1109447 h 3003309"/>
              <a:gd name="connsiteX17-899" fmla="*/ 2977203 w 2977214"/>
              <a:gd name="connsiteY17-900" fmla="*/ 1611984 h 3003309"/>
              <a:gd name="connsiteX18-901" fmla="*/ 2873631 w 2977214"/>
              <a:gd name="connsiteY18-902" fmla="*/ 1834769 h 3003309"/>
              <a:gd name="connsiteX19-903" fmla="*/ 2774027 w 2977214"/>
              <a:gd name="connsiteY19-904" fmla="*/ 2006986 h 3003309"/>
              <a:gd name="connsiteX20-905" fmla="*/ 2346403 w 2977214"/>
              <a:gd name="connsiteY20-906" fmla="*/ 2413609 h 3003309"/>
              <a:gd name="connsiteX21-907" fmla="*/ 2273258 w 2977214"/>
              <a:gd name="connsiteY21-908" fmla="*/ 3003309 h 3003309"/>
              <a:gd name="connsiteX0-909" fmla="*/ 2273258 w 2977214"/>
              <a:gd name="connsiteY0-910" fmla="*/ 3003309 h 3003309"/>
              <a:gd name="connsiteX1-911" fmla="*/ 1657302 w 2977214"/>
              <a:gd name="connsiteY1-912" fmla="*/ 2755139 h 3003309"/>
              <a:gd name="connsiteX2-913" fmla="*/ 1350778 w 2977214"/>
              <a:gd name="connsiteY2-914" fmla="*/ 2838570 h 3003309"/>
              <a:gd name="connsiteX3-915" fmla="*/ 1146147 w 2977214"/>
              <a:gd name="connsiteY3-916" fmla="*/ 2802953 h 3003309"/>
              <a:gd name="connsiteX4-917" fmla="*/ 652378 w 2977214"/>
              <a:gd name="connsiteY4-918" fmla="*/ 2611602 h 3003309"/>
              <a:gd name="connsiteX5-919" fmla="*/ 296119 w 2977214"/>
              <a:gd name="connsiteY5-920" fmla="*/ 2313622 h 3003309"/>
              <a:gd name="connsiteX6-921" fmla="*/ 139763 w 2977214"/>
              <a:gd name="connsiteY6-922" fmla="*/ 2011751 h 3003309"/>
              <a:gd name="connsiteX7-923" fmla="*/ 32372 w 2977214"/>
              <a:gd name="connsiteY7-924" fmla="*/ 1784166 h 3003309"/>
              <a:gd name="connsiteX8-925" fmla="*/ 42813 w 2977214"/>
              <a:gd name="connsiteY8-926" fmla="*/ 1532453 h 3003309"/>
              <a:gd name="connsiteX9-927" fmla="*/ 940 w 2977214"/>
              <a:gd name="connsiteY9-928" fmla="*/ 1186827 h 3003309"/>
              <a:gd name="connsiteX10-929" fmla="*/ 90327 w 2977214"/>
              <a:gd name="connsiteY10-930" fmla="*/ 845519 h 3003309"/>
              <a:gd name="connsiteX11-931" fmla="*/ 515592 w 2977214"/>
              <a:gd name="connsiteY11-932" fmla="*/ 213546 h 3003309"/>
              <a:gd name="connsiteX12-933" fmla="*/ 1146874 w 2977214"/>
              <a:gd name="connsiteY12-934" fmla="*/ 30363 h 3003309"/>
              <a:gd name="connsiteX13-935" fmla="*/ 1304977 w 2977214"/>
              <a:gd name="connsiteY13-936" fmla="*/ 28888 h 3003309"/>
              <a:gd name="connsiteX14-937" fmla="*/ 2036555 w 2977214"/>
              <a:gd name="connsiteY14-938" fmla="*/ 281939 h 3003309"/>
              <a:gd name="connsiteX15-939" fmla="*/ 2507370 w 2977214"/>
              <a:gd name="connsiteY15-940" fmla="*/ 616296 h 3003309"/>
              <a:gd name="connsiteX16-941" fmla="*/ 2748830 w 2977214"/>
              <a:gd name="connsiteY16-942" fmla="*/ 812127 h 3003309"/>
              <a:gd name="connsiteX17-943" fmla="*/ 2907027 w 2977214"/>
              <a:gd name="connsiteY17-944" fmla="*/ 1109447 h 3003309"/>
              <a:gd name="connsiteX18-945" fmla="*/ 2977203 w 2977214"/>
              <a:gd name="connsiteY18-946" fmla="*/ 1611984 h 3003309"/>
              <a:gd name="connsiteX19-947" fmla="*/ 2873631 w 2977214"/>
              <a:gd name="connsiteY19-948" fmla="*/ 1834769 h 3003309"/>
              <a:gd name="connsiteX20-949" fmla="*/ 2774027 w 2977214"/>
              <a:gd name="connsiteY20-950" fmla="*/ 2006986 h 3003309"/>
              <a:gd name="connsiteX21-951" fmla="*/ 2346403 w 2977214"/>
              <a:gd name="connsiteY21-952" fmla="*/ 2413609 h 3003309"/>
              <a:gd name="connsiteX22" fmla="*/ 2273258 w 2977214"/>
              <a:gd name="connsiteY22" fmla="*/ 3003309 h 30033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  <a:cxn ang="0">
                <a:pos x="connsiteX8-47" y="connsiteY8-48"/>
              </a:cxn>
              <a:cxn ang="0">
                <a:pos x="connsiteX9-67" y="connsiteY9-68"/>
              </a:cxn>
              <a:cxn ang="0">
                <a:pos x="connsiteX10-89" y="connsiteY10-90"/>
              </a:cxn>
              <a:cxn ang="0">
                <a:pos x="connsiteX11-157" y="connsiteY11-158"/>
              </a:cxn>
              <a:cxn ang="0">
                <a:pos x="connsiteX12-207" y="connsiteY12-208"/>
              </a:cxn>
              <a:cxn ang="0">
                <a:pos x="connsiteX13-235" y="connsiteY13-236"/>
              </a:cxn>
              <a:cxn ang="0">
                <a:pos x="connsiteX14-265" y="connsiteY14-266"/>
              </a:cxn>
              <a:cxn ang="0">
                <a:pos x="connsiteX15-357" y="connsiteY15-358"/>
              </a:cxn>
              <a:cxn ang="0">
                <a:pos x="connsiteX16-391" y="connsiteY16-392"/>
              </a:cxn>
              <a:cxn ang="0">
                <a:pos x="connsiteX17-461" y="connsiteY17-462"/>
              </a:cxn>
              <a:cxn ang="0">
                <a:pos x="connsiteX18-499" y="connsiteY18-500"/>
              </a:cxn>
              <a:cxn ang="0">
                <a:pos x="connsiteX19-539" y="connsiteY19-540"/>
              </a:cxn>
              <a:cxn ang="0">
                <a:pos x="connsiteX20-821" y="connsiteY20-822"/>
              </a:cxn>
              <a:cxn ang="0">
                <a:pos x="connsiteX21-907" y="connsiteY21-908"/>
              </a:cxn>
              <a:cxn ang="0">
                <a:pos x="connsiteX22" y="connsiteY22"/>
              </a:cxn>
            </a:cxnLst>
            <a:rect l="l" t="t" r="r" b="b"/>
            <a:pathLst>
              <a:path w="2977214" h="3003309">
                <a:moveTo>
                  <a:pt x="2273258" y="3003309"/>
                </a:moveTo>
                <a:lnTo>
                  <a:pt x="1657302" y="2755139"/>
                </a:lnTo>
                <a:cubicBezTo>
                  <a:pt x="1500657" y="2731369"/>
                  <a:pt x="1435971" y="2830601"/>
                  <a:pt x="1350778" y="2838570"/>
                </a:cubicBezTo>
                <a:cubicBezTo>
                  <a:pt x="1265586" y="2846539"/>
                  <a:pt x="1259649" y="2844467"/>
                  <a:pt x="1146147" y="2802953"/>
                </a:cubicBezTo>
                <a:cubicBezTo>
                  <a:pt x="999086" y="2726493"/>
                  <a:pt x="787543" y="2820836"/>
                  <a:pt x="652378" y="2611602"/>
                </a:cubicBezTo>
                <a:cubicBezTo>
                  <a:pt x="550481" y="2513598"/>
                  <a:pt x="348328" y="2499392"/>
                  <a:pt x="296119" y="2313622"/>
                </a:cubicBezTo>
                <a:cubicBezTo>
                  <a:pt x="237288" y="2198774"/>
                  <a:pt x="132596" y="2147858"/>
                  <a:pt x="139763" y="2011751"/>
                </a:cubicBezTo>
                <a:cubicBezTo>
                  <a:pt x="132414" y="1922465"/>
                  <a:pt x="-854" y="1869961"/>
                  <a:pt x="32372" y="1784166"/>
                </a:cubicBezTo>
                <a:cubicBezTo>
                  <a:pt x="65598" y="1698371"/>
                  <a:pt x="48052" y="1632010"/>
                  <a:pt x="42813" y="1532453"/>
                </a:cubicBezTo>
                <a:cubicBezTo>
                  <a:pt x="37574" y="1432897"/>
                  <a:pt x="-6979" y="1301316"/>
                  <a:pt x="940" y="1186827"/>
                </a:cubicBezTo>
                <a:cubicBezTo>
                  <a:pt x="8859" y="1072338"/>
                  <a:pt x="8238" y="1010631"/>
                  <a:pt x="90327" y="845519"/>
                </a:cubicBezTo>
                <a:cubicBezTo>
                  <a:pt x="172416" y="680407"/>
                  <a:pt x="374788" y="365218"/>
                  <a:pt x="515592" y="213546"/>
                </a:cubicBezTo>
                <a:cubicBezTo>
                  <a:pt x="656396" y="61874"/>
                  <a:pt x="1015310" y="61139"/>
                  <a:pt x="1146874" y="30363"/>
                </a:cubicBezTo>
                <a:cubicBezTo>
                  <a:pt x="1278438" y="-413"/>
                  <a:pt x="1157752" y="-18177"/>
                  <a:pt x="1304977" y="28888"/>
                </a:cubicBezTo>
                <a:lnTo>
                  <a:pt x="2036555" y="281939"/>
                </a:lnTo>
                <a:cubicBezTo>
                  <a:pt x="2255004" y="349294"/>
                  <a:pt x="2389967" y="552820"/>
                  <a:pt x="2507370" y="616296"/>
                </a:cubicBezTo>
                <a:cubicBezTo>
                  <a:pt x="2624773" y="679772"/>
                  <a:pt x="2694996" y="725067"/>
                  <a:pt x="2748830" y="812127"/>
                </a:cubicBezTo>
                <a:cubicBezTo>
                  <a:pt x="2802664" y="899188"/>
                  <a:pt x="2867122" y="974689"/>
                  <a:pt x="2907027" y="1109447"/>
                </a:cubicBezTo>
                <a:cubicBezTo>
                  <a:pt x="2946932" y="1244206"/>
                  <a:pt x="2976185" y="1491885"/>
                  <a:pt x="2977203" y="1611984"/>
                </a:cubicBezTo>
                <a:cubicBezTo>
                  <a:pt x="2978221" y="1732083"/>
                  <a:pt x="2909337" y="1770384"/>
                  <a:pt x="2873631" y="1834769"/>
                </a:cubicBezTo>
                <a:cubicBezTo>
                  <a:pt x="2837925" y="1899154"/>
                  <a:pt x="2868483" y="1909725"/>
                  <a:pt x="2774027" y="2006986"/>
                </a:cubicBezTo>
                <a:cubicBezTo>
                  <a:pt x="2679571" y="2104247"/>
                  <a:pt x="2421043" y="2243602"/>
                  <a:pt x="2346403" y="2413609"/>
                </a:cubicBezTo>
                <a:lnTo>
                  <a:pt x="2273258" y="3003309"/>
                </a:lnTo>
                <a:close/>
              </a:path>
            </a:pathLst>
          </a:cu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4" name="TextBox 3"/>
          <p:cNvSpPr txBox="1"/>
          <p:nvPr/>
        </p:nvSpPr>
        <p:spPr>
          <a:xfrm>
            <a:off x="50019" y="1132791"/>
            <a:ext cx="367258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algn="ctr"/>
            <a:r>
              <a:rPr lang="en-US" sz="266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BÁO CÁO THỰC HÀNH</a:t>
            </a:r>
            <a:endParaRPr lang="vi-VN" sz="26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3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381000"/>
            <a:ext cx="6172200" cy="6019800"/>
          </a:xfrm>
          <a:prstGeom prst="rect">
            <a:avLst/>
          </a:prstGeom>
          <a:solidFill>
            <a:srgbClr val="79B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9070" y="1524000"/>
            <a:ext cx="6018530" cy="1661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CHỦ ĐỀ 6: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TẾ BÀO - ĐƠN VỊ CƠ SỞ CỦA SỰ SỐNG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Tieu de dai"/>
              <a:ea typeface="+mn-ea"/>
              <a:cs typeface="+mn-cs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93700" y="762000"/>
            <a:ext cx="11277600" cy="5334000"/>
          </a:xfrm>
          <a:prstGeom prst="frame">
            <a:avLst>
              <a:gd name="adj1" fmla="val 278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762"/>
            <a:ext cx="4803000" cy="2581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7037"/>
            <a:ext cx="4800600" cy="3505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295" y="3352800"/>
            <a:ext cx="4138930" cy="19202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 </a:t>
            </a:r>
            <a:r>
              <a:rPr lang="en-US" dirty="0" err="1" smtClean="0"/>
              <a:t>ếch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76" y="1524000"/>
            <a:ext cx="5286199" cy="4434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5791200" cy="443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bì</a:t>
            </a:r>
            <a:r>
              <a:rPr lang="en-US" dirty="0" smtClean="0"/>
              <a:t> </a:t>
            </a:r>
            <a:r>
              <a:rPr lang="en-US" dirty="0" err="1" smtClean="0"/>
              <a:t>vảy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48" y="2057400"/>
            <a:ext cx="6342704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da </a:t>
            </a:r>
            <a:r>
              <a:rPr lang="en-US" dirty="0" err="1" smtClean="0"/>
              <a:t>ếch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62113"/>
            <a:ext cx="6096000" cy="4566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692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4" name="TextBox 3"/>
          <p:cNvSpPr txBox="1"/>
          <p:nvPr/>
        </p:nvSpPr>
        <p:spPr>
          <a:xfrm>
            <a:off x="3551104" y="1103391"/>
            <a:ext cx="490220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857580" y="3124200"/>
            <a:ext cx="7315199" cy="28448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7" name="TextBox 6"/>
          <p:cNvSpPr txBox="1"/>
          <p:nvPr/>
        </p:nvSpPr>
        <p:spPr>
          <a:xfrm>
            <a:off x="3962400" y="3632200"/>
            <a:ext cx="610877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đĩa (tế bào hồng cầu), hình sao (tế bào thần kinh), hình trụ (tế bào biểu mô), hình sợi (tế bào cơ),...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7"/>
            <a:ext cx="23145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692400" y="0"/>
            <a:ext cx="5943600" cy="3200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4" name="TextBox 3"/>
          <p:cNvSpPr txBox="1"/>
          <p:nvPr/>
        </p:nvSpPr>
        <p:spPr>
          <a:xfrm>
            <a:off x="3657600" y="685800"/>
            <a:ext cx="441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thành phần có ở cả tế bào nhân sơ và tế bào nhân thực?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064000" y="2972039"/>
            <a:ext cx="6337300" cy="387527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7" name="TextBox 6"/>
          <p:cNvSpPr txBox="1"/>
          <p:nvPr/>
        </p:nvSpPr>
        <p:spPr>
          <a:xfrm>
            <a:off x="5384800" y="3665103"/>
            <a:ext cx="43561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	 màng tế bào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	 chất tế bào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	 vùng nhân (tế bào nhân sơ) hoặc nhân (tế bào nhân thực).</a:t>
            </a:r>
          </a:p>
        </p:txBody>
      </p:sp>
      <p:pic>
        <p:nvPicPr>
          <p:cNvPr id="8" name="Picture 7">
            <a:hlinkClick r:id="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3" y="4957764"/>
            <a:ext cx="23145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048000" y="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4" name="TextBox 3"/>
          <p:cNvSpPr txBox="1"/>
          <p:nvPr/>
        </p:nvSpPr>
        <p:spPr>
          <a:xfrm>
            <a:off x="3828975" y="545076"/>
            <a:ext cx="4419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727200" y="2819400"/>
            <a:ext cx="9347200" cy="28956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7" name="TextBox 6"/>
          <p:cNvSpPr txBox="1"/>
          <p:nvPr/>
        </p:nvSpPr>
        <p:spPr>
          <a:xfrm>
            <a:off x="2641600" y="3676784"/>
            <a:ext cx="79820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hlinkClick r:id="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3" y="4957764"/>
            <a:ext cx="23145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11290771" cy="5529551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057400" y="609600"/>
            <a:ext cx="3732530" cy="533400"/>
          </a:xfrm>
          <a:prstGeom prst="roundRect">
            <a:avLst>
              <a:gd name="adj" fmla="val 3631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>
                <a:solidFill>
                  <a:srgbClr val="FF0000"/>
                </a:solidFill>
                <a:latin typeface="#9Slide03 Bebas Neue Bold" panose="020B0606020202050201" pitchFamily="34" charset="0"/>
              </a:rPr>
              <a:t>BÀI 18</a:t>
            </a:r>
            <a:endParaRPr lang="en-US" sz="4000">
              <a:solidFill>
                <a:srgbClr val="FF0000"/>
              </a:solidFill>
              <a:latin typeface="#9Slide03 Bebas Neue Bold" panose="020B0606020202050201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914400" y="1153302"/>
          <a:ext cx="10820399" cy="560044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5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938"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 hiển vi quang học</a:t>
                      </a:r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kính lúp cầm tay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 kính đồng hồ, lam kính, lamen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47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pipette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47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mũi mác, panh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methylene, nước cất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 cá, củ hành, ếch sống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0" b="92899" l="10000" r="90000">
                        <a14:foregroundMark x1="53444" y1="8876" x2="62778" y2="7988"/>
                        <a14:foregroundMark x1="62778" y1="7988" x2="63889" y2="7988"/>
                        <a14:foregroundMark x1="40889" y1="90237" x2="52222" y2="92899"/>
                        <a14:foregroundMark x1="52222" y1="92899" x2="59222" y2="91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3846" r="14446" b="5029"/>
          <a:stretch>
            <a:fillRect/>
          </a:stretch>
        </p:blipFill>
        <p:spPr>
          <a:xfrm>
            <a:off x="11202391" y="136999"/>
            <a:ext cx="843167" cy="854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72" b="93491" l="7422" r="89844">
                        <a14:foregroundMark x1="7422" y1="33136" x2="8984" y2="46450"/>
                        <a14:foregroundMark x1="71875" y1="26036" x2="67969" y2="33728"/>
                        <a14:foregroundMark x1="75000" y1="27219" x2="77930" y2="48521"/>
                        <a14:foregroundMark x1="77930" y1="48521" x2="79688" y2="52071"/>
                        <a14:foregroundMark x1="47266" y1="12426" x2="52539" y2="47337"/>
                        <a14:foregroundMark x1="32072" y1="77664" x2="31965" y2="80146"/>
                        <a14:foregroundMark x1="32422" y1="69527" x2="32159" y2="75627"/>
                        <a14:foregroundMark x1="27344" y1="87278" x2="29492" y2="87870"/>
                        <a14:foregroundMark x1="45898" y1="74260" x2="42969" y2="88462"/>
                        <a14:foregroundMark x1="41992" y1="91716" x2="43750" y2="93195"/>
                        <a14:foregroundMark x1="56836" y1="61834" x2="56959" y2="70816"/>
                        <a14:foregroundMark x1="53125" y1="79586" x2="54297" y2="81065"/>
                        <a14:foregroundMark x1="73828" y1="68343" x2="69922" y2="85207"/>
                        <a14:foregroundMark x1="69922" y1="85207" x2="68945" y2="86391"/>
                        <a14:foregroundMark x1="63672" y1="75740" x2="72461" y2="67751"/>
                        <a14:foregroundMark x1="72461" y1="67751" x2="72852" y2="68047"/>
                        <a14:foregroundMark x1="68359" y1="92012" x2="70117" y2="93491"/>
                        <a14:backgroundMark x1="32227" y1="80769" x2="31641" y2="80769"/>
                        <a14:backgroundMark x1="31836" y1="80473" x2="31836" y2="83728"/>
                        <a14:backgroundMark x1="32031" y1="81065" x2="31836" y2="80178"/>
                        <a14:backgroundMark x1="33398" y1="79290" x2="32422" y2="78698"/>
                        <a14:backgroundMark x1="58594" y1="74260" x2="56445" y2="74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468" y="41188"/>
            <a:ext cx="1747013" cy="11533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91505" y="211838"/>
            <a:ext cx="91823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số dụng cụ sau được chuẩn bị cho bài thực hành. Em hãy dự đoán tác dụng của chúng?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662" y="1744250"/>
            <a:ext cx="990600" cy="1032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773" r="94091">
                        <a14:foregroundMark x1="92727" y1="27955" x2="94318" y2="46364"/>
                        <a14:foregroundMark x1="94318" y1="46364" x2="90909" y2="52500"/>
                        <a14:foregroundMark x1="10909" y1="69318" x2="4773" y2="74545"/>
                        <a14:backgroundMark x1="16364" y1="79773" x2="56364" y2="61364"/>
                        <a14:backgroundMark x1="95909" y1="55455" x2="82500" y2="63636"/>
                        <a14:backgroundMark x1="82500" y1="63636" x2="68864" y2="656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03615">
            <a:off x="6533899" y="1964854"/>
            <a:ext cx="646825" cy="646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70" b="95345" l="9826" r="89801">
                        <a14:foregroundMark x1="15796" y1="41155" x2="23632" y2="21974"/>
                        <a14:foregroundMark x1="23632" y1="21974" x2="35572" y2="14711"/>
                        <a14:foregroundMark x1="35572" y1="14711" x2="50746" y2="15642"/>
                        <a14:foregroundMark x1="65050" y1="29609" x2="81468" y2="43017"/>
                        <a14:foregroundMark x1="81468" y1="43017" x2="86443" y2="54562"/>
                        <a14:foregroundMark x1="86443" y1="54562" x2="89055" y2="68715"/>
                        <a14:foregroundMark x1="89055" y1="68715" x2="84204" y2="86220"/>
                        <a14:foregroundMark x1="84204" y1="86220" x2="77861" y2="90503"/>
                        <a14:foregroundMark x1="77861" y1="90503" x2="65796" y2="87337"/>
                        <a14:foregroundMark x1="65796" y1="87337" x2="53234" y2="77467"/>
                        <a14:foregroundMark x1="71393" y1="94600" x2="71754" y2="94634"/>
                        <a14:backgroundMark x1="71642" y1="94600" x2="71642" y2="94600"/>
                        <a14:backgroundMark x1="71517" y1="95158" x2="79851" y2="96276"/>
                        <a14:backgroundMark x1="79851" y1="96276" x2="82836" y2="95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8930" y="2881071"/>
            <a:ext cx="1153032" cy="7701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102" y="2908564"/>
            <a:ext cx="1157287" cy="770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0074" y="2889311"/>
            <a:ext cx="793579" cy="815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5" b="81250" l="25250" r="71500">
                        <a14:foregroundMark x1="71500" y1="21625" x2="70375" y2="27125"/>
                        <a14:foregroundMark x1="32875" y1="71625" x2="27875" y2="78375"/>
                        <a14:foregroundMark x1="27875" y1="78375" x2="27625" y2="78625"/>
                        <a14:foregroundMark x1="59000" y1="39250" x2="32500" y2="71375"/>
                        <a14:foregroundMark x1="27500" y1="79875" x2="25750" y2="81250"/>
                        <a14:foregroundMark x1="27625" y1="78750" x2="25500" y2="80750"/>
                      </a14:backgroundRemoval>
                    </a14:imgEffect>
                  </a14:imgLayer>
                </a14:imgProps>
              </a:ext>
            </a:extLst>
          </a:blip>
          <a:srcRect l="19714" t="13333" r="24444" b="13333"/>
          <a:stretch>
            <a:fillRect/>
          </a:stretch>
        </p:blipFill>
        <p:spPr>
          <a:xfrm rot="2920676">
            <a:off x="5356222" y="2959034"/>
            <a:ext cx="1502852" cy="1973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00" b="67000" l="2250" r="90750">
                        <a14:foregroundMark x1="2250" y1="41500" x2="16000" y2="46750"/>
                        <a14:foregroundMark x1="89500" y1="65750" x2="87500" y2="65750"/>
                        <a14:foregroundMark x1="87500" y1="64500" x2="90750" y2="64500"/>
                      </a14:backgroundRemoval>
                    </a14:imgEffect>
                  </a14:imgLayer>
                </a14:imgProps>
              </a:ext>
            </a:extLst>
          </a:blip>
          <a:srcRect t="38832" r="2000" b="29715"/>
          <a:stretch>
            <a:fillRect/>
          </a:stretch>
        </p:blipFill>
        <p:spPr>
          <a:xfrm rot="21156975">
            <a:off x="4969965" y="4382643"/>
            <a:ext cx="1643994" cy="5037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99" b="90146" l="9971" r="91447">
                        <a14:foregroundMark x1="9873" y1="86718" x2="14690" y2="89857"/>
                        <a14:foregroundMark x1="82454" y1="4284" x2="75611" y2="11054"/>
                        <a14:foregroundMark x1="91447" y1="14739" x2="89687" y2="17052"/>
                        <a14:backgroundMark x1="17302" y1="89460" x2="13539" y2="92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7090">
            <a:off x="6946191" y="4230769"/>
            <a:ext cx="1189996" cy="6787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913" b="90000" l="10000" r="90000">
                        <a14:foregroundMark x1="46957" y1="8913" x2="55217" y2="20652"/>
                        <a14:foregroundMark x1="55217" y1="20652" x2="55435" y2="21739"/>
                        <a14:foregroundMark x1="35652" y1="54783" x2="36087" y2="84783"/>
                        <a14:foregroundMark x1="63478" y1="46087" x2="63478" y2="84565"/>
                        <a14:foregroundMark x1="63696" y1="47391" x2="64565" y2="74130"/>
                        <a14:foregroundMark x1="36739" y1="87609" x2="50217" y2="89565"/>
                        <a14:foregroundMark x1="50217" y1="89565" x2="61739" y2="88696"/>
                        <a14:foregroundMark x1="61739" y1="88696" x2="63478" y2="88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389" y="4759245"/>
            <a:ext cx="1016676" cy="10166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2"/>
          <a:srcRect l="29065" t="5407" r="30561" b="2423"/>
          <a:stretch>
            <a:fillRect/>
          </a:stretch>
        </p:blipFill>
        <p:spPr>
          <a:xfrm>
            <a:off x="6062680" y="4871270"/>
            <a:ext cx="447085" cy="8661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0389" y="5897545"/>
            <a:ext cx="785431" cy="767977"/>
          </a:xfrm>
          <a:prstGeom prst="ellipse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34177" y="5908874"/>
            <a:ext cx="789310" cy="767977"/>
          </a:xfrm>
          <a:prstGeom prst="flowChartConnector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695" b="89202" l="5986" r="90141">
                        <a14:foregroundMark x1="5986" y1="23944" x2="13028" y2="24883"/>
                        <a14:foregroundMark x1="23592" y1="5164" x2="20775" y2="11737"/>
                        <a14:foregroundMark x1="89085" y1="54460" x2="90141" y2="74648"/>
                        <a14:foregroundMark x1="73239" y1="88732" x2="24648" y2="88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9995" y="5863114"/>
            <a:ext cx="1115783" cy="83683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48065" y="1905000"/>
            <a:ext cx="308673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tế bào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72551" y="2820496"/>
            <a:ext cx="3152697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tiêu bản mẫu vật để quan sát.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71592" y="3761960"/>
            <a:ext cx="3152697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Hút/nhỏ dung dịch.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1592" y="4328358"/>
            <a:ext cx="3510753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Gảy/kẹp cố định mẫu.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71591" y="4977077"/>
            <a:ext cx="2934609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Nhuộm màu tiêu bản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71590" y="5937049"/>
            <a:ext cx="2934609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Mẫu vật để lấy tế bào quan sát.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flipV="1">
            <a:off x="0" y="4648200"/>
            <a:ext cx="12192000" cy="2362200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1" b="94249" l="5751" r="96486">
                        <a14:foregroundMark x1="18690" y1="18051" x2="57668" y2="10543"/>
                        <a14:foregroundMark x1="57668" y1="10543" x2="63259" y2="10543"/>
                        <a14:foregroundMark x1="32748" y1="7348" x2="52236" y2="5751"/>
                        <a14:foregroundMark x1="52236" y1="5751" x2="56709" y2="6390"/>
                        <a14:foregroundMark x1="9585" y1="34026" x2="5751" y2="45048"/>
                        <a14:foregroundMark x1="5751" y1="45048" x2="8307" y2="46166"/>
                        <a14:foregroundMark x1="29712" y1="31150" x2="29712" y2="39776"/>
                        <a14:foregroundMark x1="77316" y1="43610" x2="75399" y2="94089"/>
                        <a14:foregroundMark x1="69010" y1="57029" x2="70288" y2="69649"/>
                        <a14:foregroundMark x1="56709" y1="61821" x2="64537" y2="64058"/>
                        <a14:foregroundMark x1="85463" y1="52396" x2="75559" y2="60064"/>
                        <a14:foregroundMark x1="92492" y1="59425" x2="87220" y2="73003"/>
                        <a14:foregroundMark x1="87220" y1="73003" x2="87220" y2="73003"/>
                        <a14:foregroundMark x1="96486" y1="69649" x2="96486" y2="69649"/>
                        <a14:foregroundMark x1="89457" y1="79073" x2="78275" y2="83387"/>
                        <a14:foregroundMark x1="26677" y1="31310" x2="25719" y2="40575"/>
                        <a14:foregroundMark x1="31789" y1="33546" x2="33706" y2="40575"/>
                        <a14:foregroundMark x1="23163" y1="33706" x2="28115" y2="35463"/>
                        <a14:foregroundMark x1="41693" y1="93770" x2="43131" y2="942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56996"/>
            <a:ext cx="3944007" cy="3944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609600"/>
            <a:ext cx="7086598" cy="299847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nghiên cứu thông tin trong </a:t>
            </a:r>
            <a:r>
              <a:rPr lang="en-SG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</a:t>
            </a:r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công việc cần thực hiện trong tiết học.</a:t>
            </a: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3" y="152400"/>
            <a:ext cx="11998929" cy="586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</TotalTime>
  <Words>896</Words>
  <Application>Microsoft Office PowerPoint</Application>
  <PresentationFormat>Widescreen</PresentationFormat>
  <Paragraphs>86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#9Slide02 Noi dung dai</vt:lpstr>
      <vt:lpstr>#9Slide02 Tieu de dai</vt:lpstr>
      <vt:lpstr>#9Slide03 Bebas Neue Bold</vt:lpstr>
      <vt:lpstr>Arial</vt:lpstr>
      <vt:lpstr>Bahnschrift Light</vt:lpstr>
      <vt:lpstr>Bahnschrift SemiLight SemiCondensed</vt:lpstr>
      <vt:lpstr>Barlow Light</vt:lpstr>
      <vt:lpstr>Calibri</vt:lpstr>
      <vt:lpstr>Elsie</vt:lpstr>
      <vt:lpstr>HappyZcool-2016</vt:lpstr>
      <vt:lpstr>Segoe UI</vt:lpstr>
      <vt:lpstr>Source Han Sans CN Medium</vt:lpstr>
      <vt:lpstr>Times New Roman</vt:lpstr>
      <vt:lpstr>Office Theme</vt:lpstr>
      <vt:lpstr>1_Office Theme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Tế bào trứng ếch</vt:lpstr>
      <vt:lpstr>Tế bào biểu bì vảy hành</vt:lpstr>
      <vt:lpstr>Tế bào da ếch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Home</cp:lastModifiedBy>
  <cp:revision>33</cp:revision>
  <dcterms:created xsi:type="dcterms:W3CDTF">2021-05-25T00:29:00Z</dcterms:created>
  <dcterms:modified xsi:type="dcterms:W3CDTF">2022-08-03T23:55:35Z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1019C336A35747B5A54CC90DB19547CE</vt:lpwstr>
  </property>
  <property fmtid="{D5CDD505-2E9C-101B-9397-08002B2CF9AE}" pid="3" name="KSOProductBuildVer">
    <vt:lpwstr>1033-11.2.0.10351</vt:lpwstr>
  </property>
</Properties>
</file>