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47" r:id="rId2"/>
    <p:sldId id="257" r:id="rId3"/>
    <p:sldId id="320" r:id="rId4"/>
    <p:sldId id="313" r:id="rId5"/>
    <p:sldId id="314" r:id="rId6"/>
    <p:sldId id="327" r:id="rId7"/>
    <p:sldId id="326" r:id="rId8"/>
    <p:sldId id="328" r:id="rId9"/>
    <p:sldId id="319" r:id="rId10"/>
    <p:sldId id="318" r:id="rId11"/>
    <p:sldId id="329" r:id="rId12"/>
    <p:sldId id="332" r:id="rId13"/>
    <p:sldId id="330" r:id="rId14"/>
    <p:sldId id="334" r:id="rId15"/>
    <p:sldId id="333" r:id="rId16"/>
    <p:sldId id="303" r:id="rId17"/>
    <p:sldId id="32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62" d="100"/>
          <a:sy n="62" d="100"/>
        </p:scale>
        <p:origin x="134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1, 2, 3, 4</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Các bộ phận chính của sông gồm sông chính chảy từ nơi bắt nguồn đến nơi đổ ra biển, phụ lưu là các sông đổ nước vào sông chính, chi lưu là các sông thoát nước giúp sông chính, cửa sông là nơi nước sông đổ ra biển.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Biện pháp: Giáo dục ý thức của con người, hạn chế sử dụng rác thải không thể phân hủy được như túi nilon, nhựa; thu gom, xử lí chất thải và nước thải đúng kỹ thuật…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Sông là dòng chảy thường xuyên, tương đối ổn định trên bề mặt lục địa, được các nguồn nước mưa, nước ngầm, nước băng tuyết tan nuôi dưỡng.</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95246"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175041" custScaleY="135467">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t>
        <a:bodyPr/>
        <a:lstStyle/>
        <a:p>
          <a:endParaRPr lang="en-US"/>
        </a:p>
      </dgm:t>
    </dgm:pt>
    <dgm:pt modelId="{23651A1B-E3A6-4957-AA69-5B70A6C6F847}" type="pres">
      <dgm:prSet presAssocID="{7A1259F4-08A5-4C65-932C-2B42884099F9}" presName="connTx" presStyleLbl="parChTrans1D3" presStyleIdx="1" presStyleCnt="3"/>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X="175866" custScaleY="173157">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t>
        <a:bodyPr/>
        <a:lstStyle/>
        <a:p>
          <a:endParaRPr lang="en-US"/>
        </a:p>
      </dgm:t>
    </dgm:pt>
    <dgm:pt modelId="{D9246615-CD69-4860-A2C2-650A32E32E31}" type="pres">
      <dgm:prSet presAssocID="{D926FC03-1594-4011-A9FF-20D764A1C295}" presName="connTx" presStyleLbl="parChTrans1D3" presStyleIdx="2"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X="174454" custScaleY="137178">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Lst>
  <dgm:cxnLst>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14399ADE-3478-4905-9FB1-9B60E607D196}" type="presOf" srcId="{7A1259F4-08A5-4C65-932C-2B42884099F9}" destId="{29685996-72F6-4041-9BF3-6498508706E5}" srcOrd="0" destOrd="0" presId="urn:microsoft.com/office/officeart/2005/8/layout/hierarchy2"/>
    <dgm:cxn modelId="{0A07F3FA-BFE3-4ABB-AB27-A82FC08DE959}" type="presOf" srcId="{71AE8AA7-9BC2-4176-A52D-793F007FA49F}" destId="{6C30EA7B-EE4B-47CA-A526-84FDCC1EBAB0}" srcOrd="0" destOrd="0" presId="urn:microsoft.com/office/officeart/2005/8/layout/hierarchy2"/>
    <dgm:cxn modelId="{05EF3EF5-667C-4E18-88D6-C09EC8315E9F}" type="presOf" srcId="{D926FC03-1594-4011-A9FF-20D764A1C295}" destId="{02046AE4-F5CF-4C93-B4F1-82CF0E86A23B}" srcOrd="0" destOrd="0" presId="urn:microsoft.com/office/officeart/2005/8/layout/hierarchy2"/>
    <dgm:cxn modelId="{7C8B9DD1-72C6-4712-B673-AB27E7331DA3}" type="presOf" srcId="{CD426A82-BC59-4B88-A9C5-6D6E73570D64}" destId="{2C753C8F-AD2F-4B60-8ED6-06F729150D93}" srcOrd="1" destOrd="0" presId="urn:microsoft.com/office/officeart/2005/8/layout/hierarchy2"/>
    <dgm:cxn modelId="{049A0C9B-495F-434B-9A9B-10E542892DAC}" type="presOf" srcId="{B718B39D-9535-466D-BA1C-DD567CE03E87}" destId="{D5D08963-475A-40BE-A52F-40B23F4611C9}" srcOrd="0" destOrd="0" presId="urn:microsoft.com/office/officeart/2005/8/layout/hierarchy2"/>
    <dgm:cxn modelId="{32BFA872-0262-47A6-9E74-31B885F9D567}" type="presOf" srcId="{D869D7E5-5E9E-47E6-9AC5-23919DAFECB4}" destId="{B76371B5-B499-4621-882A-64FFBDC66958}" srcOrd="0" destOrd="0" presId="urn:microsoft.com/office/officeart/2005/8/layout/hierarchy2"/>
    <dgm:cxn modelId="{244E92E3-7DC5-4524-8E70-494DD7E30410}" type="presOf" srcId="{CD426A82-BC59-4B88-A9C5-6D6E73570D64}" destId="{F832FA5A-F333-4BB2-B995-F77AC26CE3A9}"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308656F1-1E3C-4C01-8A1C-4FAF14544DE4}" type="presOf" srcId="{300A6C46-3B0E-40DC-9A64-D26FAE6A49C6}" destId="{2F15415C-2A74-4A1D-9806-ABA73D6BB6F7}" srcOrd="0" destOrd="0" presId="urn:microsoft.com/office/officeart/2005/8/layout/hierarchy2"/>
    <dgm:cxn modelId="{323F2ED4-1A17-4873-9C0F-C97E21437FAB}" type="presOf" srcId="{65F2C0DE-327F-427B-8C65-5C0B228D3EA5}" destId="{F3E58597-E495-4C48-B7BB-CF8BEE275613}" srcOrd="0" destOrd="0" presId="urn:microsoft.com/office/officeart/2005/8/layout/hierarchy2"/>
    <dgm:cxn modelId="{27F73737-0D9C-4905-8EA9-37011EF70453}" type="presOf" srcId="{D926FC03-1594-4011-A9FF-20D764A1C295}" destId="{D9246615-CD69-4860-A2C2-650A32E32E31}" srcOrd="1"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1757D4FE-8AB7-4C0C-B8D9-680587C5B888}" type="presOf" srcId="{CCF5FD4E-3B15-4708-A986-5FBD997FCA2D}" destId="{AD3E9BE4-C1FD-45E9-8AAC-8C1311199B8A}"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EFD00E4C-846D-4038-9B30-CC00C316F8AF}" type="presOf" srcId="{1C84355D-D627-470F-8F41-B26585C5926B}" destId="{76AD24A5-FF43-4D81-AC78-2C1561632B20}" srcOrd="0" destOrd="0" presId="urn:microsoft.com/office/officeart/2005/8/layout/hierarchy2"/>
    <dgm:cxn modelId="{982E71D7-1BE0-413D-ABAF-11C899BE176A}" type="presOf" srcId="{300A6C46-3B0E-40DC-9A64-D26FAE6A49C6}" destId="{ED5D053E-8089-4C16-9139-807A451403A6}" srcOrd="1"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A7CF35F2-3972-40EF-9C76-5E40D21D5CA5}" type="presOf" srcId="{CCF5FD4E-3B15-4708-A986-5FBD997FCA2D}" destId="{2E496A5F-0C73-429E-A10E-0D3274D30DC4}" srcOrd="1" destOrd="0" presId="urn:microsoft.com/office/officeart/2005/8/layout/hierarchy2"/>
    <dgm:cxn modelId="{098D55D2-00D1-4210-8C28-4DEE62A081B6}" type="presOf" srcId="{6CFB1BB9-57DB-4A40-8729-A32D7A792CF5}" destId="{98F273F4-209E-40C7-B66D-1F800954408E}" srcOrd="0" destOrd="0" presId="urn:microsoft.com/office/officeart/2005/8/layout/hierarchy2"/>
    <dgm:cxn modelId="{3989511D-8686-47C9-9BA8-F08B9A41B5D2}" type="presOf" srcId="{C5C0E0B2-2835-44F0-8EE0-D21BF7353577}" destId="{9740D700-6F7D-4250-A264-8D062B965BEA}" srcOrd="0" destOrd="0" presId="urn:microsoft.com/office/officeart/2005/8/layout/hierarchy2"/>
    <dgm:cxn modelId="{F9C1869F-8B66-40EB-8680-1AA54D391CD1}" type="presOf" srcId="{7A1259F4-08A5-4C65-932C-2B42884099F9}" destId="{23651A1B-E3A6-4957-AA69-5B70A6C6F847}" srcOrd="1" destOrd="0" presId="urn:microsoft.com/office/officeart/2005/8/layout/hierarchy2"/>
    <dgm:cxn modelId="{77F9BF6B-56D3-4C0A-8DF4-AD6C3F88FEF4}" type="presParOf" srcId="{B76371B5-B499-4621-882A-64FFBDC66958}" destId="{1EDEB1CC-5063-4454-981B-AAAAA63AD0DA}" srcOrd="0" destOrd="0" presId="urn:microsoft.com/office/officeart/2005/8/layout/hierarchy2"/>
    <dgm:cxn modelId="{5D6FA549-4334-44F0-8105-6EBDAEDAFD3E}" type="presParOf" srcId="{1EDEB1CC-5063-4454-981B-AAAAA63AD0DA}" destId="{76AD24A5-FF43-4D81-AC78-2C1561632B20}" srcOrd="0" destOrd="0" presId="urn:microsoft.com/office/officeart/2005/8/layout/hierarchy2"/>
    <dgm:cxn modelId="{4343F558-1CEE-4943-92FB-4EEE4DCE89CB}" type="presParOf" srcId="{1EDEB1CC-5063-4454-981B-AAAAA63AD0DA}" destId="{B337024C-579B-47BE-BBB8-1D49E113AC48}" srcOrd="1" destOrd="0" presId="urn:microsoft.com/office/officeart/2005/8/layout/hierarchy2"/>
    <dgm:cxn modelId="{EFE27FB6-E50F-4D00-9153-D1688F73C724}" type="presParOf" srcId="{B337024C-579B-47BE-BBB8-1D49E113AC48}" destId="{F832FA5A-F333-4BB2-B995-F77AC26CE3A9}" srcOrd="0" destOrd="0" presId="urn:microsoft.com/office/officeart/2005/8/layout/hierarchy2"/>
    <dgm:cxn modelId="{A6DABF55-11B6-4E75-96FF-0EB4F405D2B3}" type="presParOf" srcId="{F832FA5A-F333-4BB2-B995-F77AC26CE3A9}" destId="{2C753C8F-AD2F-4B60-8ED6-06F729150D93}" srcOrd="0" destOrd="0" presId="urn:microsoft.com/office/officeart/2005/8/layout/hierarchy2"/>
    <dgm:cxn modelId="{08C0FAFC-DFE4-4BB9-9955-CACDDFC973D9}" type="presParOf" srcId="{B337024C-579B-47BE-BBB8-1D49E113AC48}" destId="{6A138AF8-4454-4BF7-A59E-800B583E0E7E}" srcOrd="1" destOrd="0" presId="urn:microsoft.com/office/officeart/2005/8/layout/hierarchy2"/>
    <dgm:cxn modelId="{799081E3-3A94-445D-BAFA-6DFB11D37AA0}" type="presParOf" srcId="{6A138AF8-4454-4BF7-A59E-800B583E0E7E}" destId="{F3E58597-E495-4C48-B7BB-CF8BEE275613}" srcOrd="0" destOrd="0" presId="urn:microsoft.com/office/officeart/2005/8/layout/hierarchy2"/>
    <dgm:cxn modelId="{D3C5B352-8B22-43B7-8E7C-5557E31F4BE0}" type="presParOf" srcId="{6A138AF8-4454-4BF7-A59E-800B583E0E7E}" destId="{38724E06-1642-42D4-9E27-E1FC81663F34}" srcOrd="1" destOrd="0" presId="urn:microsoft.com/office/officeart/2005/8/layout/hierarchy2"/>
    <dgm:cxn modelId="{EDD85040-5DBE-4E82-A631-7E18A72F4A5F}" type="presParOf" srcId="{38724E06-1642-42D4-9E27-E1FC81663F34}" destId="{AD3E9BE4-C1FD-45E9-8AAC-8C1311199B8A}" srcOrd="0" destOrd="0" presId="urn:microsoft.com/office/officeart/2005/8/layout/hierarchy2"/>
    <dgm:cxn modelId="{3C708B2E-002E-4A83-8E19-544007A72E19}" type="presParOf" srcId="{AD3E9BE4-C1FD-45E9-8AAC-8C1311199B8A}" destId="{2E496A5F-0C73-429E-A10E-0D3274D30DC4}" srcOrd="0" destOrd="0" presId="urn:microsoft.com/office/officeart/2005/8/layout/hierarchy2"/>
    <dgm:cxn modelId="{E8B6B9F1-F974-4B69-82EC-12ABB8BE7822}" type="presParOf" srcId="{38724E06-1642-42D4-9E27-E1FC81663F34}" destId="{9894D311-B372-4361-B331-2A466D53BA7B}" srcOrd="1" destOrd="0" presId="urn:microsoft.com/office/officeart/2005/8/layout/hierarchy2"/>
    <dgm:cxn modelId="{297E3434-6C9B-4866-9A64-CD19569CCB48}" type="presParOf" srcId="{9894D311-B372-4361-B331-2A466D53BA7B}" destId="{9740D700-6F7D-4250-A264-8D062B965BEA}" srcOrd="0" destOrd="0" presId="urn:microsoft.com/office/officeart/2005/8/layout/hierarchy2"/>
    <dgm:cxn modelId="{959390EA-6500-4219-96DD-27EB112C092B}" type="presParOf" srcId="{9894D311-B372-4361-B331-2A466D53BA7B}" destId="{DECFF24A-F015-48FE-B2EB-BEA871D605B7}" srcOrd="1" destOrd="0" presId="urn:microsoft.com/office/officeart/2005/8/layout/hierarchy2"/>
    <dgm:cxn modelId="{69CF18BE-EC8F-4A1C-B891-6F313FF11396}" type="presParOf" srcId="{38724E06-1642-42D4-9E27-E1FC81663F34}" destId="{29685996-72F6-4041-9BF3-6498508706E5}" srcOrd="2" destOrd="0" presId="urn:microsoft.com/office/officeart/2005/8/layout/hierarchy2"/>
    <dgm:cxn modelId="{72CFC5AE-CA7F-4425-A04C-0D8CEEE86E8D}" type="presParOf" srcId="{29685996-72F6-4041-9BF3-6498508706E5}" destId="{23651A1B-E3A6-4957-AA69-5B70A6C6F847}" srcOrd="0" destOrd="0" presId="urn:microsoft.com/office/officeart/2005/8/layout/hierarchy2"/>
    <dgm:cxn modelId="{A1D679AA-6056-4692-9F24-982228E78B3C}" type="presParOf" srcId="{38724E06-1642-42D4-9E27-E1FC81663F34}" destId="{1475F247-51D8-4F19-8C99-319012843667}" srcOrd="3" destOrd="0" presId="urn:microsoft.com/office/officeart/2005/8/layout/hierarchy2"/>
    <dgm:cxn modelId="{1530A2DE-DBC1-40B7-B913-A873A19CA90D}" type="presParOf" srcId="{1475F247-51D8-4F19-8C99-319012843667}" destId="{6C30EA7B-EE4B-47CA-A526-84FDCC1EBAB0}" srcOrd="0" destOrd="0" presId="urn:microsoft.com/office/officeart/2005/8/layout/hierarchy2"/>
    <dgm:cxn modelId="{7484B3BD-5C8B-49AC-8168-F4FB1196E966}" type="presParOf" srcId="{1475F247-51D8-4F19-8C99-319012843667}" destId="{04B21F1F-510A-4D49-9FCB-402C7BD3D35A}" srcOrd="1" destOrd="0" presId="urn:microsoft.com/office/officeart/2005/8/layout/hierarchy2"/>
    <dgm:cxn modelId="{2A5CEFE1-19CD-46EA-859B-C71487EC24FF}" type="presParOf" srcId="{B337024C-579B-47BE-BBB8-1D49E113AC48}" destId="{2F15415C-2A74-4A1D-9806-ABA73D6BB6F7}" srcOrd="2" destOrd="0" presId="urn:microsoft.com/office/officeart/2005/8/layout/hierarchy2"/>
    <dgm:cxn modelId="{6CDF82EE-4D24-4EDB-8B69-34A7C11782A6}" type="presParOf" srcId="{2F15415C-2A74-4A1D-9806-ABA73D6BB6F7}" destId="{ED5D053E-8089-4C16-9139-807A451403A6}" srcOrd="0" destOrd="0" presId="urn:microsoft.com/office/officeart/2005/8/layout/hierarchy2"/>
    <dgm:cxn modelId="{4D642725-4542-46BD-A896-B2C454D51230}" type="presParOf" srcId="{B337024C-579B-47BE-BBB8-1D49E113AC48}" destId="{1D782FC5-5CBF-431A-8116-DE7226B12385}" srcOrd="3" destOrd="0" presId="urn:microsoft.com/office/officeart/2005/8/layout/hierarchy2"/>
    <dgm:cxn modelId="{1B18FFAE-9F49-4C0A-BB5A-FB882DF6323D}" type="presParOf" srcId="{1D782FC5-5CBF-431A-8116-DE7226B12385}" destId="{98F273F4-209E-40C7-B66D-1F800954408E}" srcOrd="0" destOrd="0" presId="urn:microsoft.com/office/officeart/2005/8/layout/hierarchy2"/>
    <dgm:cxn modelId="{8E959992-EE8E-4967-882C-1EF4CB83819B}" type="presParOf" srcId="{1D782FC5-5CBF-431A-8116-DE7226B12385}" destId="{E92CB68C-072B-425A-A048-260A8F53A5E2}" srcOrd="1" destOrd="0" presId="urn:microsoft.com/office/officeart/2005/8/layout/hierarchy2"/>
    <dgm:cxn modelId="{7C94108F-BDE1-469B-A46D-239226AAD0FB}" type="presParOf" srcId="{E92CB68C-072B-425A-A048-260A8F53A5E2}" destId="{02046AE4-F5CF-4C93-B4F1-82CF0E86A23B}" srcOrd="0" destOrd="0" presId="urn:microsoft.com/office/officeart/2005/8/layout/hierarchy2"/>
    <dgm:cxn modelId="{2E3BD15D-400A-4C34-9DC7-F4E4376CA55A}" type="presParOf" srcId="{02046AE4-F5CF-4C93-B4F1-82CF0E86A23B}" destId="{D9246615-CD69-4860-A2C2-650A32E32E31}" srcOrd="0" destOrd="0" presId="urn:microsoft.com/office/officeart/2005/8/layout/hierarchy2"/>
    <dgm:cxn modelId="{F4CAC828-BDCE-4730-BD5A-C158EC8B28F9}" type="presParOf" srcId="{E92CB68C-072B-425A-A048-260A8F53A5E2}" destId="{AD0E3F84-C581-4A61-A379-27331574B296}" srcOrd="1" destOrd="0" presId="urn:microsoft.com/office/officeart/2005/8/layout/hierarchy2"/>
    <dgm:cxn modelId="{1DD592C2-C005-42B6-B5D3-B786FA309353}" type="presParOf" srcId="{AD0E3F84-C581-4A61-A379-27331574B296}" destId="{D5D08963-475A-40BE-A52F-40B23F4611C9}" srcOrd="0" destOrd="0" presId="urn:microsoft.com/office/officeart/2005/8/layout/hierarchy2"/>
    <dgm:cxn modelId="{0B3CFAE2-DADA-4969-9B0A-87533721B4EC}"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5, 6, 7, 8</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Mùa lũ của sông Gianh từ tháng 9 đến 11</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hững tháng có lượng mưa cao nhất cũng vào thời điểm tháng 9 đến 11</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Lưu lượng nước sông là lượng nước chảy qua mặt cắt ngang lòng sông ở một địa điểm nào đó, trong một giây đồng hồ (m</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3</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/s)</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E1023E69-7D60-4883-A839-E2CFB7B00F24}">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Qua đó ta thấy mùa lũ tương ứng với mùa mưa, mùa cạn sẽ tương ứng với mùa khô.</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2426D37F-D388-47BF-A42B-C32122C23CB9}" type="parTrans" cxnId="{48C04224-005A-4940-A853-3C7C2DC73650}">
      <dgm:prSet/>
      <dgm:spPr/>
      <dgm:t>
        <a:bodyPr/>
        <a:lstStyle/>
        <a:p>
          <a:endParaRPr lang="en-US"/>
        </a:p>
      </dgm:t>
    </dgm:pt>
    <dgm:pt modelId="{456EA504-4138-40CF-8961-76594F20AB35}" type="sibTrans" cxnId="{48C04224-005A-4940-A853-3C7C2DC73650}">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95246"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4"/>
      <dgm:spPr/>
      <dgm:t>
        <a:bodyPr/>
        <a:lstStyle/>
        <a:p>
          <a:endParaRPr lang="en-US"/>
        </a:p>
      </dgm:t>
    </dgm:pt>
    <dgm:pt modelId="{2E496A5F-0C73-429E-A10E-0D3274D30DC4}" type="pres">
      <dgm:prSet presAssocID="{CCF5FD4E-3B15-4708-A986-5FBD997FCA2D}" presName="connTx" presStyleLbl="parChTrans1D3" presStyleIdx="0" presStyleCnt="4"/>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4" custScaleX="257294" custScaleY="135467">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4"/>
      <dgm:spPr/>
      <dgm:t>
        <a:bodyPr/>
        <a:lstStyle/>
        <a:p>
          <a:endParaRPr lang="en-US"/>
        </a:p>
      </dgm:t>
    </dgm:pt>
    <dgm:pt modelId="{23651A1B-E3A6-4957-AA69-5B70A6C6F847}" type="pres">
      <dgm:prSet presAssocID="{7A1259F4-08A5-4C65-932C-2B42884099F9}" presName="connTx" presStyleLbl="parChTrans1D3" presStyleIdx="1" presStyleCnt="4"/>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4" custScaleX="257294" custScaleY="77793">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4"/>
      <dgm:spPr/>
      <dgm:t>
        <a:bodyPr/>
        <a:lstStyle/>
        <a:p>
          <a:endParaRPr lang="en-US"/>
        </a:p>
      </dgm:t>
    </dgm:pt>
    <dgm:pt modelId="{D9246615-CD69-4860-A2C2-650A32E32E31}" type="pres">
      <dgm:prSet presAssocID="{D926FC03-1594-4011-A9FF-20D764A1C295}" presName="connTx" presStyleLbl="parChTrans1D3" presStyleIdx="2" presStyleCnt="4"/>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4" custScaleX="254471" custScaleY="85931">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392397E2-D6DD-47E5-8CC2-9CA29391C8A6}" type="pres">
      <dgm:prSet presAssocID="{2426D37F-D388-47BF-A42B-C32122C23CB9}" presName="conn2-1" presStyleLbl="parChTrans1D3" presStyleIdx="3" presStyleCnt="4"/>
      <dgm:spPr/>
      <dgm:t>
        <a:bodyPr/>
        <a:lstStyle/>
        <a:p>
          <a:endParaRPr lang="en-US"/>
        </a:p>
      </dgm:t>
    </dgm:pt>
    <dgm:pt modelId="{B9A9AC19-D273-4B3E-9E7B-06147D8C48AA}" type="pres">
      <dgm:prSet presAssocID="{2426D37F-D388-47BF-A42B-C32122C23CB9}" presName="connTx" presStyleLbl="parChTrans1D3" presStyleIdx="3" presStyleCnt="4"/>
      <dgm:spPr/>
      <dgm:t>
        <a:bodyPr/>
        <a:lstStyle/>
        <a:p>
          <a:endParaRPr lang="en-US"/>
        </a:p>
      </dgm:t>
    </dgm:pt>
    <dgm:pt modelId="{1FC7A0BA-0BF8-4A18-BC56-76C4C8868563}" type="pres">
      <dgm:prSet presAssocID="{E1023E69-7D60-4883-A839-E2CFB7B00F24}" presName="root2" presStyleCnt="0"/>
      <dgm:spPr/>
    </dgm:pt>
    <dgm:pt modelId="{383E2949-C28A-462F-8A48-7F19808655C3}" type="pres">
      <dgm:prSet presAssocID="{E1023E69-7D60-4883-A839-E2CFB7B00F24}" presName="LevelTwoTextNode" presStyleLbl="node3" presStyleIdx="3" presStyleCnt="4" custScaleX="254619">
        <dgm:presLayoutVars>
          <dgm:chPref val="3"/>
        </dgm:presLayoutVars>
      </dgm:prSet>
      <dgm:spPr/>
      <dgm:t>
        <a:bodyPr/>
        <a:lstStyle/>
        <a:p>
          <a:endParaRPr lang="en-US"/>
        </a:p>
      </dgm:t>
    </dgm:pt>
    <dgm:pt modelId="{7BD12B05-47AF-46A6-9348-784BDE7699EC}" type="pres">
      <dgm:prSet presAssocID="{E1023E69-7D60-4883-A839-E2CFB7B00F24}" presName="level3hierChild" presStyleCnt="0"/>
      <dgm:spPr/>
    </dgm:pt>
  </dgm:ptLst>
  <dgm:cxnLst>
    <dgm:cxn modelId="{F43A6B68-BB53-4595-875F-1695E14B68C7}" type="presOf" srcId="{CCF5FD4E-3B15-4708-A986-5FBD997FCA2D}" destId="{2E496A5F-0C73-429E-A10E-0D3274D30DC4}" srcOrd="1" destOrd="0" presId="urn:microsoft.com/office/officeart/2005/8/layout/hierarchy2"/>
    <dgm:cxn modelId="{D49B6129-7801-4382-9B93-7CB1A2C20EFF}" type="presOf" srcId="{B718B39D-9535-466D-BA1C-DD567CE03E87}" destId="{D5D08963-475A-40BE-A52F-40B23F4611C9}" srcOrd="0" destOrd="0" presId="urn:microsoft.com/office/officeart/2005/8/layout/hierarchy2"/>
    <dgm:cxn modelId="{39F5392D-9B73-4992-A4EF-E039193F56E4}" type="presOf" srcId="{CCF5FD4E-3B15-4708-A986-5FBD997FCA2D}" destId="{AD3E9BE4-C1FD-45E9-8AAC-8C1311199B8A}"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7B70BAF7-A643-47F0-AA19-B7138C17B682}" type="presOf" srcId="{300A6C46-3B0E-40DC-9A64-D26FAE6A49C6}" destId="{ED5D053E-8089-4C16-9139-807A451403A6}" srcOrd="1"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48C04224-005A-4940-A853-3C7C2DC73650}" srcId="{6CFB1BB9-57DB-4A40-8729-A32D7A792CF5}" destId="{E1023E69-7D60-4883-A839-E2CFB7B00F24}" srcOrd="1" destOrd="0" parTransId="{2426D37F-D388-47BF-A42B-C32122C23CB9}" sibTransId="{456EA504-4138-40CF-8961-76594F20AB35}"/>
    <dgm:cxn modelId="{34292B0B-D349-4B81-8DD2-CB0CF55AFDF3}" srcId="{65F2C0DE-327F-427B-8C65-5C0B228D3EA5}" destId="{71AE8AA7-9BC2-4176-A52D-793F007FA49F}" srcOrd="1" destOrd="0" parTransId="{7A1259F4-08A5-4C65-932C-2B42884099F9}" sibTransId="{00BC42ED-2CFE-4C23-932A-586020874DD8}"/>
    <dgm:cxn modelId="{5A27FC2D-6D31-429B-BCFE-2E68DF3E8454}" type="presOf" srcId="{CD426A82-BC59-4B88-A9C5-6D6E73570D64}" destId="{F832FA5A-F333-4BB2-B995-F77AC26CE3A9}" srcOrd="0" destOrd="0" presId="urn:microsoft.com/office/officeart/2005/8/layout/hierarchy2"/>
    <dgm:cxn modelId="{B87C1599-2D6D-4989-A951-E79A92CB62DD}" type="presOf" srcId="{2426D37F-D388-47BF-A42B-C32122C23CB9}" destId="{392397E2-D6DD-47E5-8CC2-9CA29391C8A6}" srcOrd="0" destOrd="0" presId="urn:microsoft.com/office/officeart/2005/8/layout/hierarchy2"/>
    <dgm:cxn modelId="{6627CD19-D7F1-45D0-BD66-AF423A523859}" type="presOf" srcId="{CD426A82-BC59-4B88-A9C5-6D6E73570D64}" destId="{2C753C8F-AD2F-4B60-8ED6-06F729150D93}" srcOrd="1"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F7815C29-E5D1-4D00-8CB3-3129520DC462}" type="presOf" srcId="{D926FC03-1594-4011-A9FF-20D764A1C295}" destId="{02046AE4-F5CF-4C93-B4F1-82CF0E86A23B}" srcOrd="0" destOrd="0" presId="urn:microsoft.com/office/officeart/2005/8/layout/hierarchy2"/>
    <dgm:cxn modelId="{00E7CFF7-7325-433E-BA05-C29385B4EB1C}" type="presOf" srcId="{65F2C0DE-327F-427B-8C65-5C0B228D3EA5}" destId="{F3E58597-E495-4C48-B7BB-CF8BEE275613}"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59837833-6F9C-4D22-A95F-557B08059D76}" type="presOf" srcId="{6CFB1BB9-57DB-4A40-8729-A32D7A792CF5}" destId="{98F273F4-209E-40C7-B66D-1F800954408E}" srcOrd="0" destOrd="0" presId="urn:microsoft.com/office/officeart/2005/8/layout/hierarchy2"/>
    <dgm:cxn modelId="{4134EC1D-3AC5-430B-94A5-17FE4E41A22F}" type="presOf" srcId="{2426D37F-D388-47BF-A42B-C32122C23CB9}" destId="{B9A9AC19-D273-4B3E-9E7B-06147D8C48AA}" srcOrd="1" destOrd="0" presId="urn:microsoft.com/office/officeart/2005/8/layout/hierarchy2"/>
    <dgm:cxn modelId="{57E4D96D-8227-4835-BBE5-65A4610899EB}" type="presOf" srcId="{D926FC03-1594-4011-A9FF-20D764A1C295}" destId="{D9246615-CD69-4860-A2C2-650A32E32E31}" srcOrd="1" destOrd="0" presId="urn:microsoft.com/office/officeart/2005/8/layout/hierarchy2"/>
    <dgm:cxn modelId="{4D35B77A-BF75-4DCE-AD84-192ED15B9071}" type="presOf" srcId="{71AE8AA7-9BC2-4176-A52D-793F007FA49F}" destId="{6C30EA7B-EE4B-47CA-A526-84FDCC1EBAB0}" srcOrd="0" destOrd="0" presId="urn:microsoft.com/office/officeart/2005/8/layout/hierarchy2"/>
    <dgm:cxn modelId="{3A9B1B65-742B-4530-A0CE-00ACCFF419A2}" type="presOf" srcId="{1C84355D-D627-470F-8F41-B26585C5926B}" destId="{76AD24A5-FF43-4D81-AC78-2C1561632B20}" srcOrd="0" destOrd="0" presId="urn:microsoft.com/office/officeart/2005/8/layout/hierarchy2"/>
    <dgm:cxn modelId="{FD413A99-33D8-4924-8135-70D96C525E1A}" type="presOf" srcId="{D869D7E5-5E9E-47E6-9AC5-23919DAFECB4}" destId="{B76371B5-B499-4621-882A-64FFBDC66958}" srcOrd="0" destOrd="0" presId="urn:microsoft.com/office/officeart/2005/8/layout/hierarchy2"/>
    <dgm:cxn modelId="{27DBAAC0-32EF-4308-88C9-C6154628E0A8}" type="presOf" srcId="{E1023E69-7D60-4883-A839-E2CFB7B00F24}" destId="{383E2949-C28A-462F-8A48-7F19808655C3}" srcOrd="0" destOrd="0" presId="urn:microsoft.com/office/officeart/2005/8/layout/hierarchy2"/>
    <dgm:cxn modelId="{00A8D7FD-54E1-4ED7-9FC6-F80C34C75E10}" type="presOf" srcId="{7A1259F4-08A5-4C65-932C-2B42884099F9}" destId="{23651A1B-E3A6-4957-AA69-5B70A6C6F847}" srcOrd="1" destOrd="0" presId="urn:microsoft.com/office/officeart/2005/8/layout/hierarchy2"/>
    <dgm:cxn modelId="{B97A9C99-B5E9-4CE9-AD09-A4285FD6D24F}" type="presOf" srcId="{7A1259F4-08A5-4C65-932C-2B42884099F9}" destId="{29685996-72F6-4041-9BF3-6498508706E5}" srcOrd="0" destOrd="0" presId="urn:microsoft.com/office/officeart/2005/8/layout/hierarchy2"/>
    <dgm:cxn modelId="{456A568E-749E-4E9B-A71F-B3B58FE25DA6}" type="presOf" srcId="{300A6C46-3B0E-40DC-9A64-D26FAE6A49C6}" destId="{2F15415C-2A74-4A1D-9806-ABA73D6BB6F7}" srcOrd="0" destOrd="0" presId="urn:microsoft.com/office/officeart/2005/8/layout/hierarchy2"/>
    <dgm:cxn modelId="{335B0373-A8DE-42DF-BB51-252F491FE3B4}" type="presOf" srcId="{C5C0E0B2-2835-44F0-8EE0-D21BF7353577}" destId="{9740D700-6F7D-4250-A264-8D062B965BEA}" srcOrd="0" destOrd="0" presId="urn:microsoft.com/office/officeart/2005/8/layout/hierarchy2"/>
    <dgm:cxn modelId="{71E061E1-C3BE-4528-B925-FCD12FD9B1CD}" type="presParOf" srcId="{B76371B5-B499-4621-882A-64FFBDC66958}" destId="{1EDEB1CC-5063-4454-981B-AAAAA63AD0DA}" srcOrd="0" destOrd="0" presId="urn:microsoft.com/office/officeart/2005/8/layout/hierarchy2"/>
    <dgm:cxn modelId="{730FD473-BF4C-4130-B982-28911C59ABA2}" type="presParOf" srcId="{1EDEB1CC-5063-4454-981B-AAAAA63AD0DA}" destId="{76AD24A5-FF43-4D81-AC78-2C1561632B20}" srcOrd="0" destOrd="0" presId="urn:microsoft.com/office/officeart/2005/8/layout/hierarchy2"/>
    <dgm:cxn modelId="{916653DD-D555-4935-8B09-026A980D1E15}" type="presParOf" srcId="{1EDEB1CC-5063-4454-981B-AAAAA63AD0DA}" destId="{B337024C-579B-47BE-BBB8-1D49E113AC48}" srcOrd="1" destOrd="0" presId="urn:microsoft.com/office/officeart/2005/8/layout/hierarchy2"/>
    <dgm:cxn modelId="{21B46E3C-88C7-4D8D-8318-4AD7F1611AC8}" type="presParOf" srcId="{B337024C-579B-47BE-BBB8-1D49E113AC48}" destId="{F832FA5A-F333-4BB2-B995-F77AC26CE3A9}" srcOrd="0" destOrd="0" presId="urn:microsoft.com/office/officeart/2005/8/layout/hierarchy2"/>
    <dgm:cxn modelId="{12895CCD-0347-46E6-B996-726D0FD764B7}" type="presParOf" srcId="{F832FA5A-F333-4BB2-B995-F77AC26CE3A9}" destId="{2C753C8F-AD2F-4B60-8ED6-06F729150D93}" srcOrd="0" destOrd="0" presId="urn:microsoft.com/office/officeart/2005/8/layout/hierarchy2"/>
    <dgm:cxn modelId="{4BBE10D4-09A4-48B6-A28C-AA95F1169FF9}" type="presParOf" srcId="{B337024C-579B-47BE-BBB8-1D49E113AC48}" destId="{6A138AF8-4454-4BF7-A59E-800B583E0E7E}" srcOrd="1" destOrd="0" presId="urn:microsoft.com/office/officeart/2005/8/layout/hierarchy2"/>
    <dgm:cxn modelId="{42B070BF-342F-48EA-9360-00F18181A726}" type="presParOf" srcId="{6A138AF8-4454-4BF7-A59E-800B583E0E7E}" destId="{F3E58597-E495-4C48-B7BB-CF8BEE275613}" srcOrd="0" destOrd="0" presId="urn:microsoft.com/office/officeart/2005/8/layout/hierarchy2"/>
    <dgm:cxn modelId="{07867C99-1DF5-4461-8C18-3CA2304D75FE}" type="presParOf" srcId="{6A138AF8-4454-4BF7-A59E-800B583E0E7E}" destId="{38724E06-1642-42D4-9E27-E1FC81663F34}" srcOrd="1" destOrd="0" presId="urn:microsoft.com/office/officeart/2005/8/layout/hierarchy2"/>
    <dgm:cxn modelId="{8491E18A-CA56-4A6E-9899-E0FE080027F1}" type="presParOf" srcId="{38724E06-1642-42D4-9E27-E1FC81663F34}" destId="{AD3E9BE4-C1FD-45E9-8AAC-8C1311199B8A}" srcOrd="0" destOrd="0" presId="urn:microsoft.com/office/officeart/2005/8/layout/hierarchy2"/>
    <dgm:cxn modelId="{9DC168F7-CD34-439F-9A9C-ECCB6EA76DB5}" type="presParOf" srcId="{AD3E9BE4-C1FD-45E9-8AAC-8C1311199B8A}" destId="{2E496A5F-0C73-429E-A10E-0D3274D30DC4}" srcOrd="0" destOrd="0" presId="urn:microsoft.com/office/officeart/2005/8/layout/hierarchy2"/>
    <dgm:cxn modelId="{A4AF16E4-6A76-4DBB-BDF9-DF95FD0729B7}" type="presParOf" srcId="{38724E06-1642-42D4-9E27-E1FC81663F34}" destId="{9894D311-B372-4361-B331-2A466D53BA7B}" srcOrd="1" destOrd="0" presId="urn:microsoft.com/office/officeart/2005/8/layout/hierarchy2"/>
    <dgm:cxn modelId="{18B69A08-D902-4FB6-A381-34BB9CFDBD3A}" type="presParOf" srcId="{9894D311-B372-4361-B331-2A466D53BA7B}" destId="{9740D700-6F7D-4250-A264-8D062B965BEA}" srcOrd="0" destOrd="0" presId="urn:microsoft.com/office/officeart/2005/8/layout/hierarchy2"/>
    <dgm:cxn modelId="{618901D3-17F0-42B0-940A-0D7A64BAEA6C}" type="presParOf" srcId="{9894D311-B372-4361-B331-2A466D53BA7B}" destId="{DECFF24A-F015-48FE-B2EB-BEA871D605B7}" srcOrd="1" destOrd="0" presId="urn:microsoft.com/office/officeart/2005/8/layout/hierarchy2"/>
    <dgm:cxn modelId="{5CB2751F-9428-4C76-A758-DC2B29D7DEB1}" type="presParOf" srcId="{38724E06-1642-42D4-9E27-E1FC81663F34}" destId="{29685996-72F6-4041-9BF3-6498508706E5}" srcOrd="2" destOrd="0" presId="urn:microsoft.com/office/officeart/2005/8/layout/hierarchy2"/>
    <dgm:cxn modelId="{CF471C73-130A-4BE6-B8D8-F79C5C1F2A04}" type="presParOf" srcId="{29685996-72F6-4041-9BF3-6498508706E5}" destId="{23651A1B-E3A6-4957-AA69-5B70A6C6F847}" srcOrd="0" destOrd="0" presId="urn:microsoft.com/office/officeart/2005/8/layout/hierarchy2"/>
    <dgm:cxn modelId="{875B0D0E-63F5-4D35-8D3F-B77AA9CDB4D2}" type="presParOf" srcId="{38724E06-1642-42D4-9E27-E1FC81663F34}" destId="{1475F247-51D8-4F19-8C99-319012843667}" srcOrd="3" destOrd="0" presId="urn:microsoft.com/office/officeart/2005/8/layout/hierarchy2"/>
    <dgm:cxn modelId="{336CA2DC-CA4A-4CC5-BEBC-1B6222E9151A}" type="presParOf" srcId="{1475F247-51D8-4F19-8C99-319012843667}" destId="{6C30EA7B-EE4B-47CA-A526-84FDCC1EBAB0}" srcOrd="0" destOrd="0" presId="urn:microsoft.com/office/officeart/2005/8/layout/hierarchy2"/>
    <dgm:cxn modelId="{97E37828-BAD6-47EA-AE88-3CF2539421A9}" type="presParOf" srcId="{1475F247-51D8-4F19-8C99-319012843667}" destId="{04B21F1F-510A-4D49-9FCB-402C7BD3D35A}" srcOrd="1" destOrd="0" presId="urn:microsoft.com/office/officeart/2005/8/layout/hierarchy2"/>
    <dgm:cxn modelId="{56B2894B-C246-4622-B1E0-B0E055B668F5}" type="presParOf" srcId="{B337024C-579B-47BE-BBB8-1D49E113AC48}" destId="{2F15415C-2A74-4A1D-9806-ABA73D6BB6F7}" srcOrd="2" destOrd="0" presId="urn:microsoft.com/office/officeart/2005/8/layout/hierarchy2"/>
    <dgm:cxn modelId="{25977DE9-B050-46EE-88CD-9AEA268050D3}" type="presParOf" srcId="{2F15415C-2A74-4A1D-9806-ABA73D6BB6F7}" destId="{ED5D053E-8089-4C16-9139-807A451403A6}" srcOrd="0" destOrd="0" presId="urn:microsoft.com/office/officeart/2005/8/layout/hierarchy2"/>
    <dgm:cxn modelId="{D4C2534B-AC87-4755-BBE7-FBD7CA4BC117}" type="presParOf" srcId="{B337024C-579B-47BE-BBB8-1D49E113AC48}" destId="{1D782FC5-5CBF-431A-8116-DE7226B12385}" srcOrd="3" destOrd="0" presId="urn:microsoft.com/office/officeart/2005/8/layout/hierarchy2"/>
    <dgm:cxn modelId="{00A40A45-74CE-4693-AF60-80BAC6E835AA}" type="presParOf" srcId="{1D782FC5-5CBF-431A-8116-DE7226B12385}" destId="{98F273F4-209E-40C7-B66D-1F800954408E}" srcOrd="0" destOrd="0" presId="urn:microsoft.com/office/officeart/2005/8/layout/hierarchy2"/>
    <dgm:cxn modelId="{4B66E6A0-7150-4217-A2B1-504EC5112842}" type="presParOf" srcId="{1D782FC5-5CBF-431A-8116-DE7226B12385}" destId="{E92CB68C-072B-425A-A048-260A8F53A5E2}" srcOrd="1" destOrd="0" presId="urn:microsoft.com/office/officeart/2005/8/layout/hierarchy2"/>
    <dgm:cxn modelId="{102487CB-116E-423E-86A9-EA95FC5D3406}" type="presParOf" srcId="{E92CB68C-072B-425A-A048-260A8F53A5E2}" destId="{02046AE4-F5CF-4C93-B4F1-82CF0E86A23B}" srcOrd="0" destOrd="0" presId="urn:microsoft.com/office/officeart/2005/8/layout/hierarchy2"/>
    <dgm:cxn modelId="{B509F6B3-CF4D-458A-8457-902C6132E8CD}" type="presParOf" srcId="{02046AE4-F5CF-4C93-B4F1-82CF0E86A23B}" destId="{D9246615-CD69-4860-A2C2-650A32E32E31}" srcOrd="0" destOrd="0" presId="urn:microsoft.com/office/officeart/2005/8/layout/hierarchy2"/>
    <dgm:cxn modelId="{F0167087-CCD9-452B-BF45-BF4017C7F838}" type="presParOf" srcId="{E92CB68C-072B-425A-A048-260A8F53A5E2}" destId="{AD0E3F84-C581-4A61-A379-27331574B296}" srcOrd="1" destOrd="0" presId="urn:microsoft.com/office/officeart/2005/8/layout/hierarchy2"/>
    <dgm:cxn modelId="{FFBBA006-1952-458A-BEE5-997673FDD63C}" type="presParOf" srcId="{AD0E3F84-C581-4A61-A379-27331574B296}" destId="{D5D08963-475A-40BE-A52F-40B23F4611C9}" srcOrd="0" destOrd="0" presId="urn:microsoft.com/office/officeart/2005/8/layout/hierarchy2"/>
    <dgm:cxn modelId="{32EA8145-185E-4905-AB38-5C827306F71B}" type="presParOf" srcId="{AD0E3F84-C581-4A61-A379-27331574B296}" destId="{A2B847A4-C6CC-4129-B93B-907FBD499170}" srcOrd="1" destOrd="0" presId="urn:microsoft.com/office/officeart/2005/8/layout/hierarchy2"/>
    <dgm:cxn modelId="{D6ECAF2D-B8D9-455C-9BBC-843E28EA8F2B}" type="presParOf" srcId="{E92CB68C-072B-425A-A048-260A8F53A5E2}" destId="{392397E2-D6DD-47E5-8CC2-9CA29391C8A6}" srcOrd="2" destOrd="0" presId="urn:microsoft.com/office/officeart/2005/8/layout/hierarchy2"/>
    <dgm:cxn modelId="{BEE75094-8C3E-427C-B9A1-6E572091AD13}" type="presParOf" srcId="{392397E2-D6DD-47E5-8CC2-9CA29391C8A6}" destId="{B9A9AC19-D273-4B3E-9E7B-06147D8C48AA}" srcOrd="0" destOrd="0" presId="urn:microsoft.com/office/officeart/2005/8/layout/hierarchy2"/>
    <dgm:cxn modelId="{6E590F6E-F74A-4243-926B-CC9E532C9472}" type="presParOf" srcId="{E92CB68C-072B-425A-A048-260A8F53A5E2}" destId="{1FC7A0BA-0BF8-4A18-BC56-76C4C8868563}" srcOrd="3" destOrd="0" presId="urn:microsoft.com/office/officeart/2005/8/layout/hierarchy2"/>
    <dgm:cxn modelId="{AF610685-F555-404E-8D5D-A451A59CB5EC}" type="presParOf" srcId="{1FC7A0BA-0BF8-4A18-BC56-76C4C8868563}" destId="{383E2949-C28A-462F-8A48-7F19808655C3}" srcOrd="0" destOrd="0" presId="urn:microsoft.com/office/officeart/2005/8/layout/hierarchy2"/>
    <dgm:cxn modelId="{5EA95DDD-1EE6-426A-A5ED-CEB56B0137AA}" type="presParOf" srcId="{1FC7A0BA-0BF8-4A18-BC56-76C4C8868563}" destId="{7BD12B05-47AF-46A6-9348-784BDE7699EC}"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853941-4521-4499-BF6F-A8838EBD00F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5C60574-19F0-4017-8BE8-4553523920C3}">
      <dgm:prSet phldrT="[Text]"/>
      <dgm:spPr/>
      <dgm:t>
        <a:bodyPr/>
        <a:lstStyle/>
        <a:p>
          <a:r>
            <a:rPr lang="en-US" dirty="0">
              <a:latin typeface="Cambria" panose="02040503050406030204" pitchFamily="18" charset="0"/>
              <a:ea typeface="Cambria" panose="02040503050406030204" pitchFamily="18" charset="0"/>
            </a:rPr>
            <a:t>SÔNG</a:t>
          </a:r>
        </a:p>
      </dgm:t>
    </dgm:pt>
    <dgm:pt modelId="{DD9E1D74-5590-4258-A114-C4BE7934A7F3}" type="parTrans" cxnId="{24938F49-E514-4222-95F5-86F01169F178}">
      <dgm:prSet/>
      <dgm:spPr/>
      <dgm:t>
        <a:bodyPr/>
        <a:lstStyle/>
        <a:p>
          <a:endParaRPr lang="en-US"/>
        </a:p>
      </dgm:t>
    </dgm:pt>
    <dgm:pt modelId="{C089C2C9-0BF7-4339-95E1-AFA6FEBFFFCF}" type="sibTrans" cxnId="{24938F49-E514-4222-95F5-86F01169F178}">
      <dgm:prSet/>
      <dgm:spPr/>
      <dgm:t>
        <a:bodyPr/>
        <a:lstStyle/>
        <a:p>
          <a:endParaRPr lang="en-US"/>
        </a:p>
      </dgm:t>
    </dgm:pt>
    <dgm:pt modelId="{6A3D4EA7-34E5-4ADE-99BC-79556D8135EE}">
      <dgm:prSet phldrT="[Text]"/>
      <dgm:spPr/>
      <dgm:t>
        <a:bodyPr/>
        <a:lstStyle/>
        <a:p>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endParaRPr lang="en-US" dirty="0">
            <a:latin typeface="Cambria" panose="02040503050406030204" pitchFamily="18" charset="0"/>
            <a:ea typeface="Cambria" panose="02040503050406030204" pitchFamily="18" charset="0"/>
          </a:endParaRPr>
        </a:p>
      </dgm:t>
    </dgm:pt>
    <dgm:pt modelId="{53EEEFD4-D07A-44C6-BF9F-E08EADB8A657}" type="parTrans" cxnId="{15D83740-7961-4CA1-8123-B9854980AEE6}">
      <dgm:prSet/>
      <dgm:spPr/>
      <dgm:t>
        <a:bodyPr/>
        <a:lstStyle/>
        <a:p>
          <a:endParaRPr lang="en-US"/>
        </a:p>
      </dgm:t>
    </dgm:pt>
    <dgm:pt modelId="{54D382A6-B708-4CBB-A177-744FEDD09151}" type="sibTrans" cxnId="{15D83740-7961-4CA1-8123-B9854980AEE6}">
      <dgm:prSet/>
      <dgm:spPr/>
      <dgm:t>
        <a:bodyPr/>
        <a:lstStyle/>
        <a:p>
          <a:endParaRPr lang="en-US"/>
        </a:p>
      </dgm:t>
    </dgm:pt>
    <dgm:pt modelId="{16977A81-8424-4701-AEF7-123B3F8B48EA}">
      <dgm:prSet phldrT="[Text]"/>
      <dgm:spPr/>
      <dgm:t>
        <a:bodyPr/>
        <a:lstStyle/>
        <a:p>
          <a:r>
            <a:rPr lang="en-US" dirty="0">
              <a:latin typeface="Cambria" panose="02040503050406030204" pitchFamily="18" charset="0"/>
              <a:ea typeface="Cambria" panose="02040503050406030204" pitchFamily="18" charset="0"/>
            </a:rPr>
            <a:t>Chi </a:t>
          </a:r>
          <a:r>
            <a:rPr lang="en-US" dirty="0" err="1">
              <a:latin typeface="Cambria" panose="02040503050406030204" pitchFamily="18" charset="0"/>
              <a:ea typeface="Cambria" panose="02040503050406030204" pitchFamily="18" charset="0"/>
            </a:rPr>
            <a:t>lưu</a:t>
          </a:r>
          <a:endParaRPr lang="en-US" dirty="0">
            <a:latin typeface="Cambria" panose="02040503050406030204" pitchFamily="18" charset="0"/>
            <a:ea typeface="Cambria" panose="02040503050406030204" pitchFamily="18" charset="0"/>
          </a:endParaRPr>
        </a:p>
      </dgm:t>
    </dgm:pt>
    <dgm:pt modelId="{67DC298A-95B4-4587-A40D-2C4E4841D57D}" type="parTrans" cxnId="{B7A737F6-1D70-4144-8EA1-0A42863BD007}">
      <dgm:prSet/>
      <dgm:spPr/>
      <dgm:t>
        <a:bodyPr/>
        <a:lstStyle/>
        <a:p>
          <a:endParaRPr lang="en-US"/>
        </a:p>
      </dgm:t>
    </dgm:pt>
    <dgm:pt modelId="{EFFC7B1E-092A-4A86-BB2C-922AC16F7932}" type="sibTrans" cxnId="{B7A737F6-1D70-4144-8EA1-0A42863BD007}">
      <dgm:prSet/>
      <dgm:spPr/>
      <dgm:t>
        <a:bodyPr/>
        <a:lstStyle/>
        <a:p>
          <a:endParaRPr lang="en-US"/>
        </a:p>
      </dgm:t>
    </dgm:pt>
    <dgm:pt modelId="{A59E544E-83AF-4649-B7E8-944CB78398FE}">
      <dgm:prSet phldrT="[Text]"/>
      <dgm:spPr/>
      <dgm:t>
        <a:bodyPr/>
        <a:lstStyle/>
        <a:p>
          <a:r>
            <a:rPr lang="en-US" dirty="0" err="1">
              <a:latin typeface="Cambria" panose="02040503050406030204" pitchFamily="18" charset="0"/>
              <a:ea typeface="Cambria" panose="02040503050406030204" pitchFamily="18" charset="0"/>
            </a:rPr>
            <a:t>Cửa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endParaRPr lang="en-US" dirty="0">
            <a:latin typeface="Cambria" panose="02040503050406030204" pitchFamily="18" charset="0"/>
            <a:ea typeface="Cambria" panose="02040503050406030204" pitchFamily="18" charset="0"/>
          </a:endParaRPr>
        </a:p>
      </dgm:t>
    </dgm:pt>
    <dgm:pt modelId="{A5F4A835-23B8-451A-AB29-39B8602D4D33}" type="parTrans" cxnId="{B5C33F9F-0F9D-44F0-9400-45BBAD77654B}">
      <dgm:prSet/>
      <dgm:spPr/>
      <dgm:t>
        <a:bodyPr/>
        <a:lstStyle/>
        <a:p>
          <a:endParaRPr lang="en-US"/>
        </a:p>
      </dgm:t>
    </dgm:pt>
    <dgm:pt modelId="{D682B431-F753-49D2-942D-B21F3E145206}" type="sibTrans" cxnId="{B5C33F9F-0F9D-44F0-9400-45BBAD77654B}">
      <dgm:prSet/>
      <dgm:spPr/>
      <dgm:t>
        <a:bodyPr/>
        <a:lstStyle/>
        <a:p>
          <a:endParaRPr lang="en-US"/>
        </a:p>
      </dgm:t>
    </dgm:pt>
    <dgm:pt modelId="{9B67B521-9917-4F41-9A02-541C79F137CD}">
      <dgm:prSet phldrT="[Text]"/>
      <dgm:spPr/>
      <dgm:t>
        <a:bodyPr/>
        <a:lstStyle/>
        <a:p>
          <a:r>
            <a:rPr lang="en-US" dirty="0" err="1">
              <a:latin typeface="Cambria" panose="02040503050406030204" pitchFamily="18" charset="0"/>
              <a:ea typeface="Cambria" panose="02040503050406030204" pitchFamily="18" charset="0"/>
            </a:rPr>
            <a:t>Phụ</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lưu</a:t>
          </a:r>
          <a:endParaRPr lang="en-US" dirty="0">
            <a:latin typeface="Cambria" panose="02040503050406030204" pitchFamily="18" charset="0"/>
            <a:ea typeface="Cambria" panose="02040503050406030204" pitchFamily="18" charset="0"/>
          </a:endParaRPr>
        </a:p>
      </dgm:t>
    </dgm:pt>
    <dgm:pt modelId="{3CE3BFE5-8563-4213-AE29-053592B2BD6F}" type="parTrans" cxnId="{07A73095-1966-4673-A5CD-3D3D90E62B8B}">
      <dgm:prSet/>
      <dgm:spPr/>
      <dgm:t>
        <a:bodyPr/>
        <a:lstStyle/>
        <a:p>
          <a:endParaRPr lang="en-US"/>
        </a:p>
      </dgm:t>
    </dgm:pt>
    <dgm:pt modelId="{BBCF24D5-2569-493E-A552-EB903A619EF9}" type="sibTrans" cxnId="{07A73095-1966-4673-A5CD-3D3D90E62B8B}">
      <dgm:prSet/>
      <dgm:spPr/>
      <dgm:t>
        <a:bodyPr/>
        <a:lstStyle/>
        <a:p>
          <a:endParaRPr lang="en-US"/>
        </a:p>
      </dgm:t>
    </dgm:pt>
    <dgm:pt modelId="{E3B554AD-D898-4C43-A63E-6441A0AECB25}" type="pres">
      <dgm:prSet presAssocID="{3E853941-4521-4499-BF6F-A8838EBD00F1}" presName="cycle" presStyleCnt="0">
        <dgm:presLayoutVars>
          <dgm:chMax val="1"/>
          <dgm:dir/>
          <dgm:animLvl val="ctr"/>
          <dgm:resizeHandles val="exact"/>
        </dgm:presLayoutVars>
      </dgm:prSet>
      <dgm:spPr/>
      <dgm:t>
        <a:bodyPr/>
        <a:lstStyle/>
        <a:p>
          <a:endParaRPr lang="en-US"/>
        </a:p>
      </dgm:t>
    </dgm:pt>
    <dgm:pt modelId="{7870927E-AF0D-4EB8-97E6-24FDD54FCBED}" type="pres">
      <dgm:prSet presAssocID="{25C60574-19F0-4017-8BE8-4553523920C3}" presName="centerShape" presStyleLbl="node0" presStyleIdx="0" presStyleCnt="1"/>
      <dgm:spPr/>
      <dgm:t>
        <a:bodyPr/>
        <a:lstStyle/>
        <a:p>
          <a:endParaRPr lang="en-US"/>
        </a:p>
      </dgm:t>
    </dgm:pt>
    <dgm:pt modelId="{10FB956D-6436-4EF6-9F13-95961E9C8DA7}" type="pres">
      <dgm:prSet presAssocID="{53EEEFD4-D07A-44C6-BF9F-E08EADB8A657}" presName="Name9" presStyleLbl="parChTrans1D2" presStyleIdx="0" presStyleCnt="4"/>
      <dgm:spPr/>
      <dgm:t>
        <a:bodyPr/>
        <a:lstStyle/>
        <a:p>
          <a:endParaRPr lang="en-US"/>
        </a:p>
      </dgm:t>
    </dgm:pt>
    <dgm:pt modelId="{45C4BE22-4E8E-4D4B-82FA-F76EC002DE24}" type="pres">
      <dgm:prSet presAssocID="{53EEEFD4-D07A-44C6-BF9F-E08EADB8A657}" presName="connTx" presStyleLbl="parChTrans1D2" presStyleIdx="0" presStyleCnt="4"/>
      <dgm:spPr/>
      <dgm:t>
        <a:bodyPr/>
        <a:lstStyle/>
        <a:p>
          <a:endParaRPr lang="en-US"/>
        </a:p>
      </dgm:t>
    </dgm:pt>
    <dgm:pt modelId="{7BDF9D76-F1E4-4A3A-9419-8230936C6AC4}" type="pres">
      <dgm:prSet presAssocID="{6A3D4EA7-34E5-4ADE-99BC-79556D8135EE}" presName="node" presStyleLbl="node1" presStyleIdx="0" presStyleCnt="4">
        <dgm:presLayoutVars>
          <dgm:bulletEnabled val="1"/>
        </dgm:presLayoutVars>
      </dgm:prSet>
      <dgm:spPr/>
      <dgm:t>
        <a:bodyPr/>
        <a:lstStyle/>
        <a:p>
          <a:endParaRPr lang="en-US"/>
        </a:p>
      </dgm:t>
    </dgm:pt>
    <dgm:pt modelId="{E6DA899A-1A8C-426E-B34C-EAC86D4E7C70}" type="pres">
      <dgm:prSet presAssocID="{67DC298A-95B4-4587-A40D-2C4E4841D57D}" presName="Name9" presStyleLbl="parChTrans1D2" presStyleIdx="1" presStyleCnt="4"/>
      <dgm:spPr/>
      <dgm:t>
        <a:bodyPr/>
        <a:lstStyle/>
        <a:p>
          <a:endParaRPr lang="en-US"/>
        </a:p>
      </dgm:t>
    </dgm:pt>
    <dgm:pt modelId="{34A1E670-8282-439D-9D8F-85941272E67A}" type="pres">
      <dgm:prSet presAssocID="{67DC298A-95B4-4587-A40D-2C4E4841D57D}" presName="connTx" presStyleLbl="parChTrans1D2" presStyleIdx="1" presStyleCnt="4"/>
      <dgm:spPr/>
      <dgm:t>
        <a:bodyPr/>
        <a:lstStyle/>
        <a:p>
          <a:endParaRPr lang="en-US"/>
        </a:p>
      </dgm:t>
    </dgm:pt>
    <dgm:pt modelId="{2C2CFD0E-C9B3-471D-BEA9-85DE433340EE}" type="pres">
      <dgm:prSet presAssocID="{16977A81-8424-4701-AEF7-123B3F8B48EA}" presName="node" presStyleLbl="node1" presStyleIdx="1" presStyleCnt="4">
        <dgm:presLayoutVars>
          <dgm:bulletEnabled val="1"/>
        </dgm:presLayoutVars>
      </dgm:prSet>
      <dgm:spPr/>
      <dgm:t>
        <a:bodyPr/>
        <a:lstStyle/>
        <a:p>
          <a:endParaRPr lang="en-US"/>
        </a:p>
      </dgm:t>
    </dgm:pt>
    <dgm:pt modelId="{91B92D3B-816A-4498-9E99-2663FF54EA63}" type="pres">
      <dgm:prSet presAssocID="{A5F4A835-23B8-451A-AB29-39B8602D4D33}" presName="Name9" presStyleLbl="parChTrans1D2" presStyleIdx="2" presStyleCnt="4"/>
      <dgm:spPr/>
      <dgm:t>
        <a:bodyPr/>
        <a:lstStyle/>
        <a:p>
          <a:endParaRPr lang="en-US"/>
        </a:p>
      </dgm:t>
    </dgm:pt>
    <dgm:pt modelId="{21876F2C-4F2D-4842-BCB4-EB56CC3D19EE}" type="pres">
      <dgm:prSet presAssocID="{A5F4A835-23B8-451A-AB29-39B8602D4D33}" presName="connTx" presStyleLbl="parChTrans1D2" presStyleIdx="2" presStyleCnt="4"/>
      <dgm:spPr/>
      <dgm:t>
        <a:bodyPr/>
        <a:lstStyle/>
        <a:p>
          <a:endParaRPr lang="en-US"/>
        </a:p>
      </dgm:t>
    </dgm:pt>
    <dgm:pt modelId="{2AE7D998-8DC3-4200-BEFA-B772728A9647}" type="pres">
      <dgm:prSet presAssocID="{A59E544E-83AF-4649-B7E8-944CB78398FE}" presName="node" presStyleLbl="node1" presStyleIdx="2" presStyleCnt="4">
        <dgm:presLayoutVars>
          <dgm:bulletEnabled val="1"/>
        </dgm:presLayoutVars>
      </dgm:prSet>
      <dgm:spPr/>
      <dgm:t>
        <a:bodyPr/>
        <a:lstStyle/>
        <a:p>
          <a:endParaRPr lang="en-US"/>
        </a:p>
      </dgm:t>
    </dgm:pt>
    <dgm:pt modelId="{7BB269C0-3745-45B1-A435-69AA86B8A74E}" type="pres">
      <dgm:prSet presAssocID="{3CE3BFE5-8563-4213-AE29-053592B2BD6F}" presName="Name9" presStyleLbl="parChTrans1D2" presStyleIdx="3" presStyleCnt="4"/>
      <dgm:spPr/>
      <dgm:t>
        <a:bodyPr/>
        <a:lstStyle/>
        <a:p>
          <a:endParaRPr lang="en-US"/>
        </a:p>
      </dgm:t>
    </dgm:pt>
    <dgm:pt modelId="{C01323DB-AE96-48BD-8213-3D40F7397D8F}" type="pres">
      <dgm:prSet presAssocID="{3CE3BFE5-8563-4213-AE29-053592B2BD6F}" presName="connTx" presStyleLbl="parChTrans1D2" presStyleIdx="3" presStyleCnt="4"/>
      <dgm:spPr/>
      <dgm:t>
        <a:bodyPr/>
        <a:lstStyle/>
        <a:p>
          <a:endParaRPr lang="en-US"/>
        </a:p>
      </dgm:t>
    </dgm:pt>
    <dgm:pt modelId="{91D2FEFD-9896-4071-A133-083A93FF79E1}" type="pres">
      <dgm:prSet presAssocID="{9B67B521-9917-4F41-9A02-541C79F137CD}" presName="node" presStyleLbl="node1" presStyleIdx="3" presStyleCnt="4">
        <dgm:presLayoutVars>
          <dgm:bulletEnabled val="1"/>
        </dgm:presLayoutVars>
      </dgm:prSet>
      <dgm:spPr/>
      <dgm:t>
        <a:bodyPr/>
        <a:lstStyle/>
        <a:p>
          <a:endParaRPr lang="en-US"/>
        </a:p>
      </dgm:t>
    </dgm:pt>
  </dgm:ptLst>
  <dgm:cxnLst>
    <dgm:cxn modelId="{9BEF80B8-2A3D-478C-95F2-03FC24F04969}" type="presOf" srcId="{3CE3BFE5-8563-4213-AE29-053592B2BD6F}" destId="{C01323DB-AE96-48BD-8213-3D40F7397D8F}" srcOrd="1" destOrd="0" presId="urn:microsoft.com/office/officeart/2005/8/layout/radial1"/>
    <dgm:cxn modelId="{8A801402-370D-4591-9FAE-0C21589BCD4E}" type="presOf" srcId="{67DC298A-95B4-4587-A40D-2C4E4841D57D}" destId="{E6DA899A-1A8C-426E-B34C-EAC86D4E7C70}" srcOrd="0" destOrd="0" presId="urn:microsoft.com/office/officeart/2005/8/layout/radial1"/>
    <dgm:cxn modelId="{DAB16A07-70D2-49DC-8E4E-714953FDE50D}" type="presOf" srcId="{6A3D4EA7-34E5-4ADE-99BC-79556D8135EE}" destId="{7BDF9D76-F1E4-4A3A-9419-8230936C6AC4}" srcOrd="0" destOrd="0" presId="urn:microsoft.com/office/officeart/2005/8/layout/radial1"/>
    <dgm:cxn modelId="{57503B1C-874C-49E5-ADAE-6FBEAA668C64}" type="presOf" srcId="{A59E544E-83AF-4649-B7E8-944CB78398FE}" destId="{2AE7D998-8DC3-4200-BEFA-B772728A9647}" srcOrd="0" destOrd="0" presId="urn:microsoft.com/office/officeart/2005/8/layout/radial1"/>
    <dgm:cxn modelId="{15D83740-7961-4CA1-8123-B9854980AEE6}" srcId="{25C60574-19F0-4017-8BE8-4553523920C3}" destId="{6A3D4EA7-34E5-4ADE-99BC-79556D8135EE}" srcOrd="0" destOrd="0" parTransId="{53EEEFD4-D07A-44C6-BF9F-E08EADB8A657}" sibTransId="{54D382A6-B708-4CBB-A177-744FEDD09151}"/>
    <dgm:cxn modelId="{54017778-AA90-409D-938D-99E8717BA23C}" type="presOf" srcId="{16977A81-8424-4701-AEF7-123B3F8B48EA}" destId="{2C2CFD0E-C9B3-471D-BEA9-85DE433340EE}" srcOrd="0" destOrd="0" presId="urn:microsoft.com/office/officeart/2005/8/layout/radial1"/>
    <dgm:cxn modelId="{FBE4D974-575D-434B-B43B-DA71FC8DECC3}" type="presOf" srcId="{A5F4A835-23B8-451A-AB29-39B8602D4D33}" destId="{21876F2C-4F2D-4842-BCB4-EB56CC3D19EE}" srcOrd="1" destOrd="0" presId="urn:microsoft.com/office/officeart/2005/8/layout/radial1"/>
    <dgm:cxn modelId="{211179CC-EB21-4C64-9092-167754DC872A}" type="presOf" srcId="{9B67B521-9917-4F41-9A02-541C79F137CD}" destId="{91D2FEFD-9896-4071-A133-083A93FF79E1}" srcOrd="0" destOrd="0" presId="urn:microsoft.com/office/officeart/2005/8/layout/radial1"/>
    <dgm:cxn modelId="{B7A737F6-1D70-4144-8EA1-0A42863BD007}" srcId="{25C60574-19F0-4017-8BE8-4553523920C3}" destId="{16977A81-8424-4701-AEF7-123B3F8B48EA}" srcOrd="1" destOrd="0" parTransId="{67DC298A-95B4-4587-A40D-2C4E4841D57D}" sibTransId="{EFFC7B1E-092A-4A86-BB2C-922AC16F7932}"/>
    <dgm:cxn modelId="{C02C2F6F-3D6B-4FFD-B2B5-C89C633969F4}" type="presOf" srcId="{3CE3BFE5-8563-4213-AE29-053592B2BD6F}" destId="{7BB269C0-3745-45B1-A435-69AA86B8A74E}" srcOrd="0" destOrd="0" presId="urn:microsoft.com/office/officeart/2005/8/layout/radial1"/>
    <dgm:cxn modelId="{F46B8D39-2BC0-44AD-AA33-7B6D5591DD8D}" type="presOf" srcId="{A5F4A835-23B8-451A-AB29-39B8602D4D33}" destId="{91B92D3B-816A-4498-9E99-2663FF54EA63}" srcOrd="0" destOrd="0" presId="urn:microsoft.com/office/officeart/2005/8/layout/radial1"/>
    <dgm:cxn modelId="{24938F49-E514-4222-95F5-86F01169F178}" srcId="{3E853941-4521-4499-BF6F-A8838EBD00F1}" destId="{25C60574-19F0-4017-8BE8-4553523920C3}" srcOrd="0" destOrd="0" parTransId="{DD9E1D74-5590-4258-A114-C4BE7934A7F3}" sibTransId="{C089C2C9-0BF7-4339-95E1-AFA6FEBFFFCF}"/>
    <dgm:cxn modelId="{07A73095-1966-4673-A5CD-3D3D90E62B8B}" srcId="{25C60574-19F0-4017-8BE8-4553523920C3}" destId="{9B67B521-9917-4F41-9A02-541C79F137CD}" srcOrd="3" destOrd="0" parTransId="{3CE3BFE5-8563-4213-AE29-053592B2BD6F}" sibTransId="{BBCF24D5-2569-493E-A552-EB903A619EF9}"/>
    <dgm:cxn modelId="{B5C33F9F-0F9D-44F0-9400-45BBAD77654B}" srcId="{25C60574-19F0-4017-8BE8-4553523920C3}" destId="{A59E544E-83AF-4649-B7E8-944CB78398FE}" srcOrd="2" destOrd="0" parTransId="{A5F4A835-23B8-451A-AB29-39B8602D4D33}" sibTransId="{D682B431-F753-49D2-942D-B21F3E145206}"/>
    <dgm:cxn modelId="{1B84A2D5-219B-4EAA-AE92-26CAD847C4CF}" type="presOf" srcId="{67DC298A-95B4-4587-A40D-2C4E4841D57D}" destId="{34A1E670-8282-439D-9D8F-85941272E67A}" srcOrd="1" destOrd="0" presId="urn:microsoft.com/office/officeart/2005/8/layout/radial1"/>
    <dgm:cxn modelId="{165C8E6A-0597-4785-82FA-284C6187970D}" type="presOf" srcId="{53EEEFD4-D07A-44C6-BF9F-E08EADB8A657}" destId="{45C4BE22-4E8E-4D4B-82FA-F76EC002DE24}" srcOrd="1" destOrd="0" presId="urn:microsoft.com/office/officeart/2005/8/layout/radial1"/>
    <dgm:cxn modelId="{03E244E5-F36C-4AB6-848D-77A61DBF127A}" type="presOf" srcId="{53EEEFD4-D07A-44C6-BF9F-E08EADB8A657}" destId="{10FB956D-6436-4EF6-9F13-95961E9C8DA7}" srcOrd="0" destOrd="0" presId="urn:microsoft.com/office/officeart/2005/8/layout/radial1"/>
    <dgm:cxn modelId="{65777646-FB08-4DDC-859D-C78FDC8864D7}" type="presOf" srcId="{25C60574-19F0-4017-8BE8-4553523920C3}" destId="{7870927E-AF0D-4EB8-97E6-24FDD54FCBED}" srcOrd="0" destOrd="0" presId="urn:microsoft.com/office/officeart/2005/8/layout/radial1"/>
    <dgm:cxn modelId="{586D20AA-3DAB-404B-9A39-58E7F00B3964}" type="presOf" srcId="{3E853941-4521-4499-BF6F-A8838EBD00F1}" destId="{E3B554AD-D898-4C43-A63E-6441A0AECB25}" srcOrd="0" destOrd="0" presId="urn:microsoft.com/office/officeart/2005/8/layout/radial1"/>
    <dgm:cxn modelId="{1AFEF982-2E0C-4949-B07E-E9C75C2FEC95}" type="presParOf" srcId="{E3B554AD-D898-4C43-A63E-6441A0AECB25}" destId="{7870927E-AF0D-4EB8-97E6-24FDD54FCBED}" srcOrd="0" destOrd="0" presId="urn:microsoft.com/office/officeart/2005/8/layout/radial1"/>
    <dgm:cxn modelId="{260FA20F-252C-425E-8184-A98719AEA0C1}" type="presParOf" srcId="{E3B554AD-D898-4C43-A63E-6441A0AECB25}" destId="{10FB956D-6436-4EF6-9F13-95961E9C8DA7}" srcOrd="1" destOrd="0" presId="urn:microsoft.com/office/officeart/2005/8/layout/radial1"/>
    <dgm:cxn modelId="{3DD4E261-6FAC-47DE-B80F-E35F030AACA7}" type="presParOf" srcId="{10FB956D-6436-4EF6-9F13-95961E9C8DA7}" destId="{45C4BE22-4E8E-4D4B-82FA-F76EC002DE24}" srcOrd="0" destOrd="0" presId="urn:microsoft.com/office/officeart/2005/8/layout/radial1"/>
    <dgm:cxn modelId="{94EE1D3A-CF7C-4B42-A07D-FCE6EC344E29}" type="presParOf" srcId="{E3B554AD-D898-4C43-A63E-6441A0AECB25}" destId="{7BDF9D76-F1E4-4A3A-9419-8230936C6AC4}" srcOrd="2" destOrd="0" presId="urn:microsoft.com/office/officeart/2005/8/layout/radial1"/>
    <dgm:cxn modelId="{FD80B8F9-6F09-4705-8BA8-47810B7F2443}" type="presParOf" srcId="{E3B554AD-D898-4C43-A63E-6441A0AECB25}" destId="{E6DA899A-1A8C-426E-B34C-EAC86D4E7C70}" srcOrd="3" destOrd="0" presId="urn:microsoft.com/office/officeart/2005/8/layout/radial1"/>
    <dgm:cxn modelId="{D5642753-F397-4C0C-AA27-B5456116039E}" type="presParOf" srcId="{E6DA899A-1A8C-426E-B34C-EAC86D4E7C70}" destId="{34A1E670-8282-439D-9D8F-85941272E67A}" srcOrd="0" destOrd="0" presId="urn:microsoft.com/office/officeart/2005/8/layout/radial1"/>
    <dgm:cxn modelId="{16228BE4-82F6-4465-A3F8-1AB505265203}" type="presParOf" srcId="{E3B554AD-D898-4C43-A63E-6441A0AECB25}" destId="{2C2CFD0E-C9B3-471D-BEA9-85DE433340EE}" srcOrd="4" destOrd="0" presId="urn:microsoft.com/office/officeart/2005/8/layout/radial1"/>
    <dgm:cxn modelId="{3DFBD038-F24A-4654-9BC8-5784E1A98953}" type="presParOf" srcId="{E3B554AD-D898-4C43-A63E-6441A0AECB25}" destId="{91B92D3B-816A-4498-9E99-2663FF54EA63}" srcOrd="5" destOrd="0" presId="urn:microsoft.com/office/officeart/2005/8/layout/radial1"/>
    <dgm:cxn modelId="{45024DF6-9D9F-45DA-9D43-D2FBDBF003DB}" type="presParOf" srcId="{91B92D3B-816A-4498-9E99-2663FF54EA63}" destId="{21876F2C-4F2D-4842-BCB4-EB56CC3D19EE}" srcOrd="0" destOrd="0" presId="urn:microsoft.com/office/officeart/2005/8/layout/radial1"/>
    <dgm:cxn modelId="{5BEB7C9E-D77A-4DC8-908B-04315D8AB73B}" type="presParOf" srcId="{E3B554AD-D898-4C43-A63E-6441A0AECB25}" destId="{2AE7D998-8DC3-4200-BEFA-B772728A9647}" srcOrd="6" destOrd="0" presId="urn:microsoft.com/office/officeart/2005/8/layout/radial1"/>
    <dgm:cxn modelId="{05BBA937-2D61-4011-9581-F1F536452BFE}" type="presParOf" srcId="{E3B554AD-D898-4C43-A63E-6441A0AECB25}" destId="{7BB269C0-3745-45B1-A435-69AA86B8A74E}" srcOrd="7" destOrd="0" presId="urn:microsoft.com/office/officeart/2005/8/layout/radial1"/>
    <dgm:cxn modelId="{A5FACF71-D832-4362-960A-10204F112884}" type="presParOf" srcId="{7BB269C0-3745-45B1-A435-69AA86B8A74E}" destId="{C01323DB-AE96-48BD-8213-3D40F7397D8F}" srcOrd="0" destOrd="0" presId="urn:microsoft.com/office/officeart/2005/8/layout/radial1"/>
    <dgm:cxn modelId="{DB04F2D5-04A9-4BA4-92D1-ACAD6B7F58D3}" type="presParOf" srcId="{E3B554AD-D898-4C43-A63E-6441A0AECB25}" destId="{91D2FEFD-9896-4071-A133-083A93FF79E1}" srcOrd="8"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19/08/2022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19/08/2022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19/08/2022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19/08/2022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19/08/2022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gif"/><Relationship Id="rId10" Type="http://schemas.microsoft.com/office/2007/relationships/hdphoto" Target="../media/hdphoto4.wdp"/><Relationship Id="rId4" Type="http://schemas.openxmlformats.org/officeDocument/2006/relationships/image" Target="../media/image8.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3.png"/><Relationship Id="rId7" Type="http://schemas.openxmlformats.org/officeDocument/2006/relationships/diagramData" Target="../diagrams/data3.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11" Type="http://schemas.microsoft.com/office/2007/relationships/diagramDrawing" Target="../diagrams/drawing3.xml"/><Relationship Id="rId5" Type="http://schemas.openxmlformats.org/officeDocument/2006/relationships/image" Target="../media/image15.gif"/><Relationship Id="rId10" Type="http://schemas.openxmlformats.org/officeDocument/2006/relationships/diagramColors" Target="../diagrams/colors3.xml"/><Relationship Id="rId4" Type="http://schemas.openxmlformats.org/officeDocument/2006/relationships/image" Target="../media/image8.jpeg"/><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8.jpe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8.jpeg"/><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png"/><Relationship Id="rId7" Type="http://schemas.openxmlformats.org/officeDocument/2006/relationships/diagramQuickStyle" Target="../diagrams/quickStyle2.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gif"/><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building, roof&#10;&#10;Description automatically generated">
            <a:extLst>
              <a:ext uri="{FF2B5EF4-FFF2-40B4-BE49-F238E27FC236}">
                <a16:creationId xmlns:a16="http://schemas.microsoft.com/office/drawing/2014/main" xmlns="" id="{0582134A-0554-4321-E6B0-CBE9839A2D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a:stretch/>
        </p:blipFill>
        <p:spPr>
          <a:xfrm>
            <a:off x="10274" y="0"/>
            <a:ext cx="9133726" cy="4876800"/>
          </a:xfrm>
          <a:prstGeom prst="rect">
            <a:avLst/>
          </a:prstGeom>
        </p:spPr>
      </p:pic>
      <p:sp>
        <p:nvSpPr>
          <p:cNvPr id="12" name="Rectangle: Beveled 11">
            <a:extLst>
              <a:ext uri="{FF2B5EF4-FFF2-40B4-BE49-F238E27FC236}">
                <a16:creationId xmlns:a16="http://schemas.microsoft.com/office/drawing/2014/main" xmlns="" id="{349AC5F7-E118-BE98-9D81-727120CCAD02}"/>
              </a:ext>
            </a:extLst>
          </p:cNvPr>
          <p:cNvSpPr/>
          <p:nvPr/>
        </p:nvSpPr>
        <p:spPr>
          <a:xfrm>
            <a:off x="10274" y="4876800"/>
            <a:ext cx="9133726" cy="1981200"/>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a:solidFill>
                  <a:srgbClr val="0D30DD"/>
                </a:solidFill>
              </a:rPr>
              <a:t>- TỔ CHUYÊN MÔN: LỊCH SỬ - ĐỊA LÝ - GIÁO DỤC CÔNG DÂN</a:t>
            </a:r>
          </a:p>
          <a:p>
            <a:r>
              <a:rPr lang="en-US" sz="2600" b="1">
                <a:solidFill>
                  <a:srgbClr val="0D30DD"/>
                </a:solidFill>
              </a:rPr>
              <a:t>- NHÓM: LỊCH SỬ - ĐỊA LÝ</a:t>
            </a:r>
          </a:p>
          <a:p>
            <a:pPr algn="ctr"/>
            <a:endParaRPr lang="en-US"/>
          </a:p>
        </p:txBody>
      </p:sp>
    </p:spTree>
    <p:extLst>
      <p:ext uri="{BB962C8B-B14F-4D97-AF65-F5344CB8AC3E}">
        <p14:creationId xmlns:p14="http://schemas.microsoft.com/office/powerpoint/2010/main" val="3773536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2488394"/>
          </a:xfrm>
          <a:prstGeom prst="wedgeRoundRectCallout">
            <a:avLst>
              <a:gd name="adj1" fmla="val 47307"/>
              <a:gd name="adj2" fmla="val 11586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76400"/>
            <a:ext cx="6629398" cy="2308324"/>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Hồ là những khoảng nước đọng tương đối rộng và sâu trong đất liền.</a:t>
            </a:r>
          </a:p>
          <a:p>
            <a:pPr algn="just"/>
            <a:r>
              <a:rPr lang="vi-VN" sz="2400" dirty="0">
                <a:latin typeface="Cambria" panose="02040503050406030204" pitchFamily="18" charset="0"/>
                <a:ea typeface="Cambria" panose="02040503050406030204" pitchFamily="18" charset="0"/>
              </a:rPr>
              <a:t>- Phân loại hồ: </a:t>
            </a:r>
          </a:p>
          <a:p>
            <a:pPr algn="just"/>
            <a:r>
              <a:rPr lang="vi-VN" sz="2400" dirty="0">
                <a:latin typeface="Cambria" panose="02040503050406030204" pitchFamily="18" charset="0"/>
                <a:ea typeface="Cambria" panose="02040503050406030204" pitchFamily="18" charset="0"/>
              </a:rPr>
              <a:t>+ Dựa vào tính chất: hồ nước mặn và hồ nước ngọt.</a:t>
            </a:r>
          </a:p>
          <a:p>
            <a:pPr algn="just"/>
            <a:r>
              <a:rPr lang="vi-VN" sz="2400" dirty="0">
                <a:latin typeface="Cambria" panose="02040503050406030204" pitchFamily="18" charset="0"/>
                <a:ea typeface="Cambria" panose="02040503050406030204" pitchFamily="18" charset="0"/>
              </a:rPr>
              <a:t>+ Dựa vào nguồn gốc: hồ tự nhiên, hồ nhân tạo.</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en-US" sz="2400" b="1" dirty="0" err="1">
                <a:solidFill>
                  <a:srgbClr val="0D30DD"/>
                </a:solidFill>
                <a:latin typeface="Cambria" pitchFamily="18" charset="0"/>
              </a:rPr>
              <a:t>Hồ</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Tree>
    <p:extLst>
      <p:ext uri="{BB962C8B-B14F-4D97-AF65-F5344CB8AC3E}">
        <p14:creationId xmlns:p14="http://schemas.microsoft.com/office/powerpoint/2010/main" val="2000697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139047"/>
          </a:xfrm>
          <a:prstGeom prst="wedgeRoundRectCallout">
            <a:avLst>
              <a:gd name="adj1" fmla="val 23606"/>
              <a:gd name="adj2" fmla="val 9562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1517065"/>
            <a:ext cx="3276600" cy="2292935"/>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17.4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k</a:t>
            </a:r>
            <a:r>
              <a:rPr lang="vi-VN" sz="2000" i="1" dirty="0">
                <a:solidFill>
                  <a:srgbClr val="FF0000"/>
                </a:solidFill>
                <a:latin typeface="Cambria" panose="02040503050406030204" pitchFamily="18" charset="0"/>
                <a:ea typeface="Cambria" panose="02040503050406030204" pitchFamily="18" charset="0"/>
              </a:rPr>
              <a:t>ể tên những mục đích sử sụng nước sông, hồ.</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Cho biết nước sông hồ có thể sử dụng cho nhiều mục đích không?</a:t>
            </a:r>
            <a:endParaRPr lang="en-US" sz="2000" i="1" dirty="0">
              <a:solidFill>
                <a:srgbClr val="FF0000"/>
              </a:solidFill>
              <a:latin typeface="Cambria" panose="02040503050406030204" pitchFamily="18" charset="0"/>
              <a:ea typeface="Cambria" panose="02040503050406030204" pitchFamily="18" charset="0"/>
            </a:endParaRPr>
          </a:p>
          <a:p>
            <a:pPr algn="ctr"/>
            <a:r>
              <a:rPr lang="vi-VN" sz="2000" i="1" dirty="0">
                <a:solidFill>
                  <a:srgbClr val="FF0000"/>
                </a:solidFill>
                <a:latin typeface="Cambria" panose="02040503050406030204" pitchFamily="18" charset="0"/>
                <a:ea typeface="Cambria" panose="02040503050406030204" pitchFamily="18" charset="0"/>
              </a:rPr>
              <a:t> Vì sao?</a:t>
            </a:r>
          </a:p>
          <a:p>
            <a:pPr algn="ctr"/>
            <a:r>
              <a:rPr lang="en-US" sz="2300" i="1" dirty="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2139047"/>
          </a:xfrm>
          <a:prstGeom prst="rect">
            <a:avLst/>
          </a:prstGeom>
        </p:spPr>
        <p:txBody>
          <a:bodyPr wrap="square">
            <a:spAutoFit/>
          </a:bodyPr>
          <a:lstStyle/>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Mục đích: sản xuất nông nghiệp, công nghiệp, phát triển thủy điện, thủy lợi, giao thông vận tải đường sông, du lịch, nuôi trồng thủy sản...</a:t>
            </a:r>
            <a:endParaRPr lang="en-US" sz="1900" dirty="0">
              <a:latin typeface="Cambria" panose="02040503050406030204" pitchFamily="18" charset="0"/>
              <a:ea typeface="Cambria" panose="02040503050406030204" pitchFamily="18" charset="0"/>
            </a:endParaRP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Nước sông hồ có thể sử dụng cho nhiều mục đích vì để tránh  lãng phí, giúp nâng cao hiệu quả kinh tế.</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Sử dụng tổng hợp nước sông, hồ</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03322" y="3733800"/>
            <a:ext cx="4080155" cy="2788259"/>
          </a:xfrm>
          <a:prstGeom prst="rect">
            <a:avLst/>
          </a:prstGeom>
          <a:noFill/>
          <a:ln>
            <a:solidFill>
              <a:srgbClr val="00FF00"/>
            </a:solidFill>
          </a:ln>
        </p:spPr>
      </p:pic>
    </p:spTree>
    <p:extLst>
      <p:ext uri="{BB962C8B-B14F-4D97-AF65-F5344CB8AC3E}">
        <p14:creationId xmlns:p14="http://schemas.microsoft.com/office/powerpoint/2010/main" val="1876970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267200" y="1295399"/>
            <a:ext cx="4474760" cy="2139047"/>
          </a:xfrm>
          <a:prstGeom prst="wedgeRoundRectCallout">
            <a:avLst>
              <a:gd name="adj1" fmla="val 23606"/>
              <a:gd name="adj2" fmla="val 9562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1628507"/>
            <a:ext cx="3276600" cy="1800493"/>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các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ảnh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sau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nước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hồ</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Hòa</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được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sử</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dụng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tổng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hợp</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như</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thế</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nào</a:t>
            </a:r>
            <a:r>
              <a:rPr lang="en-US" sz="2200" i="1" dirty="0">
                <a:solidFill>
                  <a:srgbClr val="FF0000"/>
                </a:solidFill>
                <a:latin typeface="Cambria" panose="02040503050406030204" pitchFamily="18" charset="0"/>
                <a:ea typeface="Cambria" panose="02040503050406030204" pitchFamily="18" charset="0"/>
              </a:rPr>
              <a:t>?</a:t>
            </a:r>
            <a:endParaRPr lang="vi-VN" sz="2200" i="1" dirty="0">
              <a:solidFill>
                <a:srgbClr val="FF0000"/>
              </a:solidFill>
              <a:latin typeface="Cambria" panose="02040503050406030204" pitchFamily="18" charset="0"/>
              <a:ea typeface="Cambria" panose="02040503050406030204" pitchFamily="18" charset="0"/>
            </a:endParaRPr>
          </a:p>
          <a:p>
            <a:pPr algn="ctr"/>
            <a:r>
              <a:rPr lang="en-US" sz="2300" i="1" dirty="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95800" y="1554540"/>
            <a:ext cx="4114800" cy="1569660"/>
          </a:xfrm>
          <a:prstGeom prst="rect">
            <a:avLst/>
          </a:prstGeom>
        </p:spPr>
        <p:txBody>
          <a:bodyPr wrap="square">
            <a:spAutoFit/>
          </a:bodyPr>
          <a:lstStyle/>
          <a:p>
            <a:pPr algn="just"/>
            <a:r>
              <a:rPr lang="en-US" sz="2400" dirty="0" err="1">
                <a:latin typeface="Cambria" panose="02040503050406030204" pitchFamily="18" charset="0"/>
                <a:ea typeface="Cambria" panose="02040503050406030204" pitchFamily="18" charset="0"/>
              </a:rPr>
              <a:t>Nước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hồ</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Hòa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dụng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tổng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hợp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triển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thủy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điện</a:t>
            </a:r>
            <a:r>
              <a:rPr lang="en-US" sz="2400" dirty="0">
                <a:latin typeface="Cambria" panose="02040503050406030204" pitchFamily="18" charset="0"/>
                <a:ea typeface="Cambria" panose="02040503050406030204" pitchFamily="18" charset="0"/>
              </a:rPr>
              <a:t>, du </a:t>
            </a:r>
            <a:r>
              <a:rPr lang="en-US" sz="2400" dirty="0" err="1">
                <a:latin typeface="Cambria" panose="02040503050406030204" pitchFamily="18" charset="0"/>
                <a:ea typeface="Cambria" panose="02040503050406030204" pitchFamily="18" charset="0"/>
              </a:rPr>
              <a:t>lịch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ven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hồ</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nuôi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trồng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thủy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sản</a:t>
            </a:r>
            <a:r>
              <a:rPr lang="en-US" sz="2400" dirty="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Sử dụng tổng hợp nước sông, hồ</a:t>
            </a:r>
            <a:endParaRPr lang="en-US" sz="2400" b="1" dirty="0">
              <a:solidFill>
                <a:srgbClr val="0D30DD"/>
              </a:solidFill>
              <a:latin typeface="Cambria" pitchFamily="18" charset="0"/>
            </a:endParaRPr>
          </a:p>
        </p:txBody>
      </p:sp>
      <p:pic>
        <p:nvPicPr>
          <p:cNvPr id="26" name="Picture 25"/>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2245"/>
          <a:stretch/>
        </p:blipFill>
        <p:spPr bwMode="auto">
          <a:xfrm>
            <a:off x="2800350" y="3608850"/>
            <a:ext cx="3295650" cy="3066529"/>
          </a:xfrm>
          <a:prstGeom prst="rect">
            <a:avLst/>
          </a:prstGeom>
          <a:noFill/>
          <a:ln>
            <a:solidFill>
              <a:srgbClr val="00FF00"/>
            </a:solidFill>
          </a:ln>
        </p:spPr>
      </p:pic>
    </p:spTree>
    <p:extLst>
      <p:ext uri="{BB962C8B-B14F-4D97-AF65-F5344CB8AC3E}">
        <p14:creationId xmlns:p14="http://schemas.microsoft.com/office/powerpoint/2010/main" val="3024240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2488394"/>
          </a:xfrm>
          <a:prstGeom prst="wedgeRoundRectCallout">
            <a:avLst>
              <a:gd name="adj1" fmla="val 47307"/>
              <a:gd name="adj2" fmla="val 11586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76400"/>
            <a:ext cx="6629398" cy="2308324"/>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Mục đích: sản xuất nông nghiệp, công nghiệp, phát triển thủy điện, thủy lợi, giao thông vận tải đường sông, du lịch, nuôi trồng thủy sản...</a:t>
            </a:r>
          </a:p>
          <a:p>
            <a:pPr algn="just"/>
            <a:r>
              <a:rPr lang="vi-VN" sz="2400" dirty="0">
                <a:latin typeface="Cambria" panose="02040503050406030204" pitchFamily="18" charset="0"/>
                <a:ea typeface="Cambria" panose="02040503050406030204" pitchFamily="18" charset="0"/>
              </a:rPr>
              <a:t>- Tầm quan trọng: nâng cao hiệu quả kinh tế, tránh lãng phí và góp phần bảo vệ tài nguyên nước.</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vi-VN" sz="2400" b="1" dirty="0">
                <a:solidFill>
                  <a:srgbClr val="0D30DD"/>
                </a:solidFill>
                <a:latin typeface="Cambria" pitchFamily="18" charset="0"/>
              </a:rPr>
              <a:t>Sử dụng tổng hợp nước sông, hồ</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Tree>
    <p:extLst>
      <p:ext uri="{BB962C8B-B14F-4D97-AF65-F5344CB8AC3E}">
        <p14:creationId xmlns:p14="http://schemas.microsoft.com/office/powerpoint/2010/main" val="3052650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FF0000"/>
                </a:solidFill>
                <a:latin typeface="Cambria" pitchFamily="18" charset="0"/>
              </a:rPr>
              <a:t> EM CÓ BIẾT?</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pic>
        <p:nvPicPr>
          <p:cNvPr id="9218" name="Picture 2" descr="Những bức ảnh của rừng Amazon thổi hồn vào tâm trí bạ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982" y="3846710"/>
            <a:ext cx="5999218" cy="270649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255455"/>
            <a:ext cx="6151618" cy="2554545"/>
          </a:xfrm>
          <a:prstGeom prst="rect">
            <a:avLst/>
          </a:prstGeom>
        </p:spPr>
        <p:txBody>
          <a:bodyPr wrap="square">
            <a:spAutoFit/>
          </a:bodyPr>
          <a:lstStyle/>
          <a:p>
            <a:pPr algn="just"/>
            <a:r>
              <a:rPr lang="vi-VN" sz="2000" b="1" dirty="0">
                <a:solidFill>
                  <a:srgbClr val="002060"/>
                </a:solidFill>
                <a:latin typeface="Cambria" panose="02040503050406030204" pitchFamily="18" charset="0"/>
                <a:ea typeface="Cambria" panose="02040503050406030204" pitchFamily="18" charset="0"/>
              </a:rPr>
              <a:t>Sông Amazon</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là một dòng sông ở Nam Mỹ.</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Amazon được xem là con sông dài nhất thế giới</a:t>
            </a:r>
            <a:r>
              <a:rPr lang="en-US" sz="2000" dirty="0">
                <a:solidFill>
                  <a:srgbClr val="002060"/>
                </a:solidFill>
                <a:latin typeface="Cambria" panose="02040503050406030204" pitchFamily="18" charset="0"/>
                <a:ea typeface="Cambria" panose="02040503050406030204" pitchFamily="18" charset="0"/>
              </a:rPr>
              <a:t>,</a:t>
            </a:r>
            <a:r>
              <a:rPr lang="vi-VN" sz="2000" dirty="0">
                <a:solidFill>
                  <a:srgbClr val="002060"/>
                </a:solidFill>
                <a:latin typeface="Cambria" panose="02040503050406030204" pitchFamily="18" charset="0"/>
                <a:ea typeface="Cambria" panose="02040503050406030204" pitchFamily="18" charset="0"/>
              </a:rPr>
              <a:t> có lưu vực rộng nhất và lưu lượng nước nhiều nhất thế giới.</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Sông Amazon chiếm khoảng 20% tổng lưu lượng nước ngọt cung cấp cho các đại dương. Vào mùa mưa lũ, chỗ rộng nhất của sông có thể lên đến 40 km</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và khu vực cửa sông có thể rộng tới 325 km</a:t>
            </a:r>
            <a:r>
              <a:rPr lang="en-US" sz="2000" dirty="0">
                <a:solidFill>
                  <a:srgbClr val="002060"/>
                </a:solidFill>
                <a:latin typeface="Cambria" panose="02040503050406030204" pitchFamily="18" charset="0"/>
                <a:ea typeface="Cambria" panose="02040503050406030204" pitchFamily="18" charset="0"/>
              </a:rPr>
              <a:t>.</a:t>
            </a:r>
            <a:r>
              <a:rPr lang="vi-VN" sz="2000" dirty="0">
                <a:solidFill>
                  <a:srgbClr val="002060"/>
                </a:solidFill>
                <a:latin typeface="Cambria" panose="02040503050406030204" pitchFamily="18" charset="0"/>
                <a:ea typeface="Cambria" panose="02040503050406030204" pitchFamily="18" charset="0"/>
              </a:rPr>
              <a:t> Do độ rộng của sông như vậy, người ta còn gọi là sông biển</a:t>
            </a:r>
            <a:r>
              <a:rPr lang="en-US" sz="2000" dirty="0">
                <a:solidFill>
                  <a:srgbClr val="002060"/>
                </a:solidFill>
                <a:latin typeface="Cambria" panose="02040503050406030204" pitchFamily="18" charset="0"/>
                <a:ea typeface="Cambria" panose="02040503050406030204" pitchFamily="18" charset="0"/>
              </a:rPr>
              <a:t>.</a:t>
            </a:r>
            <a:endParaRPr lang="vi-VN"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363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randombar(horizontal)">
                                      <p:cBhvr>
                                        <p:cTn id="21" dur="500"/>
                                        <p:tgtEl>
                                          <p:spTgt spid="921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087940"/>
            <a:ext cx="3371615" cy="1569660"/>
          </a:xfrm>
          <a:prstGeom prst="rect">
            <a:avLst/>
          </a:prstGeom>
        </p:spPr>
        <p:txBody>
          <a:bodyPr wrap="square">
            <a:spAutoFit/>
          </a:bodyPr>
          <a:lstStyle/>
          <a:p>
            <a:pPr algn="ct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Dựa</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vào</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kiến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thức</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đã</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học</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em</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hãy</a:t>
            </a:r>
            <a:r>
              <a:rPr lang="en-US" sz="2400" i="1" dirty="0">
                <a:solidFill>
                  <a:srgbClr val="FF0000"/>
                </a:solidFill>
                <a:latin typeface="Cambria" panose="02040503050406030204" pitchFamily="18" charset="0"/>
                <a:ea typeface="Cambria" panose="02040503050406030204" pitchFamily="18" charset="0"/>
              </a:rPr>
              <a:t> </a:t>
            </a:r>
            <a:r>
              <a:rPr lang="vi-VN" sz="2400" i="1" dirty="0">
                <a:solidFill>
                  <a:srgbClr val="FF0000"/>
                </a:solidFill>
                <a:latin typeface="Cambria" panose="02040503050406030204" pitchFamily="18" charset="0"/>
                <a:ea typeface="Cambria" panose="02040503050406030204" pitchFamily="18" charset="0"/>
              </a:rPr>
              <a:t>Vẽ sơ đồ thể hiện các bộ phận chính của một dòng sông lớn.</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graphicFrame>
        <p:nvGraphicFramePr>
          <p:cNvPr id="2" name="Diagram 1"/>
          <p:cNvGraphicFramePr/>
          <p:nvPr>
            <p:extLst>
              <p:ext uri="{D42A27DB-BD31-4B8C-83A1-F6EECF244321}">
                <p14:modId xmlns:p14="http://schemas.microsoft.com/office/powerpoint/2010/main" val="1020235700"/>
              </p:ext>
            </p:extLst>
          </p:nvPr>
        </p:nvGraphicFramePr>
        <p:xfrm>
          <a:off x="3429000" y="23622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593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2057400"/>
            <a:ext cx="3371615" cy="1631216"/>
          </a:xfrm>
          <a:prstGeom prst="rect">
            <a:avLst/>
          </a:prstGeom>
        </p:spPr>
        <p:txBody>
          <a:bodyPr wrap="square">
            <a:spAutoFit/>
          </a:bodyPr>
          <a:lstStyle/>
          <a:p>
            <a:pPr algn="ct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Dựa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ảnh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sau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hiểu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của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bản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thân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s</a:t>
            </a:r>
            <a:r>
              <a:rPr lang="vi-VN" sz="2000" i="1" dirty="0">
                <a:solidFill>
                  <a:srgbClr val="FF0000"/>
                </a:solidFill>
                <a:latin typeface="Cambria" panose="02040503050406030204" pitchFamily="18" charset="0"/>
                <a:ea typeface="Cambria" panose="02040503050406030204" pitchFamily="18" charset="0"/>
              </a:rPr>
              <a:t>ông nào cung cấp nước cho hồ Dầu Tiếng? Nước hồ Dầu có được sử dụng tổng hợp?</a:t>
            </a:r>
          </a:p>
        </p:txBody>
      </p:sp>
      <p:sp>
        <p:nvSpPr>
          <p:cNvPr id="17" name="Rectangle 16"/>
          <p:cNvSpPr/>
          <p:nvPr/>
        </p:nvSpPr>
        <p:spPr>
          <a:xfrm>
            <a:off x="4648200" y="1948696"/>
            <a:ext cx="4191000" cy="1785104"/>
          </a:xfrm>
          <a:prstGeom prst="rect">
            <a:avLst/>
          </a:prstGeom>
        </p:spPr>
        <p:txBody>
          <a:bodyPr wrap="square">
            <a:spAutoFit/>
          </a:bodyPr>
          <a:lstStyle/>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Sông Sài Gòn cung cấp nước cho hồ Dầu Tiếng.</a:t>
            </a:r>
            <a:endParaRPr lang="en-US"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 Hồ Dầu Tiếng được sử dụng tổng hợp để phát triển du lịch, thủy sản, </a:t>
            </a:r>
            <a:r>
              <a:rPr lang="en-US" sz="2200" dirty="0" err="1">
                <a:latin typeface="Cambria" panose="02040503050406030204" pitchFamily="18" charset="0"/>
                <a:ea typeface="Cambria" panose="02040503050406030204" pitchFamily="18" charset="0"/>
              </a:rPr>
              <a:t>cấp</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nước</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trồng rừng…</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050" name="Picture 2" descr="Hồ Dầu Tiếng - hồ nước nhân tạo lớn nhất Việt Nam - Vntrip.v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4131308"/>
            <a:ext cx="3702217" cy="2448802"/>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2304871"/>
            <a:ext cx="3439710" cy="1200329"/>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Hãy</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tìm</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ví</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dụ</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về</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việc</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sử</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dụng</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tổng</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hợp</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nước</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sông</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hoặc</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hồ</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và</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em</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biết</a:t>
            </a:r>
            <a:r>
              <a:rPr lang="en-US" sz="2400" i="1" dirty="0">
                <a:solidFill>
                  <a:srgbClr val="FF0000"/>
                </a:solidFill>
                <a:latin typeface="Cambria" panose="02040503050406030204" pitchFamily="18" charset="0"/>
                <a:ea typeface="Cambria" panose="02040503050406030204" pitchFamily="18" charset="0"/>
              </a:rPr>
              <a:t>.</a:t>
            </a:r>
            <a:endParaRPr lang="vi-VN" sz="24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572000" y="1778675"/>
            <a:ext cx="4284662" cy="2031325"/>
          </a:xfrm>
          <a:prstGeom prst="rect">
            <a:avLst/>
          </a:prstGeom>
        </p:spPr>
        <p:txBody>
          <a:bodyPr wrap="square">
            <a:spAutoFit/>
          </a:bodyPr>
          <a:lstStyle/>
          <a:p>
            <a:pPr algn="just"/>
            <a:r>
              <a:rPr lang="en-US" sz="2100" dirty="0" err="1">
                <a:latin typeface="Cambria" panose="02040503050406030204" pitchFamily="18" charset="0"/>
                <a:ea typeface="Cambria" panose="02040503050406030204" pitchFamily="18" charset="0"/>
              </a:rPr>
              <a:t>Ví</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dụ</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sử</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dụng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tổng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hợp</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nước</a:t>
            </a:r>
            <a:r>
              <a:rPr lang="en-US" sz="2100" dirty="0">
                <a:latin typeface="Cambria" panose="02040503050406030204" pitchFamily="18" charset="0"/>
                <a:ea typeface="Cambria" panose="02040503050406030204" pitchFamily="18" charset="0"/>
              </a:rPr>
              <a:t> ở </a:t>
            </a:r>
            <a:r>
              <a:rPr lang="en-US" sz="2100" dirty="0" err="1">
                <a:latin typeface="Cambria" panose="02040503050406030204" pitchFamily="18" charset="0"/>
                <a:ea typeface="Cambria" panose="02040503050406030204" pitchFamily="18" charset="0"/>
              </a:rPr>
              <a:t>sông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Đồng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Nai</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phát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triển</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thủy</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điện</a:t>
            </a:r>
            <a:r>
              <a:rPr lang="en-US" sz="2100" dirty="0">
                <a:latin typeface="Cambria" panose="02040503050406030204" pitchFamily="18" charset="0"/>
                <a:ea typeface="Cambria" panose="02040503050406030204" pitchFamily="18" charset="0"/>
              </a:rPr>
              <a:t> (ở </a:t>
            </a:r>
            <a:r>
              <a:rPr lang="en-US" sz="2100" dirty="0" err="1">
                <a:latin typeface="Cambria" panose="02040503050406030204" pitchFamily="18" charset="0"/>
                <a:ea typeface="Cambria" panose="02040503050406030204" pitchFamily="18" charset="0"/>
              </a:rPr>
              <a:t>thượng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nguồn</a:t>
            </a:r>
            <a:r>
              <a:rPr lang="en-US" sz="2100" dirty="0">
                <a:latin typeface="Cambria" panose="02040503050406030204" pitchFamily="18" charset="0"/>
                <a:ea typeface="Cambria" panose="02040503050406030204" pitchFamily="18" charset="0"/>
              </a:rPr>
              <a:t>), du </a:t>
            </a:r>
            <a:r>
              <a:rPr lang="en-US" sz="2100" dirty="0" err="1">
                <a:latin typeface="Cambria" panose="02040503050406030204" pitchFamily="18" charset="0"/>
                <a:ea typeface="Cambria" panose="02040503050406030204" pitchFamily="18" charset="0"/>
              </a:rPr>
              <a:t>lịch</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giao</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thông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vận</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tải</a:t>
            </a:r>
            <a:r>
              <a:rPr lang="en-US" sz="2100" dirty="0">
                <a:latin typeface="Cambria" panose="02040503050406030204" pitchFamily="18" charset="0"/>
                <a:ea typeface="Cambria" panose="02040503050406030204" pitchFamily="18" charset="0"/>
              </a:rPr>
              <a:t> (ở </a:t>
            </a:r>
            <a:r>
              <a:rPr lang="en-US" sz="2100" dirty="0" err="1">
                <a:latin typeface="Cambria" panose="02040503050406030204" pitchFamily="18" charset="0"/>
                <a:ea typeface="Cambria" panose="02040503050406030204" pitchFamily="18" charset="0"/>
              </a:rPr>
              <a:t>hạ</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nguồn</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cung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cấp</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nước</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sinh</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hoạt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và</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sản</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xuất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rửa</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mặn</a:t>
            </a:r>
            <a:r>
              <a:rPr lang="en-US" sz="2100" dirty="0">
                <a:latin typeface="Cambria" panose="02040503050406030204" pitchFamily="18" charset="0"/>
                <a:ea typeface="Cambria" panose="02040503050406030204" pitchFamily="18" charset="0"/>
              </a:rPr>
              <a:t> ở </a:t>
            </a:r>
            <a:r>
              <a:rPr lang="en-US" sz="2100" dirty="0" err="1">
                <a:latin typeface="Cambria" panose="02040503050406030204" pitchFamily="18" charset="0"/>
                <a:ea typeface="Cambria" panose="02040503050406030204" pitchFamily="18" charset="0"/>
              </a:rPr>
              <a:t>khu</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vực</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hạ</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nguồn</a:t>
            </a:r>
            <a:r>
              <a:rPr lang="en-US" sz="2100" dirty="0">
                <a:latin typeface="Cambria" panose="02040503050406030204" pitchFamily="18" charset="0"/>
                <a:ea typeface="Cambria" panose="02040503050406030204" pitchFamily="18" charset="0"/>
              </a:rPr>
              <a:t>…</a:t>
            </a:r>
            <a:endParaRPr lang="vi-VN" sz="21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8194" name="Picture 2" descr="Kiến tạo đô thị ven sông Đồng Nai - Báo Đồng Nai điện tử"/>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1300" y="4038600"/>
            <a:ext cx="3669607" cy="2544072"/>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958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8194"/>
                                        </p:tgtEl>
                                        <p:attrNameLst>
                                          <p:attrName>style.visibility</p:attrName>
                                        </p:attrNameLst>
                                      </p:cBhvr>
                                      <p:to>
                                        <p:strVal val="visible"/>
                                      </p:to>
                                    </p:set>
                                    <p:animEffect transition="in" filter="randombar(horizontal)">
                                      <p:cBhvr>
                                        <p:cTn id="4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SÔNG VÀ HỒ</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17:</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effectLst>
                  <a:outerShdw blurRad="38100" dist="38100" dir="2700000" algn="tl">
                    <a:srgbClr val="000000">
                      <a:alpha val="43137"/>
                    </a:srgbClr>
                  </a:outerShdw>
                </a:effectLst>
                <a:latin typeface="Cambria" pitchFamily="18" charset="0"/>
              </a:rPr>
              <a:t>BÀI 17. SÔNG VÀ HỒ</a:t>
            </a:r>
            <a:endParaRPr lang="vi-VN" sz="2400" b="1" dirty="0">
              <a:solidFill>
                <a:srgbClr val="FF0000"/>
              </a:solidFill>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SÔNG VÀ LƯU LƯỢNG NƯỚC CỦA SÔNG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H</a:t>
            </a:r>
            <a:r>
              <a:rPr lang="vi-VN" sz="2400" b="1" dirty="0">
                <a:solidFill>
                  <a:srgbClr val="0D30DD"/>
                </a:solidFill>
                <a:effectLst>
                  <a:outerShdw blurRad="38100" dist="38100" dir="2700000" algn="tl">
                    <a:srgbClr val="000000">
                      <a:alpha val="43137"/>
                    </a:srgbClr>
                  </a:outerShdw>
                </a:effectLst>
                <a:latin typeface="Cambria" pitchFamily="18" charset="0"/>
              </a:rPr>
              <a:t>Ồ</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SỬ DỤNG TỔNG HỢP NƯỚC SÔNG, HỒ</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a:t>
            </a: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III</a:t>
            </a: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IV</a:t>
            </a:r>
          </a:p>
        </p:txBody>
      </p:sp>
    </p:spTree>
    <p:extLst>
      <p:ext uri="{BB962C8B-B14F-4D97-AF65-F5344CB8AC3E}">
        <p14:creationId xmlns:p14="http://schemas.microsoft.com/office/powerpoint/2010/main" val="29993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effectLst>
                  <a:outerShdw blurRad="38100" dist="38100" dir="2700000" algn="tl">
                    <a:srgbClr val="000000">
                      <a:alpha val="43137"/>
                    </a:srgbClr>
                  </a:outerShdw>
                </a:effectLst>
                <a:latin typeface="Cambria" pitchFamily="18" charset="0"/>
              </a:rPr>
              <a:t>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Sông và lưu lượng nước của sông</a:t>
            </a:r>
            <a:endParaRPr lang="en-US" sz="2400" b="1" dirty="0">
              <a:solidFill>
                <a:srgbClr val="0D30DD"/>
              </a:solidFill>
              <a:latin typeface="Cambria" pitchFamily="18" charset="0"/>
            </a:endParaRPr>
          </a:p>
        </p:txBody>
      </p:sp>
      <p:sp>
        <p:nvSpPr>
          <p:cNvPr id="120" name="AutoShape 3"/>
          <p:cNvSpPr>
            <a:spLocks noChangeArrowheads="1"/>
          </p:cNvSpPr>
          <p:nvPr/>
        </p:nvSpPr>
        <p:spPr bwMode="auto">
          <a:xfrm>
            <a:off x="6172200" y="2394199"/>
            <a:ext cx="2622174"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121" name="AutoShape 5"/>
          <p:cNvSpPr>
            <a:spLocks noChangeArrowheads="1"/>
          </p:cNvSpPr>
          <p:nvPr/>
        </p:nvSpPr>
        <p:spPr bwMode="auto">
          <a:xfrm>
            <a:off x="284553" y="2394199"/>
            <a:ext cx="2458199"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122" name="Text Box 6"/>
          <p:cNvSpPr txBox="1">
            <a:spLocks noChangeArrowheads="1"/>
          </p:cNvSpPr>
          <p:nvPr/>
        </p:nvSpPr>
        <p:spPr bwMode="auto">
          <a:xfrm>
            <a:off x="304800" y="2362200"/>
            <a:ext cx="2311799"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900" b="1" dirty="0">
                <a:solidFill>
                  <a:srgbClr val="FF0000"/>
                </a:solidFill>
                <a:latin typeface="Cambria" panose="02040503050406030204" pitchFamily="18" charset="0"/>
                <a:ea typeface="Cambria" panose="02040503050406030204" pitchFamily="18" charset="0"/>
              </a:rPr>
              <a:t>* </a:t>
            </a:r>
            <a:r>
              <a:rPr lang="en-US" sz="1900" b="1" dirty="0" err="1">
                <a:solidFill>
                  <a:srgbClr val="FF0000"/>
                </a:solidFill>
                <a:latin typeface="Cambria" panose="02040503050406030204" pitchFamily="18" charset="0"/>
                <a:ea typeface="Cambria" panose="02040503050406030204" pitchFamily="18" charset="0"/>
              </a:rPr>
              <a:t>Nhóm</a:t>
            </a:r>
            <a:r>
              <a:rPr lang="en-US" sz="1900" b="1" dirty="0">
                <a:solidFill>
                  <a:srgbClr val="FF0000"/>
                </a:solidFill>
                <a:latin typeface="Cambria" panose="02040503050406030204" pitchFamily="18" charset="0"/>
                <a:ea typeface="Cambria" panose="02040503050406030204" pitchFamily="18" charset="0"/>
              </a:rPr>
              <a:t> 1, 2, 3, 4:</a:t>
            </a:r>
          </a:p>
          <a:p>
            <a:pPr algn="just"/>
            <a:r>
              <a:rPr lang="en-US" sz="1900" b="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17.1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a:t>
            </a:r>
          </a:p>
          <a:p>
            <a:pPr algn="just"/>
            <a:r>
              <a:rPr lang="en-US" sz="2000" i="1" dirty="0">
                <a:solidFill>
                  <a:srgbClr val="002060"/>
                </a:solidFill>
                <a:latin typeface="Cambria" panose="02040503050406030204" pitchFamily="18" charset="0"/>
                <a:ea typeface="Cambria" panose="02040503050406030204" pitchFamily="18" charset="0"/>
              </a:rPr>
              <a:t>1. S</a:t>
            </a:r>
            <a:r>
              <a:rPr lang="vi-VN" sz="2000" i="1" dirty="0">
                <a:solidFill>
                  <a:srgbClr val="002060"/>
                </a:solidFill>
                <a:latin typeface="Cambria" panose="02040503050406030204" pitchFamily="18" charset="0"/>
                <a:ea typeface="Cambria" panose="02040503050406030204" pitchFamily="18" charset="0"/>
              </a:rPr>
              <a:t>ông là gì? Mô tả các bộ phận chính của một dòng sông. </a:t>
            </a:r>
          </a:p>
          <a:p>
            <a:pPr algn="just"/>
            <a:r>
              <a:rPr lang="en-US" sz="2000" i="1" dirty="0">
                <a:solidFill>
                  <a:srgbClr val="002060"/>
                </a:solidFill>
                <a:latin typeface="Cambria" panose="02040503050406030204" pitchFamily="18" charset="0"/>
                <a:ea typeface="Cambria" panose="02040503050406030204" pitchFamily="18" charset="0"/>
              </a:rPr>
              <a:t>2. C</a:t>
            </a:r>
            <a:r>
              <a:rPr lang="vi-VN" sz="2000" i="1" dirty="0">
                <a:solidFill>
                  <a:srgbClr val="002060"/>
                </a:solidFill>
                <a:latin typeface="Cambria" panose="02040503050406030204" pitchFamily="18" charset="0"/>
                <a:ea typeface="Cambria" panose="02040503050406030204" pitchFamily="18" charset="0"/>
              </a:rPr>
              <a:t>ần làm gì để bảo vệ sự trong sạch ở các dòng sông?</a:t>
            </a:r>
          </a:p>
        </p:txBody>
      </p:sp>
      <p:sp>
        <p:nvSpPr>
          <p:cNvPr id="123" name="Freeform 8"/>
          <p:cNvSpPr>
            <a:spLocks/>
          </p:cNvSpPr>
          <p:nvPr/>
        </p:nvSpPr>
        <p:spPr bwMode="gray">
          <a:xfrm>
            <a:off x="2846388" y="21468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24" name="AutoShape 9"/>
          <p:cNvSpPr>
            <a:spLocks noChangeAspect="1" noChangeArrowheads="1" noTextEdit="1"/>
          </p:cNvSpPr>
          <p:nvPr/>
        </p:nvSpPr>
        <p:spPr bwMode="gray">
          <a:xfrm flipH="1">
            <a:off x="4868863" y="31765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latin typeface="Arial" charset="0"/>
            </a:endParaRPr>
          </a:p>
        </p:txBody>
      </p:sp>
      <p:sp>
        <p:nvSpPr>
          <p:cNvPr id="125" name="Freeform 10"/>
          <p:cNvSpPr>
            <a:spLocks/>
          </p:cNvSpPr>
          <p:nvPr/>
        </p:nvSpPr>
        <p:spPr bwMode="gray">
          <a:xfrm flipH="1">
            <a:off x="5422106" y="21803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rgbClr val="00A06C"/>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nvGrpSpPr>
          <p:cNvPr id="126" name="Group 11"/>
          <p:cNvGrpSpPr>
            <a:grpSpLocks/>
          </p:cNvGrpSpPr>
          <p:nvPr/>
        </p:nvGrpSpPr>
        <p:grpSpPr bwMode="auto">
          <a:xfrm>
            <a:off x="3048000" y="1219200"/>
            <a:ext cx="2998788" cy="1040977"/>
            <a:chOff x="1997" y="1314"/>
            <a:chExt cx="1889" cy="1009"/>
          </a:xfrm>
        </p:grpSpPr>
        <p:grpSp>
          <p:nvGrpSpPr>
            <p:cNvPr id="127" name="Group 12"/>
            <p:cNvGrpSpPr>
              <a:grpSpLocks/>
            </p:cNvGrpSpPr>
            <p:nvPr/>
          </p:nvGrpSpPr>
          <p:grpSpPr bwMode="auto">
            <a:xfrm>
              <a:off x="1997" y="1404"/>
              <a:ext cx="1889" cy="919"/>
              <a:chOff x="1973" y="1027"/>
              <a:chExt cx="1926" cy="937"/>
            </a:xfrm>
          </p:grpSpPr>
          <p:sp>
            <p:nvSpPr>
              <p:cNvPr id="132"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3"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128"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29"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0"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1"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134" name="Text Box 19"/>
          <p:cNvSpPr txBox="1">
            <a:spLocks noChangeArrowheads="1"/>
          </p:cNvSpPr>
          <p:nvPr/>
        </p:nvSpPr>
        <p:spPr bwMode="auto">
          <a:xfrm>
            <a:off x="3244566"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35" name="Rectangle 134"/>
          <p:cNvSpPr/>
          <p:nvPr/>
        </p:nvSpPr>
        <p:spPr>
          <a:xfrm>
            <a:off x="6217026" y="2382083"/>
            <a:ext cx="2577348" cy="4170372"/>
          </a:xfrm>
          <a:prstGeom prst="rect">
            <a:avLst/>
          </a:prstGeom>
        </p:spPr>
        <p:txBody>
          <a:bodyPr wrap="square">
            <a:spAutoFit/>
          </a:bodyPr>
          <a:lstStyle/>
          <a:p>
            <a:pPr algn="ct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Nhóm</a:t>
            </a:r>
            <a:r>
              <a:rPr lang="en-US" b="1" dirty="0">
                <a:solidFill>
                  <a:srgbClr val="FF0000"/>
                </a:solidFill>
                <a:latin typeface="Cambria" panose="02040503050406030204" pitchFamily="18" charset="0"/>
                <a:ea typeface="Cambria" panose="02040503050406030204" pitchFamily="18" charset="0"/>
              </a:rPr>
              <a:t> 5, 6, 7, 8:</a:t>
            </a:r>
          </a:p>
          <a:p>
            <a:pPr algn="just"/>
            <a:r>
              <a:rPr lang="en-US" b="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Dựa</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vào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bảng</a:t>
            </a:r>
            <a:r>
              <a:rPr lang="en-US" sz="1900" i="1" dirty="0">
                <a:solidFill>
                  <a:srgbClr val="FF0000"/>
                </a:solidFill>
                <a:latin typeface="Cambria" panose="02040503050406030204" pitchFamily="18" charset="0"/>
                <a:ea typeface="Cambria" panose="02040503050406030204" pitchFamily="18" charset="0"/>
              </a:rPr>
              <a:t> 17.1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a:t>
            </a:r>
            <a:endParaRPr lang="en-US" sz="1900" b="1" dirty="0">
              <a:solidFill>
                <a:srgbClr val="FF0000"/>
              </a:solidFill>
              <a:latin typeface="Cambria" panose="02040503050406030204" pitchFamily="18" charset="0"/>
              <a:ea typeface="Cambria" panose="02040503050406030204" pitchFamily="18" charset="0"/>
            </a:endParaRPr>
          </a:p>
          <a:p>
            <a:pPr algn="just"/>
            <a:r>
              <a:rPr lang="en-US" sz="1900" i="1" dirty="0">
                <a:solidFill>
                  <a:srgbClr val="002060"/>
                </a:solidFill>
                <a:latin typeface="Cambria" panose="02040503050406030204" pitchFamily="18" charset="0"/>
                <a:ea typeface="Cambria" panose="02040503050406030204" pitchFamily="18" charset="0"/>
              </a:rPr>
              <a:t>1. </a:t>
            </a:r>
            <a:r>
              <a:rPr lang="vi-VN" sz="1900" i="1" dirty="0">
                <a:solidFill>
                  <a:srgbClr val="002060"/>
                </a:solidFill>
                <a:latin typeface="Cambria" panose="02040503050406030204" pitchFamily="18" charset="0"/>
                <a:ea typeface="Cambria" panose="02040503050406030204" pitchFamily="18" charset="0"/>
              </a:rPr>
              <a:t>Lưu lượng nước sông là gì? Cho biết mùa lũ ở sông Gianh vào những tháng nào? </a:t>
            </a:r>
          </a:p>
          <a:p>
            <a:pPr algn="just"/>
            <a:r>
              <a:rPr lang="en-US" sz="1900" i="1" dirty="0">
                <a:solidFill>
                  <a:srgbClr val="002060"/>
                </a:solidFill>
                <a:latin typeface="Cambria" panose="02040503050406030204" pitchFamily="18" charset="0"/>
                <a:ea typeface="Cambria" panose="02040503050406030204" pitchFamily="18" charset="0"/>
              </a:rPr>
              <a:t>2. </a:t>
            </a:r>
            <a:r>
              <a:rPr lang="vi-VN" sz="1900" i="1" dirty="0">
                <a:solidFill>
                  <a:srgbClr val="002060"/>
                </a:solidFill>
                <a:latin typeface="Cambria" panose="02040503050406030204" pitchFamily="18" charset="0"/>
                <a:ea typeface="Cambria" panose="02040503050406030204" pitchFamily="18" charset="0"/>
              </a:rPr>
              <a:t>Những tháng nào có lượng mưa lớn nhất? Rút ra mối quan hệ giữa mùa lũ của sông và nguồn cấp nước sông.</a:t>
            </a:r>
          </a:p>
        </p:txBody>
      </p:sp>
      <p:pic>
        <p:nvPicPr>
          <p:cNvPr id="2"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58"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546"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67501" y="3153673"/>
            <a:ext cx="3228499" cy="2030449"/>
          </a:xfrm>
          <a:prstGeom prst="rect">
            <a:avLst/>
          </a:prstGeom>
          <a:noFill/>
          <a:ln>
            <a:solidFill>
              <a:srgbClr val="00FF00"/>
            </a:solidFill>
          </a:ln>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7501" y="5280807"/>
            <a:ext cx="3228499" cy="1348593"/>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9997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randombar(horizontal)">
                                      <p:cBhvr>
                                        <p:cTn id="12" dur="500"/>
                                        <p:tgtEl>
                                          <p:spTgt spid="12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randombar(horizontal)">
                                      <p:cBhvr>
                                        <p:cTn id="15" dur="500"/>
                                        <p:tgtEl>
                                          <p:spTgt spid="1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randombar(horizontal)">
                                      <p:cBhvr>
                                        <p:cTn id="18" dur="5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500"/>
                                        <p:tgtEl>
                                          <p:spTgt spid="34"/>
                                        </p:tgtEl>
                                      </p:cBhvr>
                                    </p:animEffect>
                                  </p:childTnLst>
                                </p:cTn>
                              </p:par>
                              <p:par>
                                <p:cTn id="24" presetID="14" presetClass="entr" presetSubtype="1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randombar(horizontal)">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randombar(horizontal)">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randombar(horizontal)">
                                      <p:cBhvr>
                                        <p:cTn id="36" dur="500"/>
                                        <p:tgtEl>
                                          <p:spTgt spid="13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randombar(horizontal)">
                                      <p:cBhvr>
                                        <p:cTn id="39" dur="500"/>
                                        <p:tgtEl>
                                          <p:spTgt spid="12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randombar(horizontal)">
                                      <p:cBhvr>
                                        <p:cTn id="4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p:bldP spid="123" grpId="0" animBg="1"/>
      <p:bldP spid="125" grpId="0" animBg="1"/>
      <p:bldP spid="1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1256142256"/>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Sông và lưu lượng nước của sông</a:t>
            </a:r>
            <a:endParaRPr lang="en-US" sz="2400" b="1" dirty="0">
              <a:solidFill>
                <a:srgbClr val="0D30DD"/>
              </a:solidFill>
              <a:latin typeface="Cambria" pitchFamily="18" charset="0"/>
            </a:endParaRPr>
          </a:p>
        </p:txBody>
      </p:sp>
      <p:sp>
        <p:nvSpPr>
          <p:cNvPr id="16" name="Text Box 9"/>
          <p:cNvSpPr txBox="1">
            <a:spLocks noChangeArrowheads="1"/>
          </p:cNvSpPr>
          <p:nvPr/>
        </p:nvSpPr>
        <p:spPr bwMode="auto">
          <a:xfrm>
            <a:off x="289263" y="1219200"/>
            <a:ext cx="4265275"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Các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bộ</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phận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của</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dòng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sông</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597615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5"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Sông và lưu lượng nước của sông</a:t>
            </a:r>
            <a:endParaRPr lang="en-US" sz="2400" b="1" dirty="0">
              <a:solidFill>
                <a:srgbClr val="0D30DD"/>
              </a:solidFill>
              <a:latin typeface="Cambria" pitchFamily="18" charset="0"/>
            </a:endParaRPr>
          </a:p>
        </p:txBody>
      </p:sp>
      <p:sp>
        <p:nvSpPr>
          <p:cNvPr id="16" name="Text Box 9"/>
          <p:cNvSpPr txBox="1">
            <a:spLocks noChangeArrowheads="1"/>
          </p:cNvSpPr>
          <p:nvPr/>
        </p:nvSpPr>
        <p:spPr bwMode="auto">
          <a:xfrm>
            <a:off x="289263" y="1219200"/>
            <a:ext cx="4265275"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Các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bộ</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phận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của</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dòng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sông</a:t>
            </a:r>
            <a:endParaRPr lang="en-US" sz="2400" b="1" dirty="0">
              <a:solidFill>
                <a:srgbClr val="CC0000"/>
              </a:solidFill>
              <a:latin typeface="Times New Roman" pitchFamily="18" charset="0"/>
              <a:cs typeface="Times New Roman" pitchFamily="18" charset="0"/>
            </a:endParaRPr>
          </a:p>
        </p:txBody>
      </p:sp>
      <p:pic>
        <p:nvPicPr>
          <p:cNvPr id="17"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ular Callout 17"/>
          <p:cNvSpPr/>
          <p:nvPr/>
        </p:nvSpPr>
        <p:spPr>
          <a:xfrm>
            <a:off x="685800" y="2133600"/>
            <a:ext cx="6553199" cy="2819400"/>
          </a:xfrm>
          <a:prstGeom prst="wedgeRoundRectCallout">
            <a:avLst>
              <a:gd name="adj1" fmla="val 47497"/>
              <a:gd name="adj2" fmla="val 79165"/>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9"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15737" y="2427744"/>
            <a:ext cx="6170863" cy="2677656"/>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Sông là dòng chảy thường xuyên, tương đối ổn định trên bề mặt lục địa, được các nguồn nước mưa, nước ngầm, nước băng tuyết tan nuôi dưỡng.</a:t>
            </a:r>
          </a:p>
          <a:p>
            <a:pPr algn="just"/>
            <a:r>
              <a:rPr lang="vi-VN" sz="2400" dirty="0">
                <a:latin typeface="Cambria" panose="02040503050406030204" pitchFamily="18" charset="0"/>
                <a:ea typeface="Cambria" panose="02040503050406030204" pitchFamily="18" charset="0"/>
              </a:rPr>
              <a:t>- Dòng sông chính cùng các chi lưu, phụ lưu họp thành hệ thống sông.</a:t>
            </a:r>
          </a:p>
          <a:p>
            <a:pPr algn="just"/>
            <a:endParaRPr lang="vi-V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71797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9" dur="500"/>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4"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870706087"/>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Sông và lưu lượng nước của sông</a:t>
            </a:r>
            <a:endParaRPr lang="en-US" sz="2400" b="1" dirty="0">
              <a:solidFill>
                <a:srgbClr val="0D30DD"/>
              </a:solidFill>
              <a:latin typeface="Cambria" pitchFamily="18" charset="0"/>
            </a:endParaRPr>
          </a:p>
        </p:txBody>
      </p:sp>
      <p:sp>
        <p:nvSpPr>
          <p:cNvPr id="16" name="Text Box 9"/>
          <p:cNvSpPr txBox="1">
            <a:spLocks noChangeArrowheads="1"/>
          </p:cNvSpPr>
          <p:nvPr/>
        </p:nvSpPr>
        <p:spPr bwMode="auto">
          <a:xfrm>
            <a:off x="289263" y="1219200"/>
            <a:ext cx="4265275"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Lưu</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lượng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nước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sông</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80549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5"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Sông và lưu lượng nước của sông</a:t>
            </a:r>
            <a:endParaRPr lang="en-US" sz="2400" b="1" dirty="0">
              <a:solidFill>
                <a:srgbClr val="0D30DD"/>
              </a:solidFill>
              <a:latin typeface="Cambria" pitchFamily="18" charset="0"/>
            </a:endParaRPr>
          </a:p>
        </p:txBody>
      </p:sp>
      <p:sp>
        <p:nvSpPr>
          <p:cNvPr id="16" name="Text Box 9"/>
          <p:cNvSpPr txBox="1">
            <a:spLocks noChangeArrowheads="1"/>
          </p:cNvSpPr>
          <p:nvPr/>
        </p:nvSpPr>
        <p:spPr bwMode="auto">
          <a:xfrm>
            <a:off x="289263" y="1219200"/>
            <a:ext cx="4265275"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Lưu</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lượng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nước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sông</a:t>
            </a:r>
            <a:endParaRPr lang="en-US" sz="2400" b="1" dirty="0">
              <a:solidFill>
                <a:srgbClr val="CC0000"/>
              </a:solidFill>
              <a:latin typeface="Times New Roman" pitchFamily="18" charset="0"/>
              <a:cs typeface="Times New Roman" pitchFamily="18" charset="0"/>
            </a:endParaRPr>
          </a:p>
        </p:txBody>
      </p:sp>
      <p:pic>
        <p:nvPicPr>
          <p:cNvPr id="17"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ular Callout 17"/>
          <p:cNvSpPr/>
          <p:nvPr/>
        </p:nvSpPr>
        <p:spPr>
          <a:xfrm>
            <a:off x="446490" y="1981200"/>
            <a:ext cx="6792509" cy="3429000"/>
          </a:xfrm>
          <a:prstGeom prst="wedgeRoundRectCallout">
            <a:avLst>
              <a:gd name="adj1" fmla="val 47687"/>
              <a:gd name="adj2" fmla="val 60761"/>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9"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589801" y="2210812"/>
            <a:ext cx="6649199" cy="3046988"/>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Lưu lượng nước sông là lượng nước chảy qua mặt cắt ngang lòng sông ở một địa điểm nào đó, trong một giây đồng hồ (m</a:t>
            </a:r>
            <a:r>
              <a:rPr lang="vi-VN" sz="2400" baseline="30000" dirty="0">
                <a:latin typeface="Cambria" panose="02040503050406030204" pitchFamily="18" charset="0"/>
                <a:ea typeface="Cambria" panose="02040503050406030204" pitchFamily="18" charset="0"/>
              </a:rPr>
              <a:t>3</a:t>
            </a:r>
            <a:r>
              <a:rPr lang="vi-VN" sz="2400" dirty="0">
                <a:latin typeface="Cambria" panose="02040503050406030204" pitchFamily="18" charset="0"/>
                <a:ea typeface="Cambria" panose="02040503050406030204" pitchFamily="18" charset="0"/>
              </a:rPr>
              <a:t>/s)</a:t>
            </a:r>
          </a:p>
          <a:p>
            <a:pPr algn="just"/>
            <a:r>
              <a:rPr lang="vi-VN" sz="2400" dirty="0">
                <a:latin typeface="Cambria" panose="02040503050406030204" pitchFamily="18" charset="0"/>
                <a:ea typeface="Cambria" panose="02040503050406030204" pitchFamily="18" charset="0"/>
              </a:rPr>
              <a:t>- Vào mùa mưa, nguồn cấp nước chính cho sông là nước mưa, mực nước long sông dâng cao, sông chảy mạnh và ngược lại vào mùa khô.</a:t>
            </a:r>
          </a:p>
          <a:p>
            <a:pPr algn="just"/>
            <a:r>
              <a:rPr lang="vi-VN" sz="2400" dirty="0">
                <a:latin typeface="Cambria" panose="02040503050406030204" pitchFamily="18" charset="0"/>
                <a:ea typeface="Cambria" panose="02040503050406030204" pitchFamily="18" charset="0"/>
              </a:rPr>
              <a:t>- Sự thay đổi lưu lượng nước sông trong một năm gọi là chế độ dòng chảy.</a:t>
            </a:r>
          </a:p>
        </p:txBody>
      </p:sp>
    </p:spTree>
    <p:extLst>
      <p:ext uri="{BB962C8B-B14F-4D97-AF65-F5344CB8AC3E}">
        <p14:creationId xmlns:p14="http://schemas.microsoft.com/office/powerpoint/2010/main" val="3633111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9" dur="500"/>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4" dur="500"/>
                                        <p:tgtEl>
                                          <p:spTgt spid="2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9"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613862"/>
            <a:ext cx="3515910" cy="1738938"/>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17.2, 17.3 </a:t>
            </a:r>
            <a:r>
              <a:rPr lang="en-US" sz="2100" i="1" dirty="0" err="1">
                <a:solidFill>
                  <a:srgbClr val="FF0000"/>
                </a:solidFill>
                <a:latin typeface="Cambria" panose="02040503050406030204" pitchFamily="18" charset="0"/>
                <a:ea typeface="Cambria" panose="02040503050406030204" pitchFamily="18" charset="0"/>
              </a:rPr>
              <a:t>em</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cho</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biết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hồ</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là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gì</a:t>
            </a:r>
            <a:r>
              <a:rPr lang="en-US" sz="2100" i="1" dirty="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Hồ Xuân Hương và hồ Tơ Nưng có nguồn gốc từ đâu?</a:t>
            </a:r>
          </a:p>
          <a:p>
            <a:pPr algn="ctr"/>
            <a:r>
              <a:rPr lang="en-US" sz="2300" i="1" dirty="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1938992"/>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Hồ là những khoảng nước đọng tương đối rộng và sâu trong đất liền.</a:t>
            </a:r>
            <a:endParaRPr lang="en-US" sz="2000" dirty="0">
              <a:latin typeface="Cambria" panose="02040503050406030204" pitchFamily="18" charset="0"/>
              <a:ea typeface="Cambria" panose="02040503050406030204" pitchFamily="18" charset="0"/>
            </a:endParaRP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Hồ Xuân Hương là hồ nhân tạo do con người ngăn đập trên suối Cam Ly</a:t>
            </a:r>
            <a:r>
              <a:rPr lang="en-US" sz="2000" dirty="0">
                <a:latin typeface="Cambria" panose="02040503050406030204" pitchFamily="18" charset="0"/>
                <a:ea typeface="Cambria" panose="02040503050406030204" pitchFamily="18" charset="0"/>
              </a:rPr>
              <a:t>.</a:t>
            </a:r>
          </a:p>
          <a:p>
            <a:pPr algn="just"/>
            <a:r>
              <a:rPr lang="en-US" sz="2000" dirty="0">
                <a:latin typeface="Cambria" panose="02040503050406030204" pitchFamily="18" charset="0"/>
                <a:ea typeface="Cambria" panose="02040503050406030204" pitchFamily="18" charset="0"/>
              </a:rPr>
              <a:t>- H</a:t>
            </a:r>
            <a:r>
              <a:rPr lang="vi-VN" sz="2000" dirty="0">
                <a:latin typeface="Cambria" panose="02040503050406030204" pitchFamily="18" charset="0"/>
                <a:ea typeface="Cambria" panose="02040503050406030204" pitchFamily="18" charset="0"/>
              </a:rPr>
              <a:t>ồ Tơ Nưng là hồ tự nhiên được hình thành từ miệng núi lửa đã tắt.</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Hồ</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50720" y="3931307"/>
            <a:ext cx="4907280" cy="2545618"/>
          </a:xfrm>
          <a:prstGeom prst="rect">
            <a:avLst/>
          </a:prstGeom>
          <a:noFill/>
          <a:ln>
            <a:solidFill>
              <a:srgbClr val="00FF00"/>
            </a:solidFill>
          </a:ln>
        </p:spPr>
      </p:pic>
    </p:spTree>
    <p:extLst>
      <p:ext uri="{BB962C8B-B14F-4D97-AF65-F5344CB8AC3E}">
        <p14:creationId xmlns:p14="http://schemas.microsoft.com/office/powerpoint/2010/main" val="1082790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TotalTime>
  <Words>1246</Words>
  <Application>Microsoft Office PowerPoint</Application>
  <PresentationFormat>On-screen Show (4:3)</PresentationFormat>
  <Paragraphs>125</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vt:lpstr>
      <vt:lpstr>Tahoma</vt:lpstr>
      <vt:lpstr>Times New Roman</vt:lpstr>
      <vt:lpstr>Verdana</vt:lpstr>
      <vt:lpstr>Office Theme</vt:lpstr>
      <vt:lpstr>PowerPoint Presentation</vt:lpstr>
      <vt:lpstr>SÔNG VÀ HỒ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acer</cp:lastModifiedBy>
  <cp:revision>99</cp:revision>
  <dcterms:created xsi:type="dcterms:W3CDTF">2016-02-15T14:28:12Z</dcterms:created>
  <dcterms:modified xsi:type="dcterms:W3CDTF">2022-08-19T06:21:20Z</dcterms:modified>
</cp:coreProperties>
</file>