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13"/>
  </p:notesMasterIdLst>
  <p:handoutMasterIdLst>
    <p:handoutMasterId r:id="rId14"/>
  </p:handoutMasterIdLst>
  <p:sldIdLst>
    <p:sldId id="264" r:id="rId6"/>
    <p:sldId id="256" r:id="rId7"/>
    <p:sldId id="258" r:id="rId8"/>
    <p:sldId id="265" r:id="rId9"/>
    <p:sldId id="261" r:id="rId10"/>
    <p:sldId id="260" r:id="rId11"/>
    <p:sldId id="263" r:id="rId12"/>
  </p:sldIdLst>
  <p:sldSz cx="9144000" cy="6858000" type="screen4x3"/>
  <p:notesSz cx="9144000" cy="6858000"/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66FF33"/>
    <a:srgbClr val="00FFFF"/>
    <a:srgbClr val="00CC66"/>
    <a:srgbClr val="00FF00"/>
    <a:srgbClr val="0000FF"/>
    <a:srgbClr val="FFEA69"/>
    <a:srgbClr val="FFF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/>
    <p:restoredTop sz="99827"/>
  </p:normalViewPr>
  <p:slideViewPr>
    <p:cSldViewPr snapToGrid="0" showGuides="1">
      <p:cViewPr varScale="1">
        <p:scale>
          <a:sx n="71" d="100"/>
          <a:sy n="71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26" Type="http://schemas.openxmlformats.org/officeDocument/2006/relationships/image" Target="../media/image29.emf"/><Relationship Id="rId39" Type="http://schemas.openxmlformats.org/officeDocument/2006/relationships/image" Target="../media/image42.emf"/><Relationship Id="rId21" Type="http://schemas.openxmlformats.org/officeDocument/2006/relationships/image" Target="../media/image24.emf"/><Relationship Id="rId34" Type="http://schemas.openxmlformats.org/officeDocument/2006/relationships/image" Target="../media/image37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29" Type="http://schemas.openxmlformats.org/officeDocument/2006/relationships/image" Target="../media/image32.emf"/><Relationship Id="rId41" Type="http://schemas.openxmlformats.org/officeDocument/2006/relationships/image" Target="../media/image44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24" Type="http://schemas.openxmlformats.org/officeDocument/2006/relationships/image" Target="../media/image27.emf"/><Relationship Id="rId32" Type="http://schemas.openxmlformats.org/officeDocument/2006/relationships/image" Target="../media/image35.emf"/><Relationship Id="rId37" Type="http://schemas.openxmlformats.org/officeDocument/2006/relationships/image" Target="../media/image40.emf"/><Relationship Id="rId40" Type="http://schemas.openxmlformats.org/officeDocument/2006/relationships/image" Target="../media/image43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28" Type="http://schemas.openxmlformats.org/officeDocument/2006/relationships/image" Target="../media/image31.emf"/><Relationship Id="rId36" Type="http://schemas.openxmlformats.org/officeDocument/2006/relationships/image" Target="../media/image39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31" Type="http://schemas.openxmlformats.org/officeDocument/2006/relationships/image" Target="../media/image34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Relationship Id="rId27" Type="http://schemas.openxmlformats.org/officeDocument/2006/relationships/image" Target="../media/image30.emf"/><Relationship Id="rId30" Type="http://schemas.openxmlformats.org/officeDocument/2006/relationships/image" Target="../media/image33.emf"/><Relationship Id="rId35" Type="http://schemas.openxmlformats.org/officeDocument/2006/relationships/image" Target="../media/image38.emf"/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5" Type="http://schemas.openxmlformats.org/officeDocument/2006/relationships/image" Target="../media/image28.emf"/><Relationship Id="rId33" Type="http://schemas.openxmlformats.org/officeDocument/2006/relationships/image" Target="../media/image36.emf"/><Relationship Id="rId38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emf"/><Relationship Id="rId18" Type="http://schemas.openxmlformats.org/officeDocument/2006/relationships/image" Target="../media/image63.emf"/><Relationship Id="rId26" Type="http://schemas.openxmlformats.org/officeDocument/2006/relationships/image" Target="../media/image71.emf"/><Relationship Id="rId39" Type="http://schemas.openxmlformats.org/officeDocument/2006/relationships/image" Target="../media/image84.emf"/><Relationship Id="rId21" Type="http://schemas.openxmlformats.org/officeDocument/2006/relationships/image" Target="../media/image66.emf"/><Relationship Id="rId34" Type="http://schemas.openxmlformats.org/officeDocument/2006/relationships/image" Target="../media/image79.emf"/><Relationship Id="rId42" Type="http://schemas.openxmlformats.org/officeDocument/2006/relationships/image" Target="../media/image87.emf"/><Relationship Id="rId47" Type="http://schemas.openxmlformats.org/officeDocument/2006/relationships/image" Target="../media/image92.emf"/><Relationship Id="rId50" Type="http://schemas.openxmlformats.org/officeDocument/2006/relationships/image" Target="../media/image95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6" Type="http://schemas.openxmlformats.org/officeDocument/2006/relationships/image" Target="../media/image61.emf"/><Relationship Id="rId29" Type="http://schemas.openxmlformats.org/officeDocument/2006/relationships/image" Target="../media/image74.emf"/><Relationship Id="rId11" Type="http://schemas.openxmlformats.org/officeDocument/2006/relationships/image" Target="../media/image56.emf"/><Relationship Id="rId24" Type="http://schemas.openxmlformats.org/officeDocument/2006/relationships/image" Target="../media/image69.emf"/><Relationship Id="rId32" Type="http://schemas.openxmlformats.org/officeDocument/2006/relationships/image" Target="../media/image77.emf"/><Relationship Id="rId37" Type="http://schemas.openxmlformats.org/officeDocument/2006/relationships/image" Target="../media/image82.emf"/><Relationship Id="rId40" Type="http://schemas.openxmlformats.org/officeDocument/2006/relationships/image" Target="../media/image85.emf"/><Relationship Id="rId45" Type="http://schemas.openxmlformats.org/officeDocument/2006/relationships/image" Target="../media/image90.emf"/><Relationship Id="rId5" Type="http://schemas.openxmlformats.org/officeDocument/2006/relationships/image" Target="../media/image50.emf"/><Relationship Id="rId15" Type="http://schemas.openxmlformats.org/officeDocument/2006/relationships/image" Target="../media/image60.emf"/><Relationship Id="rId23" Type="http://schemas.openxmlformats.org/officeDocument/2006/relationships/image" Target="../media/image68.emf"/><Relationship Id="rId28" Type="http://schemas.openxmlformats.org/officeDocument/2006/relationships/image" Target="../media/image73.emf"/><Relationship Id="rId36" Type="http://schemas.openxmlformats.org/officeDocument/2006/relationships/image" Target="../media/image81.emf"/><Relationship Id="rId49" Type="http://schemas.openxmlformats.org/officeDocument/2006/relationships/image" Target="../media/image94.emf"/><Relationship Id="rId10" Type="http://schemas.openxmlformats.org/officeDocument/2006/relationships/image" Target="../media/image55.emf"/><Relationship Id="rId19" Type="http://schemas.openxmlformats.org/officeDocument/2006/relationships/image" Target="../media/image64.emf"/><Relationship Id="rId31" Type="http://schemas.openxmlformats.org/officeDocument/2006/relationships/image" Target="../media/image76.emf"/><Relationship Id="rId44" Type="http://schemas.openxmlformats.org/officeDocument/2006/relationships/image" Target="../media/image89.emf"/><Relationship Id="rId52" Type="http://schemas.openxmlformats.org/officeDocument/2006/relationships/image" Target="../media/image97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Relationship Id="rId14" Type="http://schemas.openxmlformats.org/officeDocument/2006/relationships/image" Target="../media/image59.emf"/><Relationship Id="rId22" Type="http://schemas.openxmlformats.org/officeDocument/2006/relationships/image" Target="../media/image67.emf"/><Relationship Id="rId27" Type="http://schemas.openxmlformats.org/officeDocument/2006/relationships/image" Target="../media/image72.emf"/><Relationship Id="rId30" Type="http://schemas.openxmlformats.org/officeDocument/2006/relationships/image" Target="../media/image75.emf"/><Relationship Id="rId35" Type="http://schemas.openxmlformats.org/officeDocument/2006/relationships/image" Target="../media/image80.emf"/><Relationship Id="rId43" Type="http://schemas.openxmlformats.org/officeDocument/2006/relationships/image" Target="../media/image88.emf"/><Relationship Id="rId48" Type="http://schemas.openxmlformats.org/officeDocument/2006/relationships/image" Target="../media/image93.emf"/><Relationship Id="rId8" Type="http://schemas.openxmlformats.org/officeDocument/2006/relationships/image" Target="../media/image53.emf"/><Relationship Id="rId51" Type="http://schemas.openxmlformats.org/officeDocument/2006/relationships/image" Target="../media/image96.emf"/><Relationship Id="rId3" Type="http://schemas.openxmlformats.org/officeDocument/2006/relationships/image" Target="../media/image48.emf"/><Relationship Id="rId12" Type="http://schemas.openxmlformats.org/officeDocument/2006/relationships/image" Target="../media/image57.emf"/><Relationship Id="rId17" Type="http://schemas.openxmlformats.org/officeDocument/2006/relationships/image" Target="../media/image62.emf"/><Relationship Id="rId25" Type="http://schemas.openxmlformats.org/officeDocument/2006/relationships/image" Target="../media/image70.emf"/><Relationship Id="rId33" Type="http://schemas.openxmlformats.org/officeDocument/2006/relationships/image" Target="../media/image78.emf"/><Relationship Id="rId38" Type="http://schemas.openxmlformats.org/officeDocument/2006/relationships/image" Target="../media/image83.emf"/><Relationship Id="rId46" Type="http://schemas.openxmlformats.org/officeDocument/2006/relationships/image" Target="../media/image91.emf"/><Relationship Id="rId20" Type="http://schemas.openxmlformats.org/officeDocument/2006/relationships/image" Target="../media/image65.emf"/><Relationship Id="rId41" Type="http://schemas.openxmlformats.org/officeDocument/2006/relationships/image" Target="../media/image86.emf"/><Relationship Id="rId1" Type="http://schemas.openxmlformats.org/officeDocument/2006/relationships/image" Target="../media/image46.emf"/><Relationship Id="rId6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emf"/><Relationship Id="rId18" Type="http://schemas.openxmlformats.org/officeDocument/2006/relationships/image" Target="../media/image63.emf"/><Relationship Id="rId26" Type="http://schemas.openxmlformats.org/officeDocument/2006/relationships/image" Target="../media/image71.emf"/><Relationship Id="rId39" Type="http://schemas.openxmlformats.org/officeDocument/2006/relationships/image" Target="../media/image84.emf"/><Relationship Id="rId21" Type="http://schemas.openxmlformats.org/officeDocument/2006/relationships/image" Target="../media/image66.emf"/><Relationship Id="rId34" Type="http://schemas.openxmlformats.org/officeDocument/2006/relationships/image" Target="../media/image79.emf"/><Relationship Id="rId42" Type="http://schemas.openxmlformats.org/officeDocument/2006/relationships/image" Target="../media/image87.emf"/><Relationship Id="rId47" Type="http://schemas.openxmlformats.org/officeDocument/2006/relationships/image" Target="../media/image92.emf"/><Relationship Id="rId50" Type="http://schemas.openxmlformats.org/officeDocument/2006/relationships/image" Target="../media/image95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6" Type="http://schemas.openxmlformats.org/officeDocument/2006/relationships/image" Target="../media/image61.emf"/><Relationship Id="rId29" Type="http://schemas.openxmlformats.org/officeDocument/2006/relationships/image" Target="../media/image74.emf"/><Relationship Id="rId11" Type="http://schemas.openxmlformats.org/officeDocument/2006/relationships/image" Target="../media/image56.emf"/><Relationship Id="rId24" Type="http://schemas.openxmlformats.org/officeDocument/2006/relationships/image" Target="../media/image69.emf"/><Relationship Id="rId32" Type="http://schemas.openxmlformats.org/officeDocument/2006/relationships/image" Target="../media/image77.emf"/><Relationship Id="rId37" Type="http://schemas.openxmlformats.org/officeDocument/2006/relationships/image" Target="../media/image82.emf"/><Relationship Id="rId40" Type="http://schemas.openxmlformats.org/officeDocument/2006/relationships/image" Target="../media/image85.emf"/><Relationship Id="rId45" Type="http://schemas.openxmlformats.org/officeDocument/2006/relationships/image" Target="../media/image90.emf"/><Relationship Id="rId5" Type="http://schemas.openxmlformats.org/officeDocument/2006/relationships/image" Target="../media/image50.emf"/><Relationship Id="rId15" Type="http://schemas.openxmlformats.org/officeDocument/2006/relationships/image" Target="../media/image60.emf"/><Relationship Id="rId23" Type="http://schemas.openxmlformats.org/officeDocument/2006/relationships/image" Target="../media/image68.emf"/><Relationship Id="rId28" Type="http://schemas.openxmlformats.org/officeDocument/2006/relationships/image" Target="../media/image73.emf"/><Relationship Id="rId36" Type="http://schemas.openxmlformats.org/officeDocument/2006/relationships/image" Target="../media/image81.emf"/><Relationship Id="rId49" Type="http://schemas.openxmlformats.org/officeDocument/2006/relationships/image" Target="../media/image94.emf"/><Relationship Id="rId10" Type="http://schemas.openxmlformats.org/officeDocument/2006/relationships/image" Target="../media/image55.emf"/><Relationship Id="rId19" Type="http://schemas.openxmlformats.org/officeDocument/2006/relationships/image" Target="../media/image64.emf"/><Relationship Id="rId31" Type="http://schemas.openxmlformats.org/officeDocument/2006/relationships/image" Target="../media/image76.emf"/><Relationship Id="rId44" Type="http://schemas.openxmlformats.org/officeDocument/2006/relationships/image" Target="../media/image89.emf"/><Relationship Id="rId52" Type="http://schemas.openxmlformats.org/officeDocument/2006/relationships/image" Target="../media/image97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Relationship Id="rId14" Type="http://schemas.openxmlformats.org/officeDocument/2006/relationships/image" Target="../media/image59.emf"/><Relationship Id="rId22" Type="http://schemas.openxmlformats.org/officeDocument/2006/relationships/image" Target="../media/image67.emf"/><Relationship Id="rId27" Type="http://schemas.openxmlformats.org/officeDocument/2006/relationships/image" Target="../media/image72.emf"/><Relationship Id="rId30" Type="http://schemas.openxmlformats.org/officeDocument/2006/relationships/image" Target="../media/image75.emf"/><Relationship Id="rId35" Type="http://schemas.openxmlformats.org/officeDocument/2006/relationships/image" Target="../media/image80.emf"/><Relationship Id="rId43" Type="http://schemas.openxmlformats.org/officeDocument/2006/relationships/image" Target="../media/image88.emf"/><Relationship Id="rId48" Type="http://schemas.openxmlformats.org/officeDocument/2006/relationships/image" Target="../media/image93.emf"/><Relationship Id="rId8" Type="http://schemas.openxmlformats.org/officeDocument/2006/relationships/image" Target="../media/image53.emf"/><Relationship Id="rId51" Type="http://schemas.openxmlformats.org/officeDocument/2006/relationships/image" Target="../media/image96.emf"/><Relationship Id="rId3" Type="http://schemas.openxmlformats.org/officeDocument/2006/relationships/image" Target="../media/image48.emf"/><Relationship Id="rId12" Type="http://schemas.openxmlformats.org/officeDocument/2006/relationships/image" Target="../media/image57.emf"/><Relationship Id="rId17" Type="http://schemas.openxmlformats.org/officeDocument/2006/relationships/image" Target="../media/image62.emf"/><Relationship Id="rId25" Type="http://schemas.openxmlformats.org/officeDocument/2006/relationships/image" Target="../media/image70.emf"/><Relationship Id="rId33" Type="http://schemas.openxmlformats.org/officeDocument/2006/relationships/image" Target="../media/image78.emf"/><Relationship Id="rId38" Type="http://schemas.openxmlformats.org/officeDocument/2006/relationships/image" Target="../media/image83.emf"/><Relationship Id="rId46" Type="http://schemas.openxmlformats.org/officeDocument/2006/relationships/image" Target="../media/image91.emf"/><Relationship Id="rId20" Type="http://schemas.openxmlformats.org/officeDocument/2006/relationships/image" Target="../media/image65.emf"/><Relationship Id="rId41" Type="http://schemas.openxmlformats.org/officeDocument/2006/relationships/image" Target="../media/image86.emf"/><Relationship Id="rId1" Type="http://schemas.openxmlformats.org/officeDocument/2006/relationships/image" Target="../media/image46.emf"/><Relationship Id="rId6" Type="http://schemas.openxmlformats.org/officeDocument/2006/relationships/image" Target="../media/image51.emf"/></Relationships>
</file>

<file path=ppt/drawings/_rels/vmlDrawing4.v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emf"/><Relationship Id="rId18" Type="http://schemas.openxmlformats.org/officeDocument/2006/relationships/image" Target="../media/image115.emf"/><Relationship Id="rId26" Type="http://schemas.openxmlformats.org/officeDocument/2006/relationships/image" Target="../media/image123.emf"/><Relationship Id="rId39" Type="http://schemas.openxmlformats.org/officeDocument/2006/relationships/image" Target="../media/image136.emf"/><Relationship Id="rId21" Type="http://schemas.openxmlformats.org/officeDocument/2006/relationships/image" Target="../media/image118.emf"/><Relationship Id="rId34" Type="http://schemas.openxmlformats.org/officeDocument/2006/relationships/image" Target="../media/image131.emf"/><Relationship Id="rId42" Type="http://schemas.openxmlformats.org/officeDocument/2006/relationships/image" Target="../media/image139.emf"/><Relationship Id="rId47" Type="http://schemas.openxmlformats.org/officeDocument/2006/relationships/image" Target="../media/image144.emf"/><Relationship Id="rId7" Type="http://schemas.openxmlformats.org/officeDocument/2006/relationships/image" Target="../media/image104.emf"/><Relationship Id="rId2" Type="http://schemas.openxmlformats.org/officeDocument/2006/relationships/image" Target="../media/image99.emf"/><Relationship Id="rId16" Type="http://schemas.openxmlformats.org/officeDocument/2006/relationships/image" Target="../media/image113.emf"/><Relationship Id="rId29" Type="http://schemas.openxmlformats.org/officeDocument/2006/relationships/image" Target="../media/image126.emf"/><Relationship Id="rId1" Type="http://schemas.openxmlformats.org/officeDocument/2006/relationships/image" Target="../media/image98.emf"/><Relationship Id="rId6" Type="http://schemas.openxmlformats.org/officeDocument/2006/relationships/image" Target="../media/image103.emf"/><Relationship Id="rId11" Type="http://schemas.openxmlformats.org/officeDocument/2006/relationships/image" Target="../media/image108.emf"/><Relationship Id="rId24" Type="http://schemas.openxmlformats.org/officeDocument/2006/relationships/image" Target="../media/image121.emf"/><Relationship Id="rId32" Type="http://schemas.openxmlformats.org/officeDocument/2006/relationships/image" Target="../media/image129.emf"/><Relationship Id="rId37" Type="http://schemas.openxmlformats.org/officeDocument/2006/relationships/image" Target="../media/image134.emf"/><Relationship Id="rId40" Type="http://schemas.openxmlformats.org/officeDocument/2006/relationships/image" Target="../media/image137.emf"/><Relationship Id="rId45" Type="http://schemas.openxmlformats.org/officeDocument/2006/relationships/image" Target="../media/image142.emf"/><Relationship Id="rId5" Type="http://schemas.openxmlformats.org/officeDocument/2006/relationships/image" Target="../media/image102.emf"/><Relationship Id="rId15" Type="http://schemas.openxmlformats.org/officeDocument/2006/relationships/image" Target="../media/image112.emf"/><Relationship Id="rId23" Type="http://schemas.openxmlformats.org/officeDocument/2006/relationships/image" Target="../media/image120.emf"/><Relationship Id="rId28" Type="http://schemas.openxmlformats.org/officeDocument/2006/relationships/image" Target="../media/image125.emf"/><Relationship Id="rId36" Type="http://schemas.openxmlformats.org/officeDocument/2006/relationships/image" Target="../media/image133.emf"/><Relationship Id="rId10" Type="http://schemas.openxmlformats.org/officeDocument/2006/relationships/image" Target="../media/image107.emf"/><Relationship Id="rId19" Type="http://schemas.openxmlformats.org/officeDocument/2006/relationships/image" Target="../media/image116.emf"/><Relationship Id="rId31" Type="http://schemas.openxmlformats.org/officeDocument/2006/relationships/image" Target="../media/image128.emf"/><Relationship Id="rId44" Type="http://schemas.openxmlformats.org/officeDocument/2006/relationships/image" Target="../media/image141.emf"/><Relationship Id="rId4" Type="http://schemas.openxmlformats.org/officeDocument/2006/relationships/image" Target="../media/image101.emf"/><Relationship Id="rId9" Type="http://schemas.openxmlformats.org/officeDocument/2006/relationships/image" Target="../media/image106.emf"/><Relationship Id="rId14" Type="http://schemas.openxmlformats.org/officeDocument/2006/relationships/image" Target="../media/image111.emf"/><Relationship Id="rId22" Type="http://schemas.openxmlformats.org/officeDocument/2006/relationships/image" Target="../media/image119.emf"/><Relationship Id="rId27" Type="http://schemas.openxmlformats.org/officeDocument/2006/relationships/image" Target="../media/image124.emf"/><Relationship Id="rId30" Type="http://schemas.openxmlformats.org/officeDocument/2006/relationships/image" Target="../media/image127.emf"/><Relationship Id="rId35" Type="http://schemas.openxmlformats.org/officeDocument/2006/relationships/image" Target="../media/image132.emf"/><Relationship Id="rId43" Type="http://schemas.openxmlformats.org/officeDocument/2006/relationships/image" Target="../media/image140.emf"/><Relationship Id="rId8" Type="http://schemas.openxmlformats.org/officeDocument/2006/relationships/image" Target="../media/image105.emf"/><Relationship Id="rId3" Type="http://schemas.openxmlformats.org/officeDocument/2006/relationships/image" Target="../media/image100.emf"/><Relationship Id="rId12" Type="http://schemas.openxmlformats.org/officeDocument/2006/relationships/image" Target="../media/image109.emf"/><Relationship Id="rId17" Type="http://schemas.openxmlformats.org/officeDocument/2006/relationships/image" Target="../media/image114.emf"/><Relationship Id="rId25" Type="http://schemas.openxmlformats.org/officeDocument/2006/relationships/image" Target="../media/image122.emf"/><Relationship Id="rId33" Type="http://schemas.openxmlformats.org/officeDocument/2006/relationships/image" Target="../media/image130.emf"/><Relationship Id="rId38" Type="http://schemas.openxmlformats.org/officeDocument/2006/relationships/image" Target="../media/image135.emf"/><Relationship Id="rId46" Type="http://schemas.openxmlformats.org/officeDocument/2006/relationships/image" Target="../media/image143.emf"/><Relationship Id="rId20" Type="http://schemas.openxmlformats.org/officeDocument/2006/relationships/image" Target="../media/image117.emf"/><Relationship Id="rId41" Type="http://schemas.openxmlformats.org/officeDocument/2006/relationships/image" Target="../media/image1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vi-VN" sz="1200" dirty="0">
                <a:effectLst/>
              </a:rPr>
              <a:t>‹#›</a:t>
            </a:fld>
            <a:endParaRPr lang="vi-VN" sz="1200" dirty="0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2-10-20T04:47:0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2,'0'25,"95"-25,1 0,-65 0,65 0,-1 25,-63-25,63 0,-32 0,-31 0,0 0,31 0,-31 0,0 0,63 0,1 26,94-26,-31 0,31 0,160 0,-128 0,-31 0,-33 0,-126 0,32 0,-33 0,1 0,32 0,94 25,-62-25,-64 0,126 0,-62 26,31-26,190 0,-222 0,95 0,-31 0,31 0,-63 0,-95 0,63 0,-63 0,95 0,32 0,-95 0,63 0,-32 0,-63 0,63 0,-63 0,63 0,-32 0,-31 0,0 0,0 0,31 0,1 0,63 0,32 0,31 0,-95 0,96 0,-96 0,32 0,-95 0,63 0,-31 0,190 0,-95 0,31 0,-126 0,-33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2-10-20T04:47:0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-1-1,'32'0,"-32"23,31-23,33 0,-32 0,0 0,31 0,33 0,-33 0,192 23,-224-23,127 0,-62 0,95 0,-32 0,-96 0,1 0,31 0,-31 0,-32 0,63 0,-31 0,95 0,127 0,-1 0,33 0,-127 0,-96 0,-63 0,0 0,-1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2-10-20T04:47:0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1 0,'63'0,"127"15,-94 0,316 0,159-15,-95 0,-190 0,285 0,-317 0,-191 0,33 0,-33 0,32-15,-31 0,-33 15,65 0,-65 0,33 0,-32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2-10-20T05:18:3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638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vi-VN" sz="1200" dirty="0"/>
              <a:t>‹#›</a:t>
            </a:fld>
            <a:endParaRPr lang="vi-V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effectLst/>
              </a:rPr>
              <a:t>2</a:t>
            </a:fld>
            <a:endParaRPr lang="vi-VN" altLang="en-US" sz="1200" dirty="0">
              <a:effectLst/>
            </a:endParaRPr>
          </a:p>
        </p:txBody>
      </p:sp>
      <p:sp>
        <p:nvSpPr>
          <p:cNvPr id="1741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effectLst/>
              </a:rPr>
              <a:t>3</a:t>
            </a:fld>
            <a:endParaRPr lang="vi-VN" altLang="en-US" sz="1200" dirty="0">
              <a:effectLst/>
            </a:endParaRPr>
          </a:p>
        </p:txBody>
      </p:sp>
      <p:sp>
        <p:nvSpPr>
          <p:cNvPr id="184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6152" name="Group 3"/>
            <p:cNvGrpSpPr/>
            <p:nvPr/>
          </p:nvGrpSpPr>
          <p:grpSpPr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73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4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53" name="Group 6"/>
            <p:cNvGrpSpPr/>
            <p:nvPr/>
          </p:nvGrpSpPr>
          <p:grpSpPr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6169" name="Group 7"/>
              <p:cNvGrpSpPr/>
              <p:nvPr/>
            </p:nvGrpSpPr>
            <p:grpSpPr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180" name="Group 8"/>
                <p:cNvGrpSpPr/>
                <p:nvPr/>
              </p:nvGrpSpPr>
              <p:grpSpPr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7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181" name="Group 11"/>
                <p:cNvGrpSpPr/>
                <p:nvPr/>
              </p:nvGrpSpPr>
              <p:grpSpPr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6182" name="Group 12"/>
                  <p:cNvGrpSpPr/>
                  <p:nvPr/>
                </p:nvGrpSpPr>
                <p:grpSpPr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269" name="Freeform 13"/>
                    <p:cNvSpPr/>
                    <p:nvPr/>
                  </p:nvSpPr>
                  <p:spPr bwMode="hidden">
                    <a:xfrm rot="2711884">
                      <a:off x="2765" y="2237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0" name="Freeform 14"/>
                    <p:cNvSpPr/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83" name="Group 15"/>
                  <p:cNvGrpSpPr/>
                  <p:nvPr/>
                </p:nvGrpSpPr>
                <p:grpSpPr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267" name="Freeform 16"/>
                    <p:cNvSpPr/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8" name="Freeform 17"/>
                    <p:cNvSpPr/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84" name="Group 18"/>
                  <p:cNvGrpSpPr/>
                  <p:nvPr/>
                </p:nvGrpSpPr>
                <p:grpSpPr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265" name="Freeform 19"/>
                    <p:cNvSpPr/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6" name="Freeform 20"/>
                    <p:cNvSpPr/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85" name="Group 21"/>
                  <p:cNvGrpSpPr/>
                  <p:nvPr/>
                </p:nvGrpSpPr>
                <p:grpSpPr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263" name="Freeform 22"/>
                    <p:cNvSpPr/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4" name="Freeform 23"/>
                    <p:cNvSpPr/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86" name="Group 24"/>
                  <p:cNvGrpSpPr/>
                  <p:nvPr/>
                </p:nvGrpSpPr>
                <p:grpSpPr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261" name="Freeform 25"/>
                    <p:cNvSpPr/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2" name="Freeform 26"/>
                    <p:cNvSpPr/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87" name="Group 27"/>
                  <p:cNvGrpSpPr/>
                  <p:nvPr/>
                </p:nvGrpSpPr>
                <p:grpSpPr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259" name="Freeform 28"/>
                    <p:cNvSpPr/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0" name="Freeform 29"/>
                    <p:cNvSpPr/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88" name="Group 30"/>
                  <p:cNvGrpSpPr/>
                  <p:nvPr/>
                </p:nvGrpSpPr>
                <p:grpSpPr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257" name="Freeform 31"/>
                    <p:cNvSpPr/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8" name="Freeform 32"/>
                    <p:cNvSpPr/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89" name="Group 33"/>
                  <p:cNvGrpSpPr/>
                  <p:nvPr/>
                </p:nvGrpSpPr>
                <p:grpSpPr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255" name="Freeform 34"/>
                    <p:cNvSpPr/>
                    <p:nvPr/>
                  </p:nvSpPr>
                  <p:spPr bwMode="hidden">
                    <a:xfrm rot="18888116" flipH="1">
                      <a:off x="876" y="2359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6" name="Freeform 35"/>
                    <p:cNvSpPr/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90" name="Group 36"/>
                  <p:cNvGrpSpPr/>
                  <p:nvPr/>
                </p:nvGrpSpPr>
                <p:grpSpPr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253" name="Freeform 37"/>
                    <p:cNvSpPr/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4" name="Freeform 38"/>
                    <p:cNvSpPr/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91" name="Group 39"/>
                  <p:cNvGrpSpPr/>
                  <p:nvPr/>
                </p:nvGrpSpPr>
                <p:grpSpPr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251" name="Freeform 40"/>
                    <p:cNvSpPr/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2" name="Freeform 41"/>
                    <p:cNvSpPr/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92" name="Group 42"/>
                  <p:cNvGrpSpPr/>
                  <p:nvPr/>
                </p:nvGrpSpPr>
                <p:grpSpPr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249" name="Freeform 43"/>
                    <p:cNvSpPr/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0" name="Freeform 44"/>
                    <p:cNvSpPr/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93" name="Group 183"/>
                  <p:cNvGrpSpPr/>
                  <p:nvPr/>
                </p:nvGrpSpPr>
                <p:grpSpPr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247" name="Freeform 46"/>
                    <p:cNvSpPr/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8" name="Freeform 47"/>
                    <p:cNvSpPr/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94" name="Group 48"/>
                  <p:cNvGrpSpPr/>
                  <p:nvPr/>
                </p:nvGrpSpPr>
                <p:grpSpPr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245" name="Freeform 49"/>
                    <p:cNvSpPr/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6" name="Freeform 50"/>
                    <p:cNvSpPr/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95" name="Group 51"/>
                  <p:cNvGrpSpPr/>
                  <p:nvPr/>
                </p:nvGrpSpPr>
                <p:grpSpPr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243" name="Freeform 52"/>
                    <p:cNvSpPr/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4" name="Freeform 53"/>
                    <p:cNvSpPr/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96" name="Group 54"/>
                  <p:cNvGrpSpPr/>
                  <p:nvPr/>
                </p:nvGrpSpPr>
                <p:grpSpPr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241" name="Freeform 55"/>
                    <p:cNvSpPr/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2" name="Freeform 56"/>
                    <p:cNvSpPr/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97" name="Group 57"/>
                  <p:cNvGrpSpPr/>
                  <p:nvPr/>
                </p:nvGrpSpPr>
                <p:grpSpPr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239" name="Freeform 58"/>
                    <p:cNvSpPr/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0" name="Freeform 59"/>
                    <p:cNvSpPr/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98" name="Group 60"/>
                  <p:cNvGrpSpPr/>
                  <p:nvPr/>
                </p:nvGrpSpPr>
                <p:grpSpPr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237" name="Freeform 61"/>
                    <p:cNvSpPr/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8" name="Freeform 62"/>
                    <p:cNvSpPr/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99" name="Group 63"/>
                  <p:cNvGrpSpPr/>
                  <p:nvPr/>
                </p:nvGrpSpPr>
                <p:grpSpPr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235" name="Freeform 64"/>
                    <p:cNvSpPr/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6" name="Freeform 65"/>
                    <p:cNvSpPr/>
                    <p:nvPr/>
                  </p:nvSpPr>
                  <p:spPr bwMode="hidden">
                    <a:xfrm rot="3473776" flipH="1">
                      <a:off x="1507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00" name="Group 66"/>
                  <p:cNvGrpSpPr/>
                  <p:nvPr/>
                </p:nvGrpSpPr>
                <p:grpSpPr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233" name="Freeform 67"/>
                    <p:cNvSpPr/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4" name="Freeform 68"/>
                    <p:cNvSpPr/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01" name="Group 69"/>
                  <p:cNvGrpSpPr/>
                  <p:nvPr/>
                </p:nvGrpSpPr>
                <p:grpSpPr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231" name="Freeform 70"/>
                    <p:cNvSpPr/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2" name="Freeform 71"/>
                    <p:cNvSpPr/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02" name="Group 72"/>
                  <p:cNvGrpSpPr/>
                  <p:nvPr/>
                </p:nvGrpSpPr>
                <p:grpSpPr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229" name="Freeform 73"/>
                    <p:cNvSpPr/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0" name="Freeform 74"/>
                    <p:cNvSpPr/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94" name="Freeform 75"/>
                  <p:cNvSpPr/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5" name="Freeform 76"/>
                  <p:cNvSpPr/>
                  <p:nvPr/>
                </p:nvSpPr>
                <p:spPr bwMode="hidden">
                  <a:xfrm rot="4578755" flipH="1">
                    <a:off x="2199" y="197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205" name="Group 77"/>
                  <p:cNvGrpSpPr/>
                  <p:nvPr/>
                </p:nvGrpSpPr>
                <p:grpSpPr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227" name="Freeform 78"/>
                    <p:cNvSpPr/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8" name="Freeform 79"/>
                    <p:cNvSpPr/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06" name="Group 80"/>
                  <p:cNvGrpSpPr/>
                  <p:nvPr/>
                </p:nvGrpSpPr>
                <p:grpSpPr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225" name="Freeform 81"/>
                    <p:cNvSpPr/>
                    <p:nvPr/>
                  </p:nvSpPr>
                  <p:spPr bwMode="hidden">
                    <a:xfrm rot="-2777260">
                      <a:off x="2493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6" name="Freeform 82"/>
                    <p:cNvSpPr/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07" name="Group 83"/>
                  <p:cNvGrpSpPr/>
                  <p:nvPr/>
                </p:nvGrpSpPr>
                <p:grpSpPr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223" name="Freeform 222"/>
                    <p:cNvSpPr/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4" name="Freeform 223"/>
                    <p:cNvSpPr/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08" name="Group 86"/>
                  <p:cNvGrpSpPr/>
                  <p:nvPr/>
                </p:nvGrpSpPr>
                <p:grpSpPr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221" name="Freeform 87"/>
                    <p:cNvSpPr/>
                    <p:nvPr/>
                  </p:nvSpPr>
                  <p:spPr bwMode="hidden">
                    <a:xfrm rot="18335692" flipH="1">
                      <a:off x="1010" y="2476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2" name="Freeform 88"/>
                    <p:cNvSpPr/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09" name="Group 89"/>
                  <p:cNvGrpSpPr/>
                  <p:nvPr/>
                </p:nvGrpSpPr>
                <p:grpSpPr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219" name="Freeform 90"/>
                    <p:cNvSpPr/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0" name="Freeform 91"/>
                    <p:cNvSpPr/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10" name="Group 92"/>
                  <p:cNvGrpSpPr/>
                  <p:nvPr/>
                </p:nvGrpSpPr>
                <p:grpSpPr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217" name="Freeform 93"/>
                    <p:cNvSpPr/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8" name="Freeform 94"/>
                    <p:cNvSpPr/>
                    <p:nvPr/>
                  </p:nvSpPr>
                  <p:spPr bwMode="hidden">
                    <a:xfrm rot="16782062" flipH="1">
                      <a:off x="1732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11" name="Group 95"/>
                  <p:cNvGrpSpPr/>
                  <p:nvPr/>
                </p:nvGrpSpPr>
                <p:grpSpPr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215" name="Freeform 96"/>
                    <p:cNvSpPr/>
                    <p:nvPr/>
                  </p:nvSpPr>
                  <p:spPr bwMode="hidden">
                    <a:xfrm rot="3144576">
                      <a:off x="2628" y="2424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6" name="Freeform 97"/>
                    <p:cNvSpPr/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12" name="Group 98"/>
                  <p:cNvGrpSpPr/>
                  <p:nvPr/>
                </p:nvGrpSpPr>
                <p:grpSpPr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213" name="Freeform 99"/>
                    <p:cNvSpPr/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4" name="Freeform 100"/>
                    <p:cNvSpPr/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13" name="Group 101"/>
                  <p:cNvGrpSpPr/>
                  <p:nvPr/>
                </p:nvGrpSpPr>
                <p:grpSpPr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211" name="Freeform 102"/>
                    <p:cNvSpPr/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2" name="Freeform 103"/>
                    <p:cNvSpPr/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14" name="Group 104"/>
                  <p:cNvGrpSpPr/>
                  <p:nvPr/>
                </p:nvGrpSpPr>
                <p:grpSpPr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209" name="Freeform 105"/>
                    <p:cNvSpPr/>
                    <p:nvPr/>
                  </p:nvSpPr>
                  <p:spPr bwMode="hidden">
                    <a:xfrm rot="4898956">
                      <a:off x="2207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0" name="Freeform 106"/>
                    <p:cNvSpPr/>
                    <p:nvPr/>
                  </p:nvSpPr>
                  <p:spPr bwMode="hidden">
                    <a:xfrm rot="4898956">
                      <a:off x="2636" y="3733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15" name="Group 107"/>
                  <p:cNvGrpSpPr/>
                  <p:nvPr/>
                </p:nvGrpSpPr>
                <p:grpSpPr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207" name="Freeform 108"/>
                    <p:cNvSpPr/>
                    <p:nvPr/>
                  </p:nvSpPr>
                  <p:spPr bwMode="hidden">
                    <a:xfrm rot="5755659">
                      <a:off x="1902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8" name="Freeform 109"/>
                    <p:cNvSpPr/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.VnTime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6170" name="Group 110"/>
              <p:cNvGrpSpPr/>
              <p:nvPr/>
            </p:nvGrpSpPr>
            <p:grpSpPr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6171" name="Group 111"/>
                <p:cNvGrpSpPr/>
                <p:nvPr/>
              </p:nvGrpSpPr>
              <p:grpSpPr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64" name="Arc 112"/>
                  <p:cNvSpPr/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5" name="Arc 113"/>
                  <p:cNvSpPr/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6" name="Arc 114"/>
                  <p:cNvSpPr/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7" name="Arc 115"/>
                  <p:cNvSpPr/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8" name="Arc 116"/>
                  <p:cNvSpPr/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9" name="Arc 117"/>
                  <p:cNvSpPr/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0" name="Freeform 118"/>
                  <p:cNvSpPr/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3" name="Freeform 119"/>
                <p:cNvSpPr/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154" name="Group 120"/>
            <p:cNvGrpSpPr/>
            <p:nvPr/>
          </p:nvGrpSpPr>
          <p:grpSpPr>
            <a:xfrm>
              <a:off x="1476" y="450"/>
              <a:ext cx="4040" cy="2966"/>
              <a:chOff x="210" y="337"/>
              <a:chExt cx="5198" cy="3818"/>
            </a:xfrm>
          </p:grpSpPr>
          <p:sp>
            <p:nvSpPr>
              <p:cNvPr id="146" name="Freeform 121"/>
              <p:cNvSpPr/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" name="Arc 122"/>
              <p:cNvSpPr/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8" name="Arc 123"/>
              <p:cNvSpPr/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9" name="Arc 124"/>
              <p:cNvSpPr/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0" name="Arc 125"/>
              <p:cNvSpPr/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1" name="Arc 126"/>
              <p:cNvSpPr/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2" name="Freeform 127"/>
              <p:cNvSpPr/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" name="Freeform 128"/>
              <p:cNvSpPr/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4" name="Freeform 129"/>
              <p:cNvSpPr/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5" name="Freeform 130"/>
              <p:cNvSpPr/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6" name="Freeform 131"/>
              <p:cNvSpPr/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7" name="Freeform 132"/>
              <p:cNvSpPr/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8" name="Freeform 133"/>
              <p:cNvSpPr/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9" name="Freeform 134"/>
              <p:cNvSpPr/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994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Click to edit Master title style</a:t>
            </a:r>
          </a:p>
        </p:txBody>
      </p:sp>
      <p:sp>
        <p:nvSpPr>
          <p:cNvPr id="11994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vi-VN"/>
              <a:t>Click to edit Master subtitle style</a:t>
            </a:r>
          </a:p>
        </p:txBody>
      </p:sp>
      <p:sp>
        <p:nvSpPr>
          <p:cNvPr id="275" name="Rectangle 13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76" name="Rectangle 1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77" name="Rectangle 1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vi-VN" dirty="0"/>
              <a:t>‹#›</a:t>
            </a:fld>
            <a:endParaRPr lang="vi-VN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176" name="Group 3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7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132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</a:p>
        </p:txBody>
      </p:sp>
      <p:sp>
        <p:nvSpPr>
          <p:cNvPr id="1321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vi-VN"/>
              <a:t>Click to edit Master subtitle style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vi-VN" dirty="0"/>
              <a:t>‹#›</a:t>
            </a:fld>
            <a:endParaRPr lang="vi-VN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/>
          <p:nvPr/>
        </p:nvGrpSpPr>
        <p:grpSpPr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12"/>
            <p:cNvSpPr/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13"/>
            <p:cNvSpPr/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14"/>
            <p:cNvSpPr/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15"/>
            <p:cNvSpPr/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16"/>
            <p:cNvSpPr/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5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59" name="Freeform 19"/>
            <p:cNvSpPr/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 23"/>
            <p:cNvSpPr/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7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7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7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7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75" name="Freeform 35"/>
            <p:cNvSpPr/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76" name="Freeform 36"/>
            <p:cNvSpPr/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15773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vi-VN"/>
              <a:t>Click to edit Master subtitle style</a:t>
            </a:r>
          </a:p>
        </p:txBody>
      </p:sp>
      <p:sp>
        <p:nvSpPr>
          <p:cNvPr id="15773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vi-VN"/>
              <a:t>Click to edit Master title style</a:t>
            </a:r>
          </a:p>
        </p:txBody>
      </p:sp>
      <p:sp>
        <p:nvSpPr>
          <p:cNvPr id="77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8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vi-VN" dirty="0"/>
              <a:t>‹#›</a:t>
            </a:fld>
            <a:endParaRPr lang="vi-VN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2"/>
          <p:cNvSpPr/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grpSp>
        <p:nvGrpSpPr>
          <p:cNvPr id="10243" name="Group 8"/>
          <p:cNvGrpSpPr/>
          <p:nvPr/>
        </p:nvGrpSpPr>
        <p:grpSpPr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5" name="Freeform 9"/>
            <p:cNvSpPr/>
            <p:nvPr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10"/>
            <p:cNvSpPr/>
            <p:nvPr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11"/>
            <p:cNvSpPr/>
            <p:nvPr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grpSp>
          <p:nvGrpSpPr>
            <p:cNvPr id="10264" name="Group 12"/>
            <p:cNvGrpSpPr/>
            <p:nvPr userDrawn="1"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9" name="Freeform 13"/>
              <p:cNvSpPr/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" name="Freeform 14"/>
              <p:cNvSpPr/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Freeform 15"/>
              <p:cNvSpPr/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Freeform 16"/>
              <p:cNvSpPr/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Freeform 17"/>
              <p:cNvSpPr/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244" name="Group 18"/>
          <p:cNvGrpSpPr/>
          <p:nvPr/>
        </p:nvGrpSpPr>
        <p:grpSpPr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5" name="Freeform 19"/>
            <p:cNvSpPr/>
            <p:nvPr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6" name="Freeform 20"/>
            <p:cNvSpPr/>
            <p:nvPr/>
          </p:nvSpPr>
          <p:spPr bwMode="auto">
            <a:xfrm rot="7320404">
              <a:off x="4894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7" name="Freeform 21"/>
            <p:cNvSpPr/>
            <p:nvPr/>
          </p:nvSpPr>
          <p:spPr bwMode="auto">
            <a:xfrm rot="7320404">
              <a:off x="5000" y="2914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grpSp>
          <p:nvGrpSpPr>
            <p:cNvPr id="10255" name="Group 22"/>
            <p:cNvGrpSpPr/>
            <p:nvPr userDrawn="1"/>
          </p:nvGrpSpPr>
          <p:grpSpPr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9" name="Freeform 23"/>
              <p:cNvSpPr/>
              <p:nvPr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Freeform 24"/>
              <p:cNvSpPr/>
              <p:nvPr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25"/>
              <p:cNvSpPr/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Freeform 26"/>
              <p:cNvSpPr/>
              <p:nvPr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Freeform 27"/>
              <p:cNvSpPr/>
              <p:nvPr/>
            </p:nvSpPr>
            <p:spPr bwMode="auto">
              <a:xfrm rot="7320404">
                <a:off x="5138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74" name="Freeform 28"/>
          <p:cNvSpPr/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5" name="Freeform 29"/>
          <p:cNvSpPr/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vi-VN"/>
              <a:t>Click to edit Master title style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vi-VN"/>
              <a:t>Click to edit Master subtitle style</a:t>
            </a:r>
          </a:p>
        </p:txBody>
      </p:sp>
      <p:sp>
        <p:nvSpPr>
          <p:cNvPr id="7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vi-VN" dirty="0"/>
              <a:t>‹#›</a:t>
            </a:fld>
            <a:endParaRPr lang="vi-VN" dirty="0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algn="r" eaLnBrk="1" hangingPunct="1">
              <a:buNone/>
            </a:pPr>
            <a:fld id="{9A0DB2DC-4C9A-4742-B13C-FB6460FD3503}" type="slidenum">
              <a:rPr lang="vi-VN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  <a:t>‹#›</a:t>
            </a:fld>
            <a:endParaRPr lang="vi-VN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grpSp>
        <p:nvGrpSpPr>
          <p:cNvPr id="9218" name="Group 2"/>
          <p:cNvGrpSpPr/>
          <p:nvPr userDrawn="1"/>
        </p:nvGrpSpPr>
        <p:grpSpPr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2" name="Freeform 3"/>
            <p:cNvSpPr/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4"/>
            <p:cNvSpPr/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/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vi-VN" dirty="0"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 spd="slow"/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vi-VN" dirty="0"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 spd="slow"/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vi-VN" dirty="0"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 spd="slow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vi-VN" dirty="0"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 spd="slow"/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vi-VN" dirty="0"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 spd="slow"/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vi-VN" dirty="0"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 spd="slow"/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vi-VN" dirty="0"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 spd="slow"/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vi-VN" dirty="0"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 spd="slow"/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vi-VN" dirty="0"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 spd="slow"/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vi-VN" dirty="0"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 spd="slow"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8788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7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3" name="Group 6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8791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792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4" name="Group 9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879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79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5" name="Group 12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879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79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7" name="Group 16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8802" name="Freeform 18"/>
                  <p:cNvSpPr/>
                  <p:nvPr/>
                </p:nvSpPr>
                <p:spPr bwMode="hidden">
                  <a:xfrm rot="2711884">
                    <a:off x="2767" y="2236"/>
                    <a:ext cx="1720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03" name="Freeform 19"/>
                  <p:cNvSpPr/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1" name="Group 20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8805" name="Freeform 21"/>
                  <p:cNvSpPr/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06" name="Freeform 22"/>
                  <p:cNvSpPr/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2" name="Group 23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8808" name="Freeform 24"/>
                  <p:cNvSpPr/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09" name="Freeform 25"/>
                  <p:cNvSpPr/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3" name="Group 26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8811" name="Freeform 27"/>
                  <p:cNvSpPr/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12" name="Freeform 28"/>
                  <p:cNvSpPr/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4" name="Group 29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8814" name="Freeform 30"/>
                  <p:cNvSpPr/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15" name="Freeform 31"/>
                  <p:cNvSpPr/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5" name="Group 32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8817" name="Freeform 33"/>
                  <p:cNvSpPr/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18" name="Freeform 34"/>
                  <p:cNvSpPr/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6" name="Group 35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8820" name="Freeform 36"/>
                  <p:cNvSpPr/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21" name="Freeform 37"/>
                  <p:cNvSpPr/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7" name="Group 38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8823" name="Freeform 39"/>
                  <p:cNvSpPr/>
                  <p:nvPr/>
                </p:nvSpPr>
                <p:spPr bwMode="hidden">
                  <a:xfrm rot="18888116" flipH="1">
                    <a:off x="876" y="2357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24" name="Freeform 40"/>
                  <p:cNvSpPr/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8" name="Group 41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8826" name="Freeform 42"/>
                  <p:cNvSpPr/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27" name="Freeform 43"/>
                  <p:cNvSpPr/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69" name="Group 44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8829" name="Freeform 45"/>
                  <p:cNvSpPr/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30" name="Freeform 46"/>
                  <p:cNvSpPr/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0" name="Group 47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8832" name="Freeform 48"/>
                  <p:cNvSpPr/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33" name="Freeform 49"/>
                  <p:cNvSpPr/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1" name="Group 50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8835" name="Freeform 51"/>
                  <p:cNvSpPr/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36" name="Freeform 52"/>
                  <p:cNvSpPr/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2" name="Group 53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8838" name="Freeform 54"/>
                  <p:cNvSpPr/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39" name="Freeform 55"/>
                  <p:cNvSpPr/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3" name="Group 56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8841" name="Freeform 57"/>
                  <p:cNvSpPr/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42" name="Freeform 58"/>
                  <p:cNvSpPr/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4" name="Group 59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8844" name="Freeform 60"/>
                  <p:cNvSpPr/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45" name="Freeform 61"/>
                  <p:cNvSpPr/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5" name="Group 62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8847" name="Freeform 63"/>
                  <p:cNvSpPr/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48" name="Freeform 64"/>
                  <p:cNvSpPr/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6" name="Group 65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8850" name="Freeform 66"/>
                  <p:cNvSpPr/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51" name="Freeform 67"/>
                  <p:cNvSpPr/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7" name="Group 68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8853" name="Freeform 69"/>
                  <p:cNvSpPr/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54" name="Freeform 70"/>
                  <p:cNvSpPr/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8" name="Group 71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8856" name="Freeform 72"/>
                  <p:cNvSpPr/>
                  <p:nvPr/>
                </p:nvSpPr>
                <p:spPr bwMode="hidden">
                  <a:xfrm rot="4126480" flipH="1">
                    <a:off x="1933" y="924"/>
                    <a:ext cx="105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57" name="Freeform 73"/>
                  <p:cNvSpPr/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79" name="Group 74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8859" name="Freeform 75"/>
                  <p:cNvSpPr/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60" name="Freeform 76"/>
                  <p:cNvSpPr/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0" name="Group 77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8862" name="Freeform 78"/>
                  <p:cNvSpPr/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63" name="Freeform 79"/>
                  <p:cNvSpPr/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8864" name="Freeform 80"/>
                <p:cNvSpPr/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865" name="Freeform 81"/>
                <p:cNvSpPr/>
                <p:nvPr/>
              </p:nvSpPr>
              <p:spPr bwMode="hidden">
                <a:xfrm rot="4578755" flipH="1">
                  <a:off x="3977" y="78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83" name="Group 82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8867" name="Freeform 83"/>
                  <p:cNvSpPr/>
                  <p:nvPr/>
                </p:nvSpPr>
                <p:spPr bwMode="hidden">
                  <a:xfrm rot="-3857755">
                    <a:off x="2363" y="936"/>
                    <a:ext cx="1061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68" name="Freeform 84"/>
                  <p:cNvSpPr/>
                  <p:nvPr/>
                </p:nvSpPr>
                <p:spPr bwMode="hidden">
                  <a:xfrm rot="-3857755">
                    <a:off x="3012" y="181"/>
                    <a:ext cx="569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4" name="Group 85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8870" name="Freeform 86"/>
                  <p:cNvSpPr/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71" name="Freeform 87"/>
                  <p:cNvSpPr/>
                  <p:nvPr/>
                </p:nvSpPr>
                <p:spPr bwMode="hidden">
                  <a:xfrm rot="-2777260">
                    <a:off x="3432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5" name="Group 88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8873" name="Freeform 89"/>
                  <p:cNvSpPr/>
                  <p:nvPr/>
                </p:nvSpPr>
                <p:spPr bwMode="hidden">
                  <a:xfrm rot="-4903748">
                    <a:off x="2297" y="960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74" name="Freeform 90"/>
                  <p:cNvSpPr/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6" name="Group 91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8876" name="Freeform 92"/>
                  <p:cNvSpPr/>
                  <p:nvPr/>
                </p:nvSpPr>
                <p:spPr bwMode="hidden">
                  <a:xfrm rot="18335692" flipH="1">
                    <a:off x="1009" y="2475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77" name="Freeform 93"/>
                  <p:cNvSpPr/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7" name="Group 94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8879" name="Freeform 95"/>
                  <p:cNvSpPr/>
                  <p:nvPr/>
                </p:nvSpPr>
                <p:spPr bwMode="hidden">
                  <a:xfrm rot="17542885" flipH="1">
                    <a:off x="1268" y="2578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80" name="Freeform 96"/>
                  <p:cNvSpPr/>
                  <p:nvPr/>
                </p:nvSpPr>
                <p:spPr bwMode="hidden">
                  <a:xfrm rot="17542885" flipH="1">
                    <a:off x="1274" y="3636"/>
                    <a:ext cx="854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8" name="Group 97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8882" name="Freeform 98"/>
                  <p:cNvSpPr/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83" name="Freeform 99"/>
                  <p:cNvSpPr/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9" name="Group 100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8885" name="Freeform 101"/>
                  <p:cNvSpPr/>
                  <p:nvPr/>
                </p:nvSpPr>
                <p:spPr bwMode="hidden">
                  <a:xfrm rot="3144576">
                    <a:off x="2628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86" name="Freeform 102"/>
                  <p:cNvSpPr/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90" name="Group 103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8888" name="Freeform 104"/>
                  <p:cNvSpPr/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89" name="Freeform 105"/>
                  <p:cNvSpPr/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91" name="Group 106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18891" name="Freeform 107"/>
                  <p:cNvSpPr/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92" name="Freeform 108"/>
                  <p:cNvSpPr/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92" name="Group 109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18894" name="Freeform 110"/>
                  <p:cNvSpPr/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95" name="Freeform 111"/>
                  <p:cNvSpPr/>
                  <p:nvPr/>
                </p:nvSpPr>
                <p:spPr bwMode="hidden">
                  <a:xfrm rot="4898956">
                    <a:off x="2638" y="373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93" name="Group 112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18897" name="Freeform 113"/>
                  <p:cNvSpPr/>
                  <p:nvPr/>
                </p:nvSpPr>
                <p:spPr bwMode="hidden">
                  <a:xfrm rot="5755659">
                    <a:off x="1903" y="2759"/>
                    <a:ext cx="143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898" name="Freeform 114"/>
                  <p:cNvSpPr/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18899" name="Freeform 115"/>
              <p:cNvSpPr/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00" name="Arc 116"/>
              <p:cNvSpPr/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01" name="Arc 117"/>
              <p:cNvSpPr/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02" name="Arc 118"/>
              <p:cNvSpPr/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03" name="Arc 119"/>
              <p:cNvSpPr/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04" name="Arc 120"/>
              <p:cNvSpPr/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05" name="Arc 121"/>
              <p:cNvSpPr/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06" name="Arc 122"/>
              <p:cNvSpPr/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07" name="Arc 123"/>
              <p:cNvSpPr/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08" name="Freeform 124"/>
              <p:cNvSpPr/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09" name="Freeform 125"/>
              <p:cNvSpPr/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10" name="Arc 126"/>
              <p:cNvSpPr/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11" name="Arc 127"/>
              <p:cNvSpPr/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12" name="Arc 128"/>
              <p:cNvSpPr/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13" name="Freeform 129"/>
              <p:cNvSpPr/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14" name="Freeform 130"/>
              <p:cNvSpPr/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15" name="Freeform 131"/>
              <p:cNvSpPr/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16" name="Freeform 132"/>
              <p:cNvSpPr/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17" name="Freeform 133"/>
              <p:cNvSpPr/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18" name="Freeform 134"/>
              <p:cNvSpPr/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19" name="Freeform 135"/>
              <p:cNvSpPr/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920" name="Freeform 136"/>
              <p:cNvSpPr/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Rectangle 137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vi-VN" altLang="en-US" dirty="0"/>
              <a:t>Click to edit Master title style</a:t>
            </a:r>
          </a:p>
        </p:txBody>
      </p:sp>
      <p:sp>
        <p:nvSpPr>
          <p:cNvPr id="1028" name="Rectangle 138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vi-VN" altLang="en-US" dirty="0"/>
              <a:t>Click to edit Master text styles</a:t>
            </a:r>
          </a:p>
          <a:p>
            <a:pPr lvl="1"/>
            <a:r>
              <a:rPr lang="vi-VN" altLang="en-US" dirty="0"/>
              <a:t>Second level</a:t>
            </a:r>
          </a:p>
          <a:p>
            <a:pPr lvl="2"/>
            <a:r>
              <a:rPr lang="vi-VN" altLang="en-US" dirty="0"/>
              <a:t>Third level</a:t>
            </a:r>
          </a:p>
          <a:p>
            <a:pPr lvl="4"/>
            <a:r>
              <a:rPr lang="vi-VN" altLang="en-US" dirty="0"/>
              <a:t>Fifth levelFourth level</a:t>
            </a:r>
          </a:p>
          <a:p>
            <a:pPr lvl="4"/>
            <a:endParaRPr lang="vi-VN" altLang="en-US" dirty="0"/>
          </a:p>
        </p:txBody>
      </p:sp>
      <p:sp>
        <p:nvSpPr>
          <p:cNvPr id="11892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1892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1892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  <p:grpSp>
        <p:nvGrpSpPr>
          <p:cNvPr id="2052" name="Group 4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1078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79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80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81" name="Freeform 9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82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1083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31084" name="Freeform 12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1310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31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 smtClean="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310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667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7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7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84" name="Freeform 12"/>
            <p:cNvSpPr/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85" name="Freeform 13"/>
            <p:cNvSpPr/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86" name="Freeform 14"/>
            <p:cNvSpPr/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87" name="Freeform 15"/>
            <p:cNvSpPr/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88" name="Freeform 16"/>
            <p:cNvSpPr/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8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9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91" name="Freeform 19"/>
            <p:cNvSpPr/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9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9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9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95" name="Freeform 23"/>
            <p:cNvSpPr/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9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9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9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69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70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70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70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70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70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70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70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707" name="Freeform 35"/>
            <p:cNvSpPr/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56708" name="Freeform 36"/>
            <p:cNvSpPr/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15670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567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5671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5671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 smtClean="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5671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Freeform 2"/>
          <p:cNvSpPr/>
          <p:nvPr/>
        </p:nvSpPr>
        <p:spPr bwMode="auto">
          <a:xfrm rot="-3172564">
            <a:off x="7777956" y="-15081"/>
            <a:ext cx="1162050" cy="2084388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vi-VN" altLang="en-US" dirty="0"/>
              <a:t>Click to edit Master title style</a:t>
            </a:r>
          </a:p>
        </p:txBody>
      </p:sp>
      <p:sp>
        <p:nvSpPr>
          <p:cNvPr id="5124" name="Rectangle 4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vi-VN" altLang="en-US" dirty="0"/>
              <a:t>Click to edit Master text styles</a:t>
            </a:r>
          </a:p>
          <a:p>
            <a:pPr lvl="1"/>
            <a:r>
              <a:rPr lang="vi-VN" altLang="en-US" dirty="0"/>
              <a:t>Second level</a:t>
            </a:r>
          </a:p>
          <a:p>
            <a:pPr lvl="2"/>
            <a:r>
              <a:rPr lang="vi-VN" altLang="en-US" dirty="0"/>
              <a:t>Third level</a:t>
            </a:r>
          </a:p>
          <a:p>
            <a:pPr lvl="3"/>
            <a:r>
              <a:rPr lang="vi-VN" altLang="en-US" dirty="0"/>
              <a:t>Fourth level</a:t>
            </a:r>
          </a:p>
          <a:p>
            <a:pPr lvl="4"/>
            <a:r>
              <a:rPr lang="vi-VN" altLang="en-US" dirty="0"/>
              <a:t>Fifth level</a:t>
            </a: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426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dirty="0">
                <a:latin typeface=".VnTime" pitchFamily="34" charset="0"/>
              </a:rPr>
              <a:t>‹#›</a:t>
            </a:fld>
            <a:endParaRPr lang="vi-VN" dirty="0">
              <a:latin typeface=".VnTime" pitchFamily="34" charset="0"/>
            </a:endParaRPr>
          </a:p>
        </p:txBody>
      </p:sp>
      <p:sp>
        <p:nvSpPr>
          <p:cNvPr id="242696" name="Freeform 8"/>
          <p:cNvSpPr/>
          <p:nvPr/>
        </p:nvSpPr>
        <p:spPr bwMode="auto">
          <a:xfrm rot="-3172564">
            <a:off x="7865269" y="24606"/>
            <a:ext cx="1165225" cy="2097088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42697" name="Freeform 9"/>
          <p:cNvSpPr/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grpSp>
        <p:nvGrpSpPr>
          <p:cNvPr id="5130" name="Group 10"/>
          <p:cNvGrpSpPr/>
          <p:nvPr/>
        </p:nvGrpSpPr>
        <p:grpSpPr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42699" name="Freeform 11"/>
            <p:cNvSpPr/>
            <p:nvPr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2700" name="Freeform 12"/>
            <p:cNvSpPr/>
            <p:nvPr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2701" name="Freeform 13"/>
            <p:cNvSpPr/>
            <p:nvPr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2702" name="Freeform 14"/>
            <p:cNvSpPr/>
            <p:nvPr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2703" name="Freeform 15"/>
            <p:cNvSpPr/>
            <p:nvPr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2704" name="Freeform 16"/>
            <p:cNvSpPr/>
            <p:nvPr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2705" name="Freeform 17"/>
            <p:cNvSpPr/>
            <p:nvPr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2706" name="Freeform 18"/>
            <p:cNvSpPr/>
            <p:nvPr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2707" name="Freeform 19"/>
            <p:cNvSpPr/>
            <p:nvPr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grpSp>
          <p:nvGrpSpPr>
            <p:cNvPr id="5156" name="Group 20"/>
            <p:cNvGrpSpPr/>
            <p:nvPr userDrawn="1"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/>
              <p:nvPr userDrawn="1"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42710" name="Freeform 22"/>
                <p:cNvSpPr/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711" name="Freeform 23"/>
                <p:cNvSpPr/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712" name="Freeform 24"/>
                <p:cNvSpPr/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2713" name="Freeform 25"/>
              <p:cNvSpPr/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2714" name="Freeform 26"/>
              <p:cNvSpPr/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2715" name="Freeform 27"/>
              <p:cNvSpPr/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161" name="Group 28"/>
              <p:cNvGrpSpPr/>
              <p:nvPr userDrawn="1"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42717" name="Freeform 29"/>
                <p:cNvSpPr/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718" name="Freeform 30"/>
                <p:cNvSpPr/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719" name="Freeform 31"/>
                <p:cNvSpPr/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720" name="Freeform 32"/>
                <p:cNvSpPr/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721" name="Freeform 33"/>
                <p:cNvSpPr/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722" name="Freeform 34"/>
                <p:cNvSpPr/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723" name="Freeform 35"/>
                <p:cNvSpPr/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724" name="Freeform 36"/>
                <p:cNvSpPr/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131" name="Group 37"/>
          <p:cNvGrpSpPr/>
          <p:nvPr/>
        </p:nvGrpSpPr>
        <p:grpSpPr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42726" name="Freeform 38"/>
            <p:cNvSpPr/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42727" name="Freeform 39"/>
            <p:cNvSpPr/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132" name="Group 40"/>
          <p:cNvGrpSpPr/>
          <p:nvPr/>
        </p:nvGrpSpPr>
        <p:grpSpPr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33" name="Group 41"/>
            <p:cNvGrpSpPr/>
            <p:nvPr userDrawn="1"/>
          </p:nvGrpSpPr>
          <p:grpSpPr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42730" name="Freeform 42"/>
              <p:cNvSpPr/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136" name="Group 43"/>
              <p:cNvGrpSpPr/>
              <p:nvPr userDrawn="1"/>
            </p:nvGrpSpPr>
            <p:grpSpPr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42732" name="Freeform 44"/>
                <p:cNvSpPr/>
                <p:nvPr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733" name="Freeform 45"/>
                <p:cNvSpPr/>
                <p:nvPr/>
              </p:nvSpPr>
              <p:spPr bwMode="auto">
                <a:xfrm rot="-3172564">
                  <a:off x="5050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734" name="Freeform 46"/>
                <p:cNvSpPr/>
                <p:nvPr/>
              </p:nvSpPr>
              <p:spPr bwMode="auto">
                <a:xfrm rot="-3172564">
                  <a:off x="4860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735" name="Freeform 47"/>
                <p:cNvSpPr/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736" name="Freeform 48"/>
                <p:cNvSpPr/>
                <p:nvPr/>
              </p:nvSpPr>
              <p:spPr bwMode="auto">
                <a:xfrm rot="-3172564">
                  <a:off x="5299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737" name="Freeform 49"/>
                <p:cNvSpPr/>
                <p:nvPr/>
              </p:nvSpPr>
              <p:spPr bwMode="auto">
                <a:xfrm rot="-3172564">
                  <a:off x="5254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738" name="Freeform 50"/>
                <p:cNvSpPr/>
                <p:nvPr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739" name="Freeform 51"/>
                <p:cNvSpPr/>
                <p:nvPr/>
              </p:nvSpPr>
              <p:spPr bwMode="auto">
                <a:xfrm rot="-3172564">
                  <a:off x="4950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42740" name="Line 52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vi-VN" dirty="0"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1.bin"/><Relationship Id="rId21" Type="http://schemas.openxmlformats.org/officeDocument/2006/relationships/image" Target="../media/image11.emf"/><Relationship Id="rId42" Type="http://schemas.openxmlformats.org/officeDocument/2006/relationships/oleObject" Target="../embeddings/oleObject19.bin"/><Relationship Id="rId47" Type="http://schemas.openxmlformats.org/officeDocument/2006/relationships/image" Target="../media/image24.emf"/><Relationship Id="rId63" Type="http://schemas.openxmlformats.org/officeDocument/2006/relationships/image" Target="../media/image32.emf"/><Relationship Id="rId68" Type="http://schemas.openxmlformats.org/officeDocument/2006/relationships/oleObject" Target="../embeddings/oleObject32.bin"/><Relationship Id="rId84" Type="http://schemas.openxmlformats.org/officeDocument/2006/relationships/image" Target="../media/image42.emf"/><Relationship Id="rId89" Type="http://schemas.openxmlformats.org/officeDocument/2006/relationships/customXml" Target="../ink/ink1.xml"/><Relationship Id="rId16" Type="http://schemas.openxmlformats.org/officeDocument/2006/relationships/oleObject" Target="../embeddings/oleObject6.bin"/><Relationship Id="rId11" Type="http://schemas.openxmlformats.org/officeDocument/2006/relationships/image" Target="../media/image6.emf"/><Relationship Id="rId32" Type="http://schemas.openxmlformats.org/officeDocument/2006/relationships/oleObject" Target="../embeddings/oleObject14.bin"/><Relationship Id="rId37" Type="http://schemas.openxmlformats.org/officeDocument/2006/relationships/image" Target="../media/image19.emf"/><Relationship Id="rId53" Type="http://schemas.openxmlformats.org/officeDocument/2006/relationships/image" Target="../media/image27.emf"/><Relationship Id="rId58" Type="http://schemas.openxmlformats.org/officeDocument/2006/relationships/oleObject" Target="../embeddings/oleObject27.bin"/><Relationship Id="rId74" Type="http://schemas.openxmlformats.org/officeDocument/2006/relationships/image" Target="../media/image37.emf"/><Relationship Id="rId79" Type="http://schemas.openxmlformats.org/officeDocument/2006/relationships/oleObject" Target="../embeddings/oleObject37.bin"/><Relationship Id="rId5" Type="http://schemas.openxmlformats.org/officeDocument/2006/relationships/notesSlide" Target="../notesSlides/notesSlide2.xml"/><Relationship Id="rId90" Type="http://schemas.openxmlformats.org/officeDocument/2006/relationships/image" Target="../media/image46.png"/><Relationship Id="rId95" Type="http://schemas.openxmlformats.org/officeDocument/2006/relationships/customXml" Target="../ink/ink4.xml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14.emf"/><Relationship Id="rId43" Type="http://schemas.openxmlformats.org/officeDocument/2006/relationships/image" Target="../media/image22.emf"/><Relationship Id="rId48" Type="http://schemas.openxmlformats.org/officeDocument/2006/relationships/oleObject" Target="../embeddings/oleObject22.bin"/><Relationship Id="rId64" Type="http://schemas.openxmlformats.org/officeDocument/2006/relationships/oleObject" Target="../embeddings/oleObject30.bin"/><Relationship Id="rId69" Type="http://schemas.openxmlformats.org/officeDocument/2006/relationships/image" Target="../media/image35.emf"/><Relationship Id="rId8" Type="http://schemas.openxmlformats.org/officeDocument/2006/relationships/oleObject" Target="../embeddings/oleObject2.bin"/><Relationship Id="rId51" Type="http://schemas.openxmlformats.org/officeDocument/2006/relationships/image" Target="../media/image26.emf"/><Relationship Id="rId72" Type="http://schemas.openxmlformats.org/officeDocument/2006/relationships/image" Target="../media/image45.png"/><Relationship Id="rId80" Type="http://schemas.openxmlformats.org/officeDocument/2006/relationships/image" Target="../media/image40.emf"/><Relationship Id="rId85" Type="http://schemas.openxmlformats.org/officeDocument/2006/relationships/oleObject" Target="../embeddings/oleObject40.bin"/><Relationship Id="rId93" Type="http://schemas.openxmlformats.org/officeDocument/2006/relationships/customXml" Target="../ink/ink3.xml"/><Relationship Id="rId3" Type="http://schemas.openxmlformats.org/officeDocument/2006/relationships/audio" Target="file:///C:\Documents%20and%20Settings\Administrator\Local%20Settings\Temporary%20Internet%20Files\Content.IE5\Z2VL5HRF\MSj04378910000%5b1%5d.wav" TargetMode="External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38" Type="http://schemas.openxmlformats.org/officeDocument/2006/relationships/oleObject" Target="../embeddings/oleObject17.bin"/><Relationship Id="rId46" Type="http://schemas.openxmlformats.org/officeDocument/2006/relationships/oleObject" Target="../embeddings/oleObject21.bin"/><Relationship Id="rId59" Type="http://schemas.openxmlformats.org/officeDocument/2006/relationships/image" Target="../media/image30.emf"/><Relationship Id="rId67" Type="http://schemas.openxmlformats.org/officeDocument/2006/relationships/image" Target="../media/image34.emf"/><Relationship Id="rId20" Type="http://schemas.openxmlformats.org/officeDocument/2006/relationships/oleObject" Target="../embeddings/oleObject8.bin"/><Relationship Id="rId41" Type="http://schemas.openxmlformats.org/officeDocument/2006/relationships/image" Target="../media/image21.emf"/><Relationship Id="rId54" Type="http://schemas.openxmlformats.org/officeDocument/2006/relationships/oleObject" Target="../embeddings/oleObject25.bin"/><Relationship Id="rId62" Type="http://schemas.openxmlformats.org/officeDocument/2006/relationships/oleObject" Target="../embeddings/oleObject29.bin"/><Relationship Id="rId70" Type="http://schemas.openxmlformats.org/officeDocument/2006/relationships/oleObject" Target="../embeddings/oleObject33.bin"/><Relationship Id="rId75" Type="http://schemas.openxmlformats.org/officeDocument/2006/relationships/oleObject" Target="../embeddings/oleObject35.bin"/><Relationship Id="rId83" Type="http://schemas.openxmlformats.org/officeDocument/2006/relationships/oleObject" Target="../embeddings/oleObject39.bin"/><Relationship Id="rId88" Type="http://schemas.openxmlformats.org/officeDocument/2006/relationships/image" Target="../media/image44.emf"/><Relationship Id="rId91" Type="http://schemas.openxmlformats.org/officeDocument/2006/relationships/customXml" Target="../ink/ink2.xml"/><Relationship Id="rId96" Type="http://schemas.openxmlformats.org/officeDocument/2006/relationships/image" Target="../media/image49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oleObject" Target="../embeddings/oleObject12.bin"/><Relationship Id="rId36" Type="http://schemas.openxmlformats.org/officeDocument/2006/relationships/oleObject" Target="../embeddings/oleObject16.bin"/><Relationship Id="rId49" Type="http://schemas.openxmlformats.org/officeDocument/2006/relationships/image" Target="../media/image25.emf"/><Relationship Id="rId57" Type="http://schemas.openxmlformats.org/officeDocument/2006/relationships/image" Target="../media/image29.emf"/><Relationship Id="rId10" Type="http://schemas.openxmlformats.org/officeDocument/2006/relationships/oleObject" Target="../embeddings/oleObject3.bin"/><Relationship Id="rId31" Type="http://schemas.openxmlformats.org/officeDocument/2006/relationships/image" Target="../media/image16.emf"/><Relationship Id="rId44" Type="http://schemas.openxmlformats.org/officeDocument/2006/relationships/oleObject" Target="../embeddings/oleObject20.bin"/><Relationship Id="rId52" Type="http://schemas.openxmlformats.org/officeDocument/2006/relationships/oleObject" Target="../embeddings/oleObject24.bin"/><Relationship Id="rId60" Type="http://schemas.openxmlformats.org/officeDocument/2006/relationships/oleObject" Target="../embeddings/oleObject28.bin"/><Relationship Id="rId65" Type="http://schemas.openxmlformats.org/officeDocument/2006/relationships/image" Target="../media/image33.emf"/><Relationship Id="rId73" Type="http://schemas.openxmlformats.org/officeDocument/2006/relationships/oleObject" Target="../embeddings/oleObject34.bin"/><Relationship Id="rId78" Type="http://schemas.openxmlformats.org/officeDocument/2006/relationships/image" Target="../media/image39.emf"/><Relationship Id="rId81" Type="http://schemas.openxmlformats.org/officeDocument/2006/relationships/oleObject" Target="../embeddings/oleObject38.bin"/><Relationship Id="rId86" Type="http://schemas.openxmlformats.org/officeDocument/2006/relationships/image" Target="../media/image43.emf"/><Relationship Id="rId94" Type="http://schemas.openxmlformats.org/officeDocument/2006/relationships/image" Target="../media/image48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emf"/><Relationship Id="rId13" Type="http://schemas.openxmlformats.org/officeDocument/2006/relationships/image" Target="../media/image7.emf"/><Relationship Id="rId18" Type="http://schemas.openxmlformats.org/officeDocument/2006/relationships/oleObject" Target="../embeddings/oleObject7.bin"/><Relationship Id="rId39" Type="http://schemas.openxmlformats.org/officeDocument/2006/relationships/image" Target="../media/image20.emf"/><Relationship Id="rId34" Type="http://schemas.openxmlformats.org/officeDocument/2006/relationships/oleObject" Target="../embeddings/oleObject15.bin"/><Relationship Id="rId50" Type="http://schemas.openxmlformats.org/officeDocument/2006/relationships/oleObject" Target="../embeddings/oleObject23.bin"/><Relationship Id="rId55" Type="http://schemas.openxmlformats.org/officeDocument/2006/relationships/image" Target="../media/image28.emf"/><Relationship Id="rId76" Type="http://schemas.openxmlformats.org/officeDocument/2006/relationships/image" Target="../media/image38.emf"/><Relationship Id="rId7" Type="http://schemas.openxmlformats.org/officeDocument/2006/relationships/image" Target="../media/image4.emf"/><Relationship Id="rId71" Type="http://schemas.openxmlformats.org/officeDocument/2006/relationships/image" Target="../media/image36.emf"/><Relationship Id="rId92" Type="http://schemas.openxmlformats.org/officeDocument/2006/relationships/image" Target="../media/image47.png"/><Relationship Id="rId2" Type="http://schemas.microsoft.com/office/2007/relationships/media" Target="file:///C:\Documents%20and%20Settings\Administrator\Local%20Settings\Temporary%20Internet%20Files\Content.IE5\Z2VL5HRF\MSj04378910000%5b1%5d.wav" TargetMode="External"/><Relationship Id="rId29" Type="http://schemas.openxmlformats.org/officeDocument/2006/relationships/image" Target="../media/image15.emf"/><Relationship Id="rId24" Type="http://schemas.openxmlformats.org/officeDocument/2006/relationships/oleObject" Target="../embeddings/oleObject10.bin"/><Relationship Id="rId40" Type="http://schemas.openxmlformats.org/officeDocument/2006/relationships/oleObject" Target="../embeddings/oleObject18.bin"/><Relationship Id="rId45" Type="http://schemas.openxmlformats.org/officeDocument/2006/relationships/image" Target="../media/image23.emf"/><Relationship Id="rId66" Type="http://schemas.openxmlformats.org/officeDocument/2006/relationships/oleObject" Target="../embeddings/oleObject31.bin"/><Relationship Id="rId87" Type="http://schemas.openxmlformats.org/officeDocument/2006/relationships/oleObject" Target="../embeddings/oleObject41.bin"/><Relationship Id="rId61" Type="http://schemas.openxmlformats.org/officeDocument/2006/relationships/image" Target="../media/image31.emf"/><Relationship Id="rId82" Type="http://schemas.openxmlformats.org/officeDocument/2006/relationships/image" Target="../media/image41.emf"/><Relationship Id="rId19" Type="http://schemas.openxmlformats.org/officeDocument/2006/relationships/image" Target="../media/image10.emf"/><Relationship Id="rId14" Type="http://schemas.openxmlformats.org/officeDocument/2006/relationships/oleObject" Target="../embeddings/oleObject5.bin"/><Relationship Id="rId30" Type="http://schemas.openxmlformats.org/officeDocument/2006/relationships/oleObject" Target="../embeddings/oleObject13.bin"/><Relationship Id="rId35" Type="http://schemas.openxmlformats.org/officeDocument/2006/relationships/image" Target="../media/image18.emf"/><Relationship Id="rId56" Type="http://schemas.openxmlformats.org/officeDocument/2006/relationships/oleObject" Target="../embeddings/oleObject26.bin"/><Relationship Id="rId77" Type="http://schemas.openxmlformats.org/officeDocument/2006/relationships/oleObject" Target="../embeddings/oleObject36.bin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emf"/><Relationship Id="rId21" Type="http://schemas.openxmlformats.org/officeDocument/2006/relationships/oleObject" Target="../embeddings/oleObject51.bin"/><Relationship Id="rId42" Type="http://schemas.openxmlformats.org/officeDocument/2006/relationships/image" Target="../media/image65.emf"/><Relationship Id="rId47" Type="http://schemas.openxmlformats.org/officeDocument/2006/relationships/oleObject" Target="../embeddings/oleObject64.bin"/><Relationship Id="rId63" Type="http://schemas.openxmlformats.org/officeDocument/2006/relationships/oleObject" Target="../embeddings/oleObject72.bin"/><Relationship Id="rId68" Type="http://schemas.openxmlformats.org/officeDocument/2006/relationships/image" Target="../media/image78.emf"/><Relationship Id="rId84" Type="http://schemas.openxmlformats.org/officeDocument/2006/relationships/image" Target="../media/image86.emf"/><Relationship Id="rId89" Type="http://schemas.openxmlformats.org/officeDocument/2006/relationships/oleObject" Target="../embeddings/oleObject85.bin"/><Relationship Id="rId16" Type="http://schemas.openxmlformats.org/officeDocument/2006/relationships/image" Target="../media/image52.emf"/><Relationship Id="rId11" Type="http://schemas.openxmlformats.org/officeDocument/2006/relationships/oleObject" Target="../embeddings/oleObject46.bin"/><Relationship Id="rId32" Type="http://schemas.openxmlformats.org/officeDocument/2006/relationships/image" Target="../media/image60.emf"/><Relationship Id="rId37" Type="http://schemas.openxmlformats.org/officeDocument/2006/relationships/oleObject" Target="../embeddings/oleObject59.bin"/><Relationship Id="rId53" Type="http://schemas.openxmlformats.org/officeDocument/2006/relationships/oleObject" Target="../embeddings/oleObject67.bin"/><Relationship Id="rId58" Type="http://schemas.openxmlformats.org/officeDocument/2006/relationships/image" Target="../media/image73.emf"/><Relationship Id="rId74" Type="http://schemas.openxmlformats.org/officeDocument/2006/relationships/image" Target="../media/image81.emf"/><Relationship Id="rId79" Type="http://schemas.openxmlformats.org/officeDocument/2006/relationships/oleObject" Target="../embeddings/oleObject80.bin"/><Relationship Id="rId102" Type="http://schemas.openxmlformats.org/officeDocument/2006/relationships/image" Target="../media/image95.emf"/><Relationship Id="rId5" Type="http://schemas.openxmlformats.org/officeDocument/2006/relationships/oleObject" Target="../embeddings/oleObject43.bin"/><Relationship Id="rId90" Type="http://schemas.openxmlformats.org/officeDocument/2006/relationships/image" Target="../media/image89.emf"/><Relationship Id="rId95" Type="http://schemas.openxmlformats.org/officeDocument/2006/relationships/oleObject" Target="../embeddings/oleObject88.bin"/><Relationship Id="rId22" Type="http://schemas.openxmlformats.org/officeDocument/2006/relationships/image" Target="../media/image55.emf"/><Relationship Id="rId27" Type="http://schemas.openxmlformats.org/officeDocument/2006/relationships/oleObject" Target="../embeddings/oleObject54.bin"/><Relationship Id="rId43" Type="http://schemas.openxmlformats.org/officeDocument/2006/relationships/oleObject" Target="../embeddings/oleObject62.bin"/><Relationship Id="rId48" Type="http://schemas.openxmlformats.org/officeDocument/2006/relationships/image" Target="../media/image68.emf"/><Relationship Id="rId64" Type="http://schemas.openxmlformats.org/officeDocument/2006/relationships/image" Target="../media/image76.emf"/><Relationship Id="rId69" Type="http://schemas.openxmlformats.org/officeDocument/2006/relationships/oleObject" Target="../embeddings/oleObject75.bin"/><Relationship Id="rId80" Type="http://schemas.openxmlformats.org/officeDocument/2006/relationships/image" Target="../media/image84.emf"/><Relationship Id="rId85" Type="http://schemas.openxmlformats.org/officeDocument/2006/relationships/oleObject" Target="../embeddings/oleObject83.bin"/><Relationship Id="rId12" Type="http://schemas.openxmlformats.org/officeDocument/2006/relationships/image" Target="../media/image50.emf"/><Relationship Id="rId17" Type="http://schemas.openxmlformats.org/officeDocument/2006/relationships/oleObject" Target="../embeddings/oleObject49.bin"/><Relationship Id="rId33" Type="http://schemas.openxmlformats.org/officeDocument/2006/relationships/oleObject" Target="../embeddings/oleObject57.bin"/><Relationship Id="rId38" Type="http://schemas.openxmlformats.org/officeDocument/2006/relationships/image" Target="../media/image63.emf"/><Relationship Id="rId59" Type="http://schemas.openxmlformats.org/officeDocument/2006/relationships/oleObject" Target="../embeddings/oleObject70.bin"/><Relationship Id="rId103" Type="http://schemas.openxmlformats.org/officeDocument/2006/relationships/oleObject" Target="../embeddings/oleObject92.bin"/><Relationship Id="rId20" Type="http://schemas.openxmlformats.org/officeDocument/2006/relationships/image" Target="../media/image54.emf"/><Relationship Id="rId41" Type="http://schemas.openxmlformats.org/officeDocument/2006/relationships/oleObject" Target="../embeddings/oleObject61.bin"/><Relationship Id="rId54" Type="http://schemas.openxmlformats.org/officeDocument/2006/relationships/image" Target="../media/image71.emf"/><Relationship Id="rId62" Type="http://schemas.openxmlformats.org/officeDocument/2006/relationships/image" Target="../media/image75.emf"/><Relationship Id="rId70" Type="http://schemas.openxmlformats.org/officeDocument/2006/relationships/image" Target="../media/image79.emf"/><Relationship Id="rId75" Type="http://schemas.openxmlformats.org/officeDocument/2006/relationships/oleObject" Target="../embeddings/oleObject78.bin"/><Relationship Id="rId83" Type="http://schemas.openxmlformats.org/officeDocument/2006/relationships/oleObject" Target="../embeddings/oleObject82.bin"/><Relationship Id="rId88" Type="http://schemas.openxmlformats.org/officeDocument/2006/relationships/image" Target="../media/image88.emf"/><Relationship Id="rId91" Type="http://schemas.openxmlformats.org/officeDocument/2006/relationships/oleObject" Target="../embeddings/oleObject86.bin"/><Relationship Id="rId96" Type="http://schemas.openxmlformats.org/officeDocument/2006/relationships/image" Target="../media/image92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emf"/><Relationship Id="rId15" Type="http://schemas.openxmlformats.org/officeDocument/2006/relationships/oleObject" Target="../embeddings/oleObject48.bin"/><Relationship Id="rId23" Type="http://schemas.openxmlformats.org/officeDocument/2006/relationships/oleObject" Target="../embeddings/oleObject52.bin"/><Relationship Id="rId28" Type="http://schemas.openxmlformats.org/officeDocument/2006/relationships/image" Target="../media/image58.emf"/><Relationship Id="rId36" Type="http://schemas.openxmlformats.org/officeDocument/2006/relationships/image" Target="../media/image62.emf"/><Relationship Id="rId49" Type="http://schemas.openxmlformats.org/officeDocument/2006/relationships/oleObject" Target="../embeddings/oleObject65.bin"/><Relationship Id="rId57" Type="http://schemas.openxmlformats.org/officeDocument/2006/relationships/oleObject" Target="../embeddings/oleObject69.bin"/><Relationship Id="rId106" Type="http://schemas.openxmlformats.org/officeDocument/2006/relationships/image" Target="../media/image97.emf"/><Relationship Id="rId10" Type="http://schemas.openxmlformats.org/officeDocument/2006/relationships/image" Target="../media/image49.emf"/><Relationship Id="rId31" Type="http://schemas.openxmlformats.org/officeDocument/2006/relationships/oleObject" Target="../embeddings/oleObject56.bin"/><Relationship Id="rId44" Type="http://schemas.openxmlformats.org/officeDocument/2006/relationships/image" Target="../media/image66.emf"/><Relationship Id="rId52" Type="http://schemas.openxmlformats.org/officeDocument/2006/relationships/image" Target="../media/image70.emf"/><Relationship Id="rId60" Type="http://schemas.openxmlformats.org/officeDocument/2006/relationships/image" Target="../media/image74.emf"/><Relationship Id="rId65" Type="http://schemas.openxmlformats.org/officeDocument/2006/relationships/oleObject" Target="../embeddings/oleObject73.bin"/><Relationship Id="rId73" Type="http://schemas.openxmlformats.org/officeDocument/2006/relationships/oleObject" Target="../embeddings/oleObject77.bin"/><Relationship Id="rId78" Type="http://schemas.openxmlformats.org/officeDocument/2006/relationships/image" Target="../media/image83.emf"/><Relationship Id="rId81" Type="http://schemas.openxmlformats.org/officeDocument/2006/relationships/oleObject" Target="../embeddings/oleObject81.bin"/><Relationship Id="rId86" Type="http://schemas.openxmlformats.org/officeDocument/2006/relationships/image" Target="../media/image87.emf"/><Relationship Id="rId94" Type="http://schemas.openxmlformats.org/officeDocument/2006/relationships/image" Target="../media/image91.emf"/><Relationship Id="rId99" Type="http://schemas.openxmlformats.org/officeDocument/2006/relationships/oleObject" Target="../embeddings/oleObject90.bin"/><Relationship Id="rId101" Type="http://schemas.openxmlformats.org/officeDocument/2006/relationships/oleObject" Target="../embeddings/oleObject91.bin"/><Relationship Id="rId4" Type="http://schemas.openxmlformats.org/officeDocument/2006/relationships/image" Target="../media/image46.emf"/><Relationship Id="rId9" Type="http://schemas.openxmlformats.org/officeDocument/2006/relationships/oleObject" Target="../embeddings/oleObject45.bin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53.emf"/><Relationship Id="rId39" Type="http://schemas.openxmlformats.org/officeDocument/2006/relationships/oleObject" Target="../embeddings/oleObject60.bin"/><Relationship Id="rId34" Type="http://schemas.openxmlformats.org/officeDocument/2006/relationships/image" Target="../media/image61.emf"/><Relationship Id="rId50" Type="http://schemas.openxmlformats.org/officeDocument/2006/relationships/image" Target="../media/image69.emf"/><Relationship Id="rId55" Type="http://schemas.openxmlformats.org/officeDocument/2006/relationships/oleObject" Target="../embeddings/oleObject68.bin"/><Relationship Id="rId76" Type="http://schemas.openxmlformats.org/officeDocument/2006/relationships/image" Target="../media/image82.emf"/><Relationship Id="rId97" Type="http://schemas.openxmlformats.org/officeDocument/2006/relationships/oleObject" Target="../embeddings/oleObject89.bin"/><Relationship Id="rId104" Type="http://schemas.openxmlformats.org/officeDocument/2006/relationships/image" Target="../media/image96.emf"/><Relationship Id="rId7" Type="http://schemas.openxmlformats.org/officeDocument/2006/relationships/oleObject" Target="../embeddings/oleObject44.bin"/><Relationship Id="rId71" Type="http://schemas.openxmlformats.org/officeDocument/2006/relationships/oleObject" Target="../embeddings/oleObject76.bin"/><Relationship Id="rId92" Type="http://schemas.openxmlformats.org/officeDocument/2006/relationships/image" Target="../media/image90.emf"/><Relationship Id="rId2" Type="http://schemas.openxmlformats.org/officeDocument/2006/relationships/slideLayout" Target="../slideLayouts/slideLayout18.xml"/><Relationship Id="rId29" Type="http://schemas.openxmlformats.org/officeDocument/2006/relationships/oleObject" Target="../embeddings/oleObject55.bin"/><Relationship Id="rId24" Type="http://schemas.openxmlformats.org/officeDocument/2006/relationships/image" Target="../media/image56.emf"/><Relationship Id="rId40" Type="http://schemas.openxmlformats.org/officeDocument/2006/relationships/image" Target="../media/image64.emf"/><Relationship Id="rId45" Type="http://schemas.openxmlformats.org/officeDocument/2006/relationships/oleObject" Target="../embeddings/oleObject63.bin"/><Relationship Id="rId66" Type="http://schemas.openxmlformats.org/officeDocument/2006/relationships/image" Target="../media/image77.emf"/><Relationship Id="rId87" Type="http://schemas.openxmlformats.org/officeDocument/2006/relationships/oleObject" Target="../embeddings/oleObject84.bin"/><Relationship Id="rId61" Type="http://schemas.openxmlformats.org/officeDocument/2006/relationships/oleObject" Target="../embeddings/oleObject71.bin"/><Relationship Id="rId82" Type="http://schemas.openxmlformats.org/officeDocument/2006/relationships/image" Target="../media/image85.emf"/><Relationship Id="rId19" Type="http://schemas.openxmlformats.org/officeDocument/2006/relationships/oleObject" Target="../embeddings/oleObject50.bin"/><Relationship Id="rId14" Type="http://schemas.openxmlformats.org/officeDocument/2006/relationships/image" Target="../media/image51.emf"/><Relationship Id="rId30" Type="http://schemas.openxmlformats.org/officeDocument/2006/relationships/image" Target="../media/image59.emf"/><Relationship Id="rId35" Type="http://schemas.openxmlformats.org/officeDocument/2006/relationships/oleObject" Target="../embeddings/oleObject58.bin"/><Relationship Id="rId56" Type="http://schemas.openxmlformats.org/officeDocument/2006/relationships/image" Target="../media/image72.emf"/><Relationship Id="rId77" Type="http://schemas.openxmlformats.org/officeDocument/2006/relationships/oleObject" Target="../embeddings/oleObject79.bin"/><Relationship Id="rId100" Type="http://schemas.openxmlformats.org/officeDocument/2006/relationships/image" Target="../media/image94.emf"/><Relationship Id="rId105" Type="http://schemas.openxmlformats.org/officeDocument/2006/relationships/oleObject" Target="../embeddings/oleObject93.bin"/><Relationship Id="rId8" Type="http://schemas.openxmlformats.org/officeDocument/2006/relationships/image" Target="../media/image48.emf"/><Relationship Id="rId51" Type="http://schemas.openxmlformats.org/officeDocument/2006/relationships/oleObject" Target="../embeddings/oleObject66.bin"/><Relationship Id="rId72" Type="http://schemas.openxmlformats.org/officeDocument/2006/relationships/image" Target="../media/image80.emf"/><Relationship Id="rId93" Type="http://schemas.openxmlformats.org/officeDocument/2006/relationships/oleObject" Target="../embeddings/oleObject87.bin"/><Relationship Id="rId98" Type="http://schemas.openxmlformats.org/officeDocument/2006/relationships/image" Target="../media/image93.emf"/><Relationship Id="rId3" Type="http://schemas.openxmlformats.org/officeDocument/2006/relationships/oleObject" Target="../embeddings/oleObject42.bin"/><Relationship Id="rId25" Type="http://schemas.openxmlformats.org/officeDocument/2006/relationships/oleObject" Target="../embeddings/oleObject53.bin"/><Relationship Id="rId46" Type="http://schemas.openxmlformats.org/officeDocument/2006/relationships/image" Target="../media/image67.emf"/><Relationship Id="rId67" Type="http://schemas.openxmlformats.org/officeDocument/2006/relationships/oleObject" Target="../embeddings/oleObject74.bin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emf"/><Relationship Id="rId21" Type="http://schemas.openxmlformats.org/officeDocument/2006/relationships/oleObject" Target="../embeddings/oleObject51.bin"/><Relationship Id="rId42" Type="http://schemas.openxmlformats.org/officeDocument/2006/relationships/image" Target="../media/image65.emf"/><Relationship Id="rId47" Type="http://schemas.openxmlformats.org/officeDocument/2006/relationships/oleObject" Target="../embeddings/oleObject64.bin"/><Relationship Id="rId63" Type="http://schemas.openxmlformats.org/officeDocument/2006/relationships/oleObject" Target="../embeddings/oleObject72.bin"/><Relationship Id="rId68" Type="http://schemas.openxmlformats.org/officeDocument/2006/relationships/image" Target="../media/image78.emf"/><Relationship Id="rId84" Type="http://schemas.openxmlformats.org/officeDocument/2006/relationships/image" Target="../media/image86.emf"/><Relationship Id="rId89" Type="http://schemas.openxmlformats.org/officeDocument/2006/relationships/oleObject" Target="../embeddings/oleObject85.bin"/><Relationship Id="rId16" Type="http://schemas.openxmlformats.org/officeDocument/2006/relationships/image" Target="../media/image52.emf"/><Relationship Id="rId11" Type="http://schemas.openxmlformats.org/officeDocument/2006/relationships/oleObject" Target="../embeddings/oleObject46.bin"/><Relationship Id="rId32" Type="http://schemas.openxmlformats.org/officeDocument/2006/relationships/image" Target="../media/image60.emf"/><Relationship Id="rId37" Type="http://schemas.openxmlformats.org/officeDocument/2006/relationships/oleObject" Target="../embeddings/oleObject59.bin"/><Relationship Id="rId53" Type="http://schemas.openxmlformats.org/officeDocument/2006/relationships/oleObject" Target="../embeddings/oleObject67.bin"/><Relationship Id="rId58" Type="http://schemas.openxmlformats.org/officeDocument/2006/relationships/image" Target="../media/image73.emf"/><Relationship Id="rId74" Type="http://schemas.openxmlformats.org/officeDocument/2006/relationships/image" Target="../media/image81.emf"/><Relationship Id="rId79" Type="http://schemas.openxmlformats.org/officeDocument/2006/relationships/oleObject" Target="../embeddings/oleObject80.bin"/><Relationship Id="rId102" Type="http://schemas.openxmlformats.org/officeDocument/2006/relationships/image" Target="../media/image95.emf"/><Relationship Id="rId5" Type="http://schemas.openxmlformats.org/officeDocument/2006/relationships/oleObject" Target="../embeddings/oleObject43.bin"/><Relationship Id="rId90" Type="http://schemas.openxmlformats.org/officeDocument/2006/relationships/image" Target="../media/image89.emf"/><Relationship Id="rId95" Type="http://schemas.openxmlformats.org/officeDocument/2006/relationships/oleObject" Target="../embeddings/oleObject88.bin"/><Relationship Id="rId22" Type="http://schemas.openxmlformats.org/officeDocument/2006/relationships/image" Target="../media/image55.emf"/><Relationship Id="rId27" Type="http://schemas.openxmlformats.org/officeDocument/2006/relationships/oleObject" Target="../embeddings/oleObject54.bin"/><Relationship Id="rId43" Type="http://schemas.openxmlformats.org/officeDocument/2006/relationships/oleObject" Target="../embeddings/oleObject62.bin"/><Relationship Id="rId48" Type="http://schemas.openxmlformats.org/officeDocument/2006/relationships/image" Target="../media/image68.emf"/><Relationship Id="rId64" Type="http://schemas.openxmlformats.org/officeDocument/2006/relationships/image" Target="../media/image76.emf"/><Relationship Id="rId69" Type="http://schemas.openxmlformats.org/officeDocument/2006/relationships/oleObject" Target="../embeddings/oleObject75.bin"/><Relationship Id="rId80" Type="http://schemas.openxmlformats.org/officeDocument/2006/relationships/image" Target="../media/image84.emf"/><Relationship Id="rId85" Type="http://schemas.openxmlformats.org/officeDocument/2006/relationships/oleObject" Target="../embeddings/oleObject83.bin"/><Relationship Id="rId12" Type="http://schemas.openxmlformats.org/officeDocument/2006/relationships/image" Target="../media/image50.emf"/><Relationship Id="rId17" Type="http://schemas.openxmlformats.org/officeDocument/2006/relationships/oleObject" Target="../embeddings/oleObject49.bin"/><Relationship Id="rId33" Type="http://schemas.openxmlformats.org/officeDocument/2006/relationships/oleObject" Target="../embeddings/oleObject57.bin"/><Relationship Id="rId38" Type="http://schemas.openxmlformats.org/officeDocument/2006/relationships/image" Target="../media/image63.emf"/><Relationship Id="rId59" Type="http://schemas.openxmlformats.org/officeDocument/2006/relationships/oleObject" Target="../embeddings/oleObject70.bin"/><Relationship Id="rId103" Type="http://schemas.openxmlformats.org/officeDocument/2006/relationships/oleObject" Target="../embeddings/oleObject92.bin"/><Relationship Id="rId20" Type="http://schemas.openxmlformats.org/officeDocument/2006/relationships/image" Target="../media/image54.emf"/><Relationship Id="rId41" Type="http://schemas.openxmlformats.org/officeDocument/2006/relationships/oleObject" Target="../embeddings/oleObject61.bin"/><Relationship Id="rId54" Type="http://schemas.openxmlformats.org/officeDocument/2006/relationships/image" Target="../media/image71.emf"/><Relationship Id="rId62" Type="http://schemas.openxmlformats.org/officeDocument/2006/relationships/image" Target="../media/image75.emf"/><Relationship Id="rId70" Type="http://schemas.openxmlformats.org/officeDocument/2006/relationships/image" Target="../media/image79.emf"/><Relationship Id="rId75" Type="http://schemas.openxmlformats.org/officeDocument/2006/relationships/oleObject" Target="../embeddings/oleObject78.bin"/><Relationship Id="rId83" Type="http://schemas.openxmlformats.org/officeDocument/2006/relationships/oleObject" Target="../embeddings/oleObject82.bin"/><Relationship Id="rId88" Type="http://schemas.openxmlformats.org/officeDocument/2006/relationships/image" Target="../media/image88.emf"/><Relationship Id="rId91" Type="http://schemas.openxmlformats.org/officeDocument/2006/relationships/oleObject" Target="../embeddings/oleObject86.bin"/><Relationship Id="rId96" Type="http://schemas.openxmlformats.org/officeDocument/2006/relationships/image" Target="../media/image92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emf"/><Relationship Id="rId15" Type="http://schemas.openxmlformats.org/officeDocument/2006/relationships/oleObject" Target="../embeddings/oleObject48.bin"/><Relationship Id="rId23" Type="http://schemas.openxmlformats.org/officeDocument/2006/relationships/oleObject" Target="../embeddings/oleObject52.bin"/><Relationship Id="rId28" Type="http://schemas.openxmlformats.org/officeDocument/2006/relationships/image" Target="../media/image58.emf"/><Relationship Id="rId36" Type="http://schemas.openxmlformats.org/officeDocument/2006/relationships/image" Target="../media/image62.emf"/><Relationship Id="rId49" Type="http://schemas.openxmlformats.org/officeDocument/2006/relationships/oleObject" Target="../embeddings/oleObject65.bin"/><Relationship Id="rId57" Type="http://schemas.openxmlformats.org/officeDocument/2006/relationships/oleObject" Target="../embeddings/oleObject69.bin"/><Relationship Id="rId106" Type="http://schemas.openxmlformats.org/officeDocument/2006/relationships/image" Target="../media/image97.emf"/><Relationship Id="rId10" Type="http://schemas.openxmlformats.org/officeDocument/2006/relationships/image" Target="../media/image49.emf"/><Relationship Id="rId31" Type="http://schemas.openxmlformats.org/officeDocument/2006/relationships/oleObject" Target="../embeddings/oleObject56.bin"/><Relationship Id="rId44" Type="http://schemas.openxmlformats.org/officeDocument/2006/relationships/image" Target="../media/image66.emf"/><Relationship Id="rId52" Type="http://schemas.openxmlformats.org/officeDocument/2006/relationships/image" Target="../media/image70.emf"/><Relationship Id="rId60" Type="http://schemas.openxmlformats.org/officeDocument/2006/relationships/image" Target="../media/image74.emf"/><Relationship Id="rId65" Type="http://schemas.openxmlformats.org/officeDocument/2006/relationships/oleObject" Target="../embeddings/oleObject73.bin"/><Relationship Id="rId73" Type="http://schemas.openxmlformats.org/officeDocument/2006/relationships/oleObject" Target="../embeddings/oleObject77.bin"/><Relationship Id="rId78" Type="http://schemas.openxmlformats.org/officeDocument/2006/relationships/image" Target="../media/image83.emf"/><Relationship Id="rId81" Type="http://schemas.openxmlformats.org/officeDocument/2006/relationships/oleObject" Target="../embeddings/oleObject81.bin"/><Relationship Id="rId86" Type="http://schemas.openxmlformats.org/officeDocument/2006/relationships/image" Target="../media/image87.emf"/><Relationship Id="rId94" Type="http://schemas.openxmlformats.org/officeDocument/2006/relationships/image" Target="../media/image91.emf"/><Relationship Id="rId99" Type="http://schemas.openxmlformats.org/officeDocument/2006/relationships/oleObject" Target="../embeddings/oleObject90.bin"/><Relationship Id="rId101" Type="http://schemas.openxmlformats.org/officeDocument/2006/relationships/oleObject" Target="../embeddings/oleObject91.bin"/><Relationship Id="rId4" Type="http://schemas.openxmlformats.org/officeDocument/2006/relationships/image" Target="../media/image46.emf"/><Relationship Id="rId9" Type="http://schemas.openxmlformats.org/officeDocument/2006/relationships/oleObject" Target="../embeddings/oleObject45.bin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53.emf"/><Relationship Id="rId39" Type="http://schemas.openxmlformats.org/officeDocument/2006/relationships/oleObject" Target="../embeddings/oleObject60.bin"/><Relationship Id="rId34" Type="http://schemas.openxmlformats.org/officeDocument/2006/relationships/image" Target="../media/image61.emf"/><Relationship Id="rId50" Type="http://schemas.openxmlformats.org/officeDocument/2006/relationships/image" Target="../media/image69.emf"/><Relationship Id="rId55" Type="http://schemas.openxmlformats.org/officeDocument/2006/relationships/oleObject" Target="../embeddings/oleObject68.bin"/><Relationship Id="rId76" Type="http://schemas.openxmlformats.org/officeDocument/2006/relationships/image" Target="../media/image82.emf"/><Relationship Id="rId97" Type="http://schemas.openxmlformats.org/officeDocument/2006/relationships/oleObject" Target="../embeddings/oleObject89.bin"/><Relationship Id="rId104" Type="http://schemas.openxmlformats.org/officeDocument/2006/relationships/image" Target="../media/image96.emf"/><Relationship Id="rId7" Type="http://schemas.openxmlformats.org/officeDocument/2006/relationships/oleObject" Target="../embeddings/oleObject44.bin"/><Relationship Id="rId71" Type="http://schemas.openxmlformats.org/officeDocument/2006/relationships/oleObject" Target="../embeddings/oleObject76.bin"/><Relationship Id="rId92" Type="http://schemas.openxmlformats.org/officeDocument/2006/relationships/image" Target="../media/image90.emf"/><Relationship Id="rId2" Type="http://schemas.openxmlformats.org/officeDocument/2006/relationships/slideLayout" Target="../slideLayouts/slideLayout27.xml"/><Relationship Id="rId29" Type="http://schemas.openxmlformats.org/officeDocument/2006/relationships/oleObject" Target="../embeddings/oleObject55.bin"/><Relationship Id="rId24" Type="http://schemas.openxmlformats.org/officeDocument/2006/relationships/image" Target="../media/image56.emf"/><Relationship Id="rId40" Type="http://schemas.openxmlformats.org/officeDocument/2006/relationships/image" Target="../media/image64.emf"/><Relationship Id="rId45" Type="http://schemas.openxmlformats.org/officeDocument/2006/relationships/oleObject" Target="../embeddings/oleObject63.bin"/><Relationship Id="rId66" Type="http://schemas.openxmlformats.org/officeDocument/2006/relationships/image" Target="../media/image77.emf"/><Relationship Id="rId87" Type="http://schemas.openxmlformats.org/officeDocument/2006/relationships/oleObject" Target="../embeddings/oleObject84.bin"/><Relationship Id="rId61" Type="http://schemas.openxmlformats.org/officeDocument/2006/relationships/oleObject" Target="../embeddings/oleObject71.bin"/><Relationship Id="rId82" Type="http://schemas.openxmlformats.org/officeDocument/2006/relationships/image" Target="../media/image85.emf"/><Relationship Id="rId19" Type="http://schemas.openxmlformats.org/officeDocument/2006/relationships/oleObject" Target="../embeddings/oleObject50.bin"/><Relationship Id="rId14" Type="http://schemas.openxmlformats.org/officeDocument/2006/relationships/image" Target="../media/image51.emf"/><Relationship Id="rId30" Type="http://schemas.openxmlformats.org/officeDocument/2006/relationships/image" Target="../media/image59.emf"/><Relationship Id="rId35" Type="http://schemas.openxmlformats.org/officeDocument/2006/relationships/oleObject" Target="../embeddings/oleObject58.bin"/><Relationship Id="rId56" Type="http://schemas.openxmlformats.org/officeDocument/2006/relationships/image" Target="../media/image72.emf"/><Relationship Id="rId77" Type="http://schemas.openxmlformats.org/officeDocument/2006/relationships/oleObject" Target="../embeddings/oleObject79.bin"/><Relationship Id="rId100" Type="http://schemas.openxmlformats.org/officeDocument/2006/relationships/image" Target="../media/image94.emf"/><Relationship Id="rId105" Type="http://schemas.openxmlformats.org/officeDocument/2006/relationships/oleObject" Target="../embeddings/oleObject93.bin"/><Relationship Id="rId8" Type="http://schemas.openxmlformats.org/officeDocument/2006/relationships/image" Target="../media/image48.emf"/><Relationship Id="rId51" Type="http://schemas.openxmlformats.org/officeDocument/2006/relationships/oleObject" Target="../embeddings/oleObject66.bin"/><Relationship Id="rId72" Type="http://schemas.openxmlformats.org/officeDocument/2006/relationships/image" Target="../media/image80.emf"/><Relationship Id="rId93" Type="http://schemas.openxmlformats.org/officeDocument/2006/relationships/oleObject" Target="../embeddings/oleObject87.bin"/><Relationship Id="rId98" Type="http://schemas.openxmlformats.org/officeDocument/2006/relationships/image" Target="../media/image93.emf"/><Relationship Id="rId3" Type="http://schemas.openxmlformats.org/officeDocument/2006/relationships/oleObject" Target="../embeddings/oleObject42.bin"/><Relationship Id="rId25" Type="http://schemas.openxmlformats.org/officeDocument/2006/relationships/oleObject" Target="../embeddings/oleObject53.bin"/><Relationship Id="rId46" Type="http://schemas.openxmlformats.org/officeDocument/2006/relationships/image" Target="../media/image67.emf"/><Relationship Id="rId67" Type="http://schemas.openxmlformats.org/officeDocument/2006/relationships/oleObject" Target="../embeddings/oleObject74.bin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9.emf"/><Relationship Id="rId21" Type="http://schemas.openxmlformats.org/officeDocument/2006/relationships/oleObject" Target="../embeddings/oleObject103.bin"/><Relationship Id="rId42" Type="http://schemas.openxmlformats.org/officeDocument/2006/relationships/image" Target="../media/image117.emf"/><Relationship Id="rId47" Type="http://schemas.openxmlformats.org/officeDocument/2006/relationships/oleObject" Target="../embeddings/oleObject116.bin"/><Relationship Id="rId63" Type="http://schemas.openxmlformats.org/officeDocument/2006/relationships/oleObject" Target="../embeddings/oleObject124.bin"/><Relationship Id="rId68" Type="http://schemas.openxmlformats.org/officeDocument/2006/relationships/image" Target="../media/image130.emf"/><Relationship Id="rId84" Type="http://schemas.openxmlformats.org/officeDocument/2006/relationships/image" Target="../media/image138.emf"/><Relationship Id="rId89" Type="http://schemas.openxmlformats.org/officeDocument/2006/relationships/oleObject" Target="../embeddings/oleObject137.bin"/><Relationship Id="rId16" Type="http://schemas.openxmlformats.org/officeDocument/2006/relationships/image" Target="../media/image104.emf"/><Relationship Id="rId11" Type="http://schemas.openxmlformats.org/officeDocument/2006/relationships/oleObject" Target="../embeddings/oleObject98.bin"/><Relationship Id="rId32" Type="http://schemas.openxmlformats.org/officeDocument/2006/relationships/image" Target="../media/image112.emf"/><Relationship Id="rId37" Type="http://schemas.openxmlformats.org/officeDocument/2006/relationships/oleObject" Target="../embeddings/oleObject111.bin"/><Relationship Id="rId53" Type="http://schemas.openxmlformats.org/officeDocument/2006/relationships/oleObject" Target="../embeddings/oleObject119.bin"/><Relationship Id="rId58" Type="http://schemas.openxmlformats.org/officeDocument/2006/relationships/image" Target="../media/image125.emf"/><Relationship Id="rId74" Type="http://schemas.openxmlformats.org/officeDocument/2006/relationships/image" Target="../media/image133.emf"/><Relationship Id="rId79" Type="http://schemas.openxmlformats.org/officeDocument/2006/relationships/oleObject" Target="../embeddings/oleObject132.bin"/><Relationship Id="rId5" Type="http://schemas.openxmlformats.org/officeDocument/2006/relationships/oleObject" Target="../embeddings/oleObject95.bin"/><Relationship Id="rId90" Type="http://schemas.openxmlformats.org/officeDocument/2006/relationships/image" Target="../media/image141.emf"/><Relationship Id="rId95" Type="http://schemas.openxmlformats.org/officeDocument/2006/relationships/oleObject" Target="../embeddings/oleObject140.bin"/><Relationship Id="rId22" Type="http://schemas.openxmlformats.org/officeDocument/2006/relationships/image" Target="../media/image107.emf"/><Relationship Id="rId27" Type="http://schemas.openxmlformats.org/officeDocument/2006/relationships/oleObject" Target="../embeddings/oleObject106.bin"/><Relationship Id="rId43" Type="http://schemas.openxmlformats.org/officeDocument/2006/relationships/oleObject" Target="../embeddings/oleObject114.bin"/><Relationship Id="rId48" Type="http://schemas.openxmlformats.org/officeDocument/2006/relationships/image" Target="../media/image120.emf"/><Relationship Id="rId64" Type="http://schemas.openxmlformats.org/officeDocument/2006/relationships/image" Target="../media/image128.emf"/><Relationship Id="rId69" Type="http://schemas.openxmlformats.org/officeDocument/2006/relationships/oleObject" Target="../embeddings/oleObject127.bin"/><Relationship Id="rId8" Type="http://schemas.openxmlformats.org/officeDocument/2006/relationships/image" Target="../media/image100.emf"/><Relationship Id="rId51" Type="http://schemas.openxmlformats.org/officeDocument/2006/relationships/oleObject" Target="../embeddings/oleObject118.bin"/><Relationship Id="rId72" Type="http://schemas.openxmlformats.org/officeDocument/2006/relationships/image" Target="../media/image132.emf"/><Relationship Id="rId80" Type="http://schemas.openxmlformats.org/officeDocument/2006/relationships/image" Target="../media/image136.emf"/><Relationship Id="rId85" Type="http://schemas.openxmlformats.org/officeDocument/2006/relationships/oleObject" Target="../embeddings/oleObject135.bin"/><Relationship Id="rId93" Type="http://schemas.openxmlformats.org/officeDocument/2006/relationships/oleObject" Target="../embeddings/oleObject139.bin"/><Relationship Id="rId3" Type="http://schemas.openxmlformats.org/officeDocument/2006/relationships/oleObject" Target="../embeddings/oleObject94.bin"/><Relationship Id="rId12" Type="http://schemas.openxmlformats.org/officeDocument/2006/relationships/image" Target="../media/image102.emf"/><Relationship Id="rId17" Type="http://schemas.openxmlformats.org/officeDocument/2006/relationships/oleObject" Target="../embeddings/oleObject101.bin"/><Relationship Id="rId25" Type="http://schemas.openxmlformats.org/officeDocument/2006/relationships/oleObject" Target="../embeddings/oleObject105.bin"/><Relationship Id="rId33" Type="http://schemas.openxmlformats.org/officeDocument/2006/relationships/oleObject" Target="../embeddings/oleObject109.bin"/><Relationship Id="rId38" Type="http://schemas.openxmlformats.org/officeDocument/2006/relationships/image" Target="../media/image115.emf"/><Relationship Id="rId46" Type="http://schemas.openxmlformats.org/officeDocument/2006/relationships/image" Target="../media/image119.emf"/><Relationship Id="rId59" Type="http://schemas.openxmlformats.org/officeDocument/2006/relationships/oleObject" Target="../embeddings/oleObject122.bin"/><Relationship Id="rId67" Type="http://schemas.openxmlformats.org/officeDocument/2006/relationships/oleObject" Target="../embeddings/oleObject126.bin"/><Relationship Id="rId20" Type="http://schemas.openxmlformats.org/officeDocument/2006/relationships/image" Target="../media/image106.emf"/><Relationship Id="rId41" Type="http://schemas.openxmlformats.org/officeDocument/2006/relationships/oleObject" Target="../embeddings/oleObject113.bin"/><Relationship Id="rId54" Type="http://schemas.openxmlformats.org/officeDocument/2006/relationships/image" Target="../media/image123.emf"/><Relationship Id="rId62" Type="http://schemas.openxmlformats.org/officeDocument/2006/relationships/image" Target="../media/image127.emf"/><Relationship Id="rId70" Type="http://schemas.openxmlformats.org/officeDocument/2006/relationships/image" Target="../media/image131.emf"/><Relationship Id="rId75" Type="http://schemas.openxmlformats.org/officeDocument/2006/relationships/oleObject" Target="../embeddings/oleObject130.bin"/><Relationship Id="rId83" Type="http://schemas.openxmlformats.org/officeDocument/2006/relationships/oleObject" Target="../embeddings/oleObject134.bin"/><Relationship Id="rId88" Type="http://schemas.openxmlformats.org/officeDocument/2006/relationships/image" Target="../media/image140.emf"/><Relationship Id="rId91" Type="http://schemas.openxmlformats.org/officeDocument/2006/relationships/oleObject" Target="../embeddings/oleObject138.bin"/><Relationship Id="rId96" Type="http://schemas.openxmlformats.org/officeDocument/2006/relationships/image" Target="../media/image144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99.emf"/><Relationship Id="rId15" Type="http://schemas.openxmlformats.org/officeDocument/2006/relationships/oleObject" Target="../embeddings/oleObject100.bin"/><Relationship Id="rId23" Type="http://schemas.openxmlformats.org/officeDocument/2006/relationships/oleObject" Target="../embeddings/oleObject104.bin"/><Relationship Id="rId28" Type="http://schemas.openxmlformats.org/officeDocument/2006/relationships/image" Target="../media/image110.emf"/><Relationship Id="rId36" Type="http://schemas.openxmlformats.org/officeDocument/2006/relationships/image" Target="../media/image114.emf"/><Relationship Id="rId49" Type="http://schemas.openxmlformats.org/officeDocument/2006/relationships/oleObject" Target="../embeddings/oleObject117.bin"/><Relationship Id="rId57" Type="http://schemas.openxmlformats.org/officeDocument/2006/relationships/oleObject" Target="../embeddings/oleObject121.bin"/><Relationship Id="rId10" Type="http://schemas.openxmlformats.org/officeDocument/2006/relationships/image" Target="../media/image101.emf"/><Relationship Id="rId31" Type="http://schemas.openxmlformats.org/officeDocument/2006/relationships/oleObject" Target="../embeddings/oleObject108.bin"/><Relationship Id="rId44" Type="http://schemas.openxmlformats.org/officeDocument/2006/relationships/image" Target="../media/image118.emf"/><Relationship Id="rId52" Type="http://schemas.openxmlformats.org/officeDocument/2006/relationships/image" Target="../media/image122.emf"/><Relationship Id="rId60" Type="http://schemas.openxmlformats.org/officeDocument/2006/relationships/image" Target="../media/image126.emf"/><Relationship Id="rId65" Type="http://schemas.openxmlformats.org/officeDocument/2006/relationships/oleObject" Target="../embeddings/oleObject125.bin"/><Relationship Id="rId73" Type="http://schemas.openxmlformats.org/officeDocument/2006/relationships/oleObject" Target="../embeddings/oleObject129.bin"/><Relationship Id="rId78" Type="http://schemas.openxmlformats.org/officeDocument/2006/relationships/image" Target="../media/image135.emf"/><Relationship Id="rId81" Type="http://schemas.openxmlformats.org/officeDocument/2006/relationships/oleObject" Target="../embeddings/oleObject133.bin"/><Relationship Id="rId86" Type="http://schemas.openxmlformats.org/officeDocument/2006/relationships/image" Target="../media/image139.emf"/><Relationship Id="rId94" Type="http://schemas.openxmlformats.org/officeDocument/2006/relationships/image" Target="../media/image143.emf"/><Relationship Id="rId4" Type="http://schemas.openxmlformats.org/officeDocument/2006/relationships/image" Target="../media/image98.emf"/><Relationship Id="rId9" Type="http://schemas.openxmlformats.org/officeDocument/2006/relationships/oleObject" Target="../embeddings/oleObject97.bin"/><Relationship Id="rId13" Type="http://schemas.openxmlformats.org/officeDocument/2006/relationships/oleObject" Target="../embeddings/oleObject99.bin"/><Relationship Id="rId18" Type="http://schemas.openxmlformats.org/officeDocument/2006/relationships/image" Target="../media/image105.emf"/><Relationship Id="rId39" Type="http://schemas.openxmlformats.org/officeDocument/2006/relationships/oleObject" Target="../embeddings/oleObject112.bin"/><Relationship Id="rId34" Type="http://schemas.openxmlformats.org/officeDocument/2006/relationships/image" Target="../media/image113.emf"/><Relationship Id="rId50" Type="http://schemas.openxmlformats.org/officeDocument/2006/relationships/image" Target="../media/image121.emf"/><Relationship Id="rId55" Type="http://schemas.openxmlformats.org/officeDocument/2006/relationships/oleObject" Target="../embeddings/oleObject120.bin"/><Relationship Id="rId76" Type="http://schemas.openxmlformats.org/officeDocument/2006/relationships/image" Target="../media/image134.emf"/><Relationship Id="rId7" Type="http://schemas.openxmlformats.org/officeDocument/2006/relationships/oleObject" Target="../embeddings/oleObject96.bin"/><Relationship Id="rId71" Type="http://schemas.openxmlformats.org/officeDocument/2006/relationships/oleObject" Target="../embeddings/oleObject128.bin"/><Relationship Id="rId92" Type="http://schemas.openxmlformats.org/officeDocument/2006/relationships/image" Target="../media/image142.emf"/><Relationship Id="rId2" Type="http://schemas.openxmlformats.org/officeDocument/2006/relationships/slideLayout" Target="../slideLayouts/slideLayout2.xml"/><Relationship Id="rId29" Type="http://schemas.openxmlformats.org/officeDocument/2006/relationships/oleObject" Target="../embeddings/oleObject107.bin"/><Relationship Id="rId24" Type="http://schemas.openxmlformats.org/officeDocument/2006/relationships/image" Target="../media/image108.emf"/><Relationship Id="rId40" Type="http://schemas.openxmlformats.org/officeDocument/2006/relationships/image" Target="../media/image116.emf"/><Relationship Id="rId45" Type="http://schemas.openxmlformats.org/officeDocument/2006/relationships/oleObject" Target="../embeddings/oleObject115.bin"/><Relationship Id="rId66" Type="http://schemas.openxmlformats.org/officeDocument/2006/relationships/image" Target="../media/image129.emf"/><Relationship Id="rId87" Type="http://schemas.openxmlformats.org/officeDocument/2006/relationships/oleObject" Target="../embeddings/oleObject136.bin"/><Relationship Id="rId61" Type="http://schemas.openxmlformats.org/officeDocument/2006/relationships/oleObject" Target="../embeddings/oleObject123.bin"/><Relationship Id="rId82" Type="http://schemas.openxmlformats.org/officeDocument/2006/relationships/image" Target="../media/image137.emf"/><Relationship Id="rId19" Type="http://schemas.openxmlformats.org/officeDocument/2006/relationships/oleObject" Target="../embeddings/oleObject102.bin"/><Relationship Id="rId14" Type="http://schemas.openxmlformats.org/officeDocument/2006/relationships/image" Target="../media/image103.emf"/><Relationship Id="rId30" Type="http://schemas.openxmlformats.org/officeDocument/2006/relationships/image" Target="../media/image111.emf"/><Relationship Id="rId35" Type="http://schemas.openxmlformats.org/officeDocument/2006/relationships/oleObject" Target="../embeddings/oleObject110.bin"/><Relationship Id="rId56" Type="http://schemas.openxmlformats.org/officeDocument/2006/relationships/image" Target="../media/image124.emf"/><Relationship Id="rId77" Type="http://schemas.openxmlformats.org/officeDocument/2006/relationships/oleObject" Target="../embeddings/oleObject13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4015"/>
            <a:ext cx="8229600" cy="58261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80060"/>
            <a:ext cx="8229600" cy="497332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-4038600" y="0"/>
            <a:ext cx="25501600" cy="7391400"/>
          </a:xfrm>
        </p:spPr>
        <p:txBody>
          <a:bodyPr vert="horz" wrap="square" lIns="91440" tIns="45720" rIns="91440" bIns="45720" numCol="1" anchor="b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H" pitchFamily="34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H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H" pitchFamily="34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H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H" pitchFamily="34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H" pitchFamily="34" charset="0"/>
                <a:ea typeface="+mj-ea"/>
                <a:cs typeface="+mj-cs"/>
              </a:rPr>
            </a:b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TimeH" pitchFamily="34" charset="0"/>
              <a:ea typeface="+mj-ea"/>
              <a:cs typeface="+mj-cs"/>
            </a:endParaRPr>
          </a:p>
        </p:txBody>
      </p:sp>
      <p:sp>
        <p:nvSpPr>
          <p:cNvPr id="11267" name="WordArt 12"/>
          <p:cNvSpPr>
            <a:spLocks noTextEdit="1"/>
          </p:cNvSpPr>
          <p:nvPr/>
        </p:nvSpPr>
        <p:spPr>
          <a:xfrm>
            <a:off x="188913" y="2265363"/>
            <a:ext cx="8586787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 b="1" spc="-28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TIẾT 17: CHIA ĐA THỨC MỘT BIẾN ĐÃ SẮP XẾP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201025" cy="657225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lang="en-US" altLang="x-none" sz="2800" b="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17: CHIA ĐA THỨC MỘT BIẾN ĐÃ SẮP XẾP</a:t>
            </a:r>
            <a:endParaRPr sz="2800" b="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47700"/>
            <a:ext cx="2752725" cy="4016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609600" indent="-609600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x-none" sz="2400" u="sng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1)Phép chia hết</a:t>
            </a:r>
            <a:endParaRPr lang="en-US" altLang="x-none" sz="2400" u="sng" dirty="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7599" name="Object 1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53153211"/>
              </p:ext>
            </p:extLst>
          </p:nvPr>
        </p:nvGraphicFramePr>
        <p:xfrm>
          <a:off x="2039938" y="1111250"/>
          <a:ext cx="285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r:id="rId6" imgW="2286000" imgH="304800" progId="Equation.3">
                  <p:embed/>
                </p:oleObj>
              </mc:Choice>
              <mc:Fallback>
                <p:oleObj r:id="rId6" imgW="2286000" imgH="304800" progId="Equation.3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7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2039938" y="1111250"/>
                        <a:ext cx="2857500" cy="3810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1019175"/>
            <a:ext cx="2322513" cy="534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x-none" dirty="0">
                <a:solidFill>
                  <a:srgbClr val="CC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*)Chia đa thức</a:t>
            </a:r>
            <a:endParaRPr dirty="0">
              <a:solidFill>
                <a:srgbClr val="CCFF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7602" name="Object 18"/>
          <p:cNvGraphicFramePr>
            <a:graphicFrameLocks noChangeAspect="1"/>
          </p:cNvGraphicFramePr>
          <p:nvPr/>
        </p:nvGraphicFramePr>
        <p:xfrm>
          <a:off x="2403475" y="1549400"/>
          <a:ext cx="1270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r:id="rId8" imgW="1016000" imgH="304800" progId="Equation.3">
                  <p:embed/>
                </p:oleObj>
              </mc:Choice>
              <mc:Fallback>
                <p:oleObj r:id="rId8" imgW="1016000" imgH="304800" progId="Equation.3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9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403475" y="1549400"/>
                        <a:ext cx="1270000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466725" y="1485900"/>
            <a:ext cx="1855788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x-none" dirty="0">
                <a:solidFill>
                  <a:srgbClr val="CC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đa thức</a:t>
            </a:r>
            <a:endParaRPr dirty="0">
              <a:solidFill>
                <a:srgbClr val="CCFF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7664" name="Object 80"/>
          <p:cNvGraphicFramePr>
            <a:graphicFrameLocks noChangeAspect="1"/>
          </p:cNvGraphicFramePr>
          <p:nvPr/>
        </p:nvGraphicFramePr>
        <p:xfrm>
          <a:off x="239713" y="2459038"/>
          <a:ext cx="2730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r:id="rId10" imgW="2184400" imgH="266700" progId="Equation.3">
                  <p:embed/>
                </p:oleObj>
              </mc:Choice>
              <mc:Fallback>
                <p:oleObj r:id="rId10" imgW="2184400" imgH="266700" progId="Equation.3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11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39713" y="2459038"/>
                        <a:ext cx="2730500" cy="368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65" name="Object 81"/>
          <p:cNvGraphicFramePr>
            <a:graphicFrameLocks noChangeAspect="1"/>
          </p:cNvGraphicFramePr>
          <p:nvPr/>
        </p:nvGraphicFramePr>
        <p:xfrm>
          <a:off x="3457575" y="2468563"/>
          <a:ext cx="11430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r:id="rId12" imgW="914400" imgH="266700" progId="Equation.3">
                  <p:embed/>
                </p:oleObj>
              </mc:Choice>
              <mc:Fallback>
                <p:oleObj r:id="rId12" imgW="914400" imgH="266700" progId="Equation.3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13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457575" y="2468563"/>
                        <a:ext cx="1143000" cy="33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66" name="Line 82"/>
          <p:cNvSpPr>
            <a:spLocks noChangeShapeType="1"/>
          </p:cNvSpPr>
          <p:nvPr/>
        </p:nvSpPr>
        <p:spPr bwMode="auto">
          <a:xfrm flipH="1">
            <a:off x="3233738" y="2460625"/>
            <a:ext cx="9525" cy="10001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667" name="Line 83"/>
          <p:cNvSpPr>
            <a:spLocks noChangeShapeType="1"/>
          </p:cNvSpPr>
          <p:nvPr/>
        </p:nvSpPr>
        <p:spPr bwMode="auto">
          <a:xfrm>
            <a:off x="3233738" y="2955925"/>
            <a:ext cx="1428750" cy="285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7668" name="Object 84"/>
          <p:cNvGraphicFramePr>
            <a:graphicFrameLocks noChangeAspect="1"/>
          </p:cNvGraphicFramePr>
          <p:nvPr/>
        </p:nvGraphicFramePr>
        <p:xfrm>
          <a:off x="3306763" y="3059113"/>
          <a:ext cx="42386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r:id="rId14" imgW="342900" imgH="266700" progId="Equation.3">
                  <p:embed/>
                </p:oleObj>
              </mc:Choice>
              <mc:Fallback>
                <p:oleObj r:id="rId14" imgW="342900" imgH="2667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15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306763" y="3059113"/>
                        <a:ext cx="423862" cy="33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69" name="Object 85"/>
          <p:cNvGraphicFramePr>
            <a:graphicFrameLocks noChangeAspect="1"/>
          </p:cNvGraphicFramePr>
          <p:nvPr/>
        </p:nvGraphicFramePr>
        <p:xfrm>
          <a:off x="201613" y="2840038"/>
          <a:ext cx="42386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r:id="rId16" imgW="342900" imgH="266700" progId="Equation.3">
                  <p:embed/>
                </p:oleObj>
              </mc:Choice>
              <mc:Fallback>
                <p:oleObj r:id="rId16" imgW="342900" imgH="2667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17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1613" y="2840038"/>
                        <a:ext cx="423862" cy="33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70" name="Object 86"/>
          <p:cNvGraphicFramePr>
            <a:graphicFrameLocks noChangeAspect="1"/>
          </p:cNvGraphicFramePr>
          <p:nvPr/>
        </p:nvGraphicFramePr>
        <p:xfrm>
          <a:off x="708025" y="2840038"/>
          <a:ext cx="5937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r:id="rId18" imgW="469900" imgH="266700" progId="Equation.3">
                  <p:embed/>
                </p:oleObj>
              </mc:Choice>
              <mc:Fallback>
                <p:oleObj r:id="rId18" imgW="469900" imgH="266700" progId="Equation.3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19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08025" y="2840038"/>
                        <a:ext cx="593725" cy="33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71" name="Object 87"/>
          <p:cNvGraphicFramePr>
            <a:graphicFrameLocks noChangeAspect="1"/>
          </p:cNvGraphicFramePr>
          <p:nvPr/>
        </p:nvGraphicFramePr>
        <p:xfrm>
          <a:off x="622300" y="3430588"/>
          <a:ext cx="592138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r:id="rId20" imgW="469900" imgH="266700" progId="Equation.3">
                  <p:embed/>
                </p:oleObj>
              </mc:Choice>
              <mc:Fallback>
                <p:oleObj r:id="rId20" imgW="469900" imgH="2667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1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22300" y="3430588"/>
                        <a:ext cx="592138" cy="33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72" name="Object 88"/>
          <p:cNvGraphicFramePr>
            <a:graphicFrameLocks noChangeAspect="1"/>
          </p:cNvGraphicFramePr>
          <p:nvPr/>
        </p:nvGraphicFramePr>
        <p:xfrm>
          <a:off x="1382713" y="2849563"/>
          <a:ext cx="61436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r:id="rId22" imgW="495300" imgH="266700" progId="Equation.3">
                  <p:embed/>
                </p:oleObj>
              </mc:Choice>
              <mc:Fallback>
                <p:oleObj r:id="rId22" imgW="495300" imgH="2667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23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382713" y="2849563"/>
                        <a:ext cx="614362" cy="33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73" name="Object 89"/>
          <p:cNvGraphicFramePr>
            <a:graphicFrameLocks noChangeAspect="1"/>
          </p:cNvGraphicFramePr>
          <p:nvPr/>
        </p:nvGraphicFramePr>
        <p:xfrm>
          <a:off x="1263650" y="3430588"/>
          <a:ext cx="7207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r:id="rId24" imgW="571500" imgH="266700" progId="Equation.3">
                  <p:embed/>
                </p:oleObj>
              </mc:Choice>
              <mc:Fallback>
                <p:oleObj r:id="rId24" imgW="571500" imgH="266700" progId="Equation.3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25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263650" y="3430588"/>
                        <a:ext cx="720725" cy="33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74" name="Object 90"/>
          <p:cNvGraphicFramePr>
            <a:graphicFrameLocks noChangeAspect="1"/>
          </p:cNvGraphicFramePr>
          <p:nvPr/>
        </p:nvGraphicFramePr>
        <p:xfrm>
          <a:off x="2020888" y="3432175"/>
          <a:ext cx="7302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r:id="rId26" imgW="495300" imgH="241300" progId="Equation.3">
                  <p:embed/>
                </p:oleObj>
              </mc:Choice>
              <mc:Fallback>
                <p:oleObj r:id="rId26" imgW="495300" imgH="241300" progId="Equation.3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27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20888" y="3432175"/>
                        <a:ext cx="730250" cy="344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75" name="Line 91"/>
          <p:cNvSpPr>
            <a:spLocks noChangeShapeType="1"/>
          </p:cNvSpPr>
          <p:nvPr/>
        </p:nvSpPr>
        <p:spPr bwMode="auto">
          <a:xfrm>
            <a:off x="0" y="3325813"/>
            <a:ext cx="2916238" cy="190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7676" name="Object 92"/>
          <p:cNvGraphicFramePr>
            <a:graphicFrameLocks noChangeAspect="1"/>
          </p:cNvGraphicFramePr>
          <p:nvPr/>
        </p:nvGraphicFramePr>
        <p:xfrm>
          <a:off x="2651125" y="3441700"/>
          <a:ext cx="3810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r:id="rId28" imgW="304800" imgH="241300" progId="Equation.3">
                  <p:embed/>
                </p:oleObj>
              </mc:Choice>
              <mc:Fallback>
                <p:oleObj r:id="rId28" imgW="304800" imgH="241300" progId="Equation.3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29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651125" y="3441700"/>
                        <a:ext cx="381000" cy="334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77" name="Object 93"/>
          <p:cNvGraphicFramePr>
            <a:graphicFrameLocks noChangeAspect="1"/>
          </p:cNvGraphicFramePr>
          <p:nvPr/>
        </p:nvGraphicFramePr>
        <p:xfrm>
          <a:off x="3692525" y="3117850"/>
          <a:ext cx="50958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r:id="rId30" imgW="406400" imgH="241300" progId="Equation.3">
                  <p:embed/>
                </p:oleObj>
              </mc:Choice>
              <mc:Fallback>
                <p:oleObj r:id="rId30" imgW="406400" imgH="241300" progId="Equation.3">
                  <p:embed/>
                  <p:pic>
                    <p:nvPicPr>
                      <p:cNvPr id="0" name="Picture 3099"/>
                      <p:cNvPicPr/>
                      <p:nvPr/>
                    </p:nvPicPr>
                    <p:blipFill>
                      <a:blip r:embed="rId31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692525" y="3117850"/>
                        <a:ext cx="509588" cy="295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78" name="Object 94"/>
          <p:cNvGraphicFramePr>
            <a:graphicFrameLocks noChangeAspect="1"/>
          </p:cNvGraphicFramePr>
          <p:nvPr/>
        </p:nvGraphicFramePr>
        <p:xfrm>
          <a:off x="4214813" y="3117850"/>
          <a:ext cx="33972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r:id="rId32" imgW="266700" imgH="215900" progId="Equation.3">
                  <p:embed/>
                </p:oleObj>
              </mc:Choice>
              <mc:Fallback>
                <p:oleObj r:id="rId32" imgW="266700" imgH="215900" progId="Equation.3">
                  <p:embed/>
                  <p:pic>
                    <p:nvPicPr>
                      <p:cNvPr id="0" name="Picture 3102"/>
                      <p:cNvPicPr/>
                      <p:nvPr/>
                    </p:nvPicPr>
                    <p:blipFill>
                      <a:blip r:embed="rId33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214813" y="3117850"/>
                        <a:ext cx="339725" cy="274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79" name="Object 95"/>
          <p:cNvGraphicFramePr>
            <a:graphicFrameLocks noChangeAspect="1"/>
          </p:cNvGraphicFramePr>
          <p:nvPr/>
        </p:nvGraphicFramePr>
        <p:xfrm>
          <a:off x="2052638" y="4279900"/>
          <a:ext cx="6762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r:id="rId34" imgW="419100" imgH="241300" progId="Equation.3">
                  <p:embed/>
                </p:oleObj>
              </mc:Choice>
              <mc:Fallback>
                <p:oleObj r:id="rId34" imgW="419100" imgH="241300" progId="Equation.3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35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52638" y="4279900"/>
                        <a:ext cx="676275" cy="342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0" name="Object 96"/>
          <p:cNvGraphicFramePr>
            <a:graphicFrameLocks noChangeAspect="1"/>
          </p:cNvGraphicFramePr>
          <p:nvPr/>
        </p:nvGraphicFramePr>
        <p:xfrm>
          <a:off x="1214438" y="3744913"/>
          <a:ext cx="7429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r:id="rId36" imgW="596900" imgH="266700" progId="Equation.3">
                  <p:embed/>
                </p:oleObj>
              </mc:Choice>
              <mc:Fallback>
                <p:oleObj r:id="rId36" imgW="596900" imgH="266700" progId="Equation.3">
                  <p:embed/>
                  <p:pic>
                    <p:nvPicPr>
                      <p:cNvPr id="0" name="Picture 3103"/>
                      <p:cNvPicPr/>
                      <p:nvPr/>
                    </p:nvPicPr>
                    <p:blipFill>
                      <a:blip r:embed="rId37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214438" y="3744913"/>
                        <a:ext cx="742950" cy="33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1" name="Object 97"/>
          <p:cNvGraphicFramePr>
            <a:graphicFrameLocks noChangeAspect="1"/>
          </p:cNvGraphicFramePr>
          <p:nvPr/>
        </p:nvGraphicFramePr>
        <p:xfrm>
          <a:off x="612775" y="3744913"/>
          <a:ext cx="592138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r:id="rId38" imgW="469900" imgH="266700" progId="Equation.3">
                  <p:embed/>
                </p:oleObj>
              </mc:Choice>
              <mc:Fallback>
                <p:oleObj r:id="rId38" imgW="469900" imgH="266700" progId="Equation.3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39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12775" y="3744913"/>
                        <a:ext cx="592138" cy="33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2" name="Object 98"/>
          <p:cNvGraphicFramePr>
            <a:graphicFrameLocks noChangeAspect="1"/>
          </p:cNvGraphicFramePr>
          <p:nvPr/>
        </p:nvGraphicFramePr>
        <p:xfrm>
          <a:off x="2020888" y="3765550"/>
          <a:ext cx="69215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r:id="rId40" imgW="495300" imgH="241300" progId="Equation.3">
                  <p:embed/>
                </p:oleObj>
              </mc:Choice>
              <mc:Fallback>
                <p:oleObj r:id="rId40" imgW="495300" imgH="241300" progId="Equation.3">
                  <p:embed/>
                  <p:pic>
                    <p:nvPicPr>
                      <p:cNvPr id="0" name="Picture 3101"/>
                      <p:cNvPicPr/>
                      <p:nvPr/>
                    </p:nvPicPr>
                    <p:blipFill>
                      <a:blip r:embed="rId41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20888" y="3765550"/>
                        <a:ext cx="692150" cy="331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3" name="Object 99"/>
          <p:cNvGraphicFramePr>
            <a:graphicFrameLocks noChangeAspect="1"/>
          </p:cNvGraphicFramePr>
          <p:nvPr/>
        </p:nvGraphicFramePr>
        <p:xfrm>
          <a:off x="1636713" y="4259263"/>
          <a:ext cx="29686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r:id="rId42" imgW="241300" imgH="266700" progId="Equation.3">
                  <p:embed/>
                </p:oleObj>
              </mc:Choice>
              <mc:Fallback>
                <p:oleObj r:id="rId42" imgW="241300" imgH="266700" progId="Equation.3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43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636713" y="4259263"/>
                        <a:ext cx="296862" cy="357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84" name="Line 100"/>
          <p:cNvSpPr>
            <a:spLocks noChangeShapeType="1"/>
          </p:cNvSpPr>
          <p:nvPr/>
        </p:nvSpPr>
        <p:spPr bwMode="auto">
          <a:xfrm flipV="1">
            <a:off x="26988" y="4195763"/>
            <a:ext cx="305276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7685" name="Object 101"/>
          <p:cNvGraphicFramePr>
            <a:graphicFrameLocks noChangeAspect="1"/>
          </p:cNvGraphicFramePr>
          <p:nvPr/>
        </p:nvGraphicFramePr>
        <p:xfrm>
          <a:off x="2746375" y="4270375"/>
          <a:ext cx="3810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r:id="rId44" imgW="304800" imgH="241300" progId="Equation.3">
                  <p:embed/>
                </p:oleObj>
              </mc:Choice>
              <mc:Fallback>
                <p:oleObj r:id="rId44" imgW="304800" imgH="241300" progId="Equation.3">
                  <p:embed/>
                  <p:pic>
                    <p:nvPicPr>
                      <p:cNvPr id="0" name="Picture 3100"/>
                      <p:cNvPicPr/>
                      <p:nvPr/>
                    </p:nvPicPr>
                    <p:blipFill>
                      <a:blip r:embed="rId45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746375" y="4270375"/>
                        <a:ext cx="381000" cy="334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6" name="Object 102"/>
          <p:cNvGraphicFramePr>
            <a:graphicFrameLocks noChangeAspect="1"/>
          </p:cNvGraphicFramePr>
          <p:nvPr/>
        </p:nvGraphicFramePr>
        <p:xfrm>
          <a:off x="1598613" y="4678363"/>
          <a:ext cx="29686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r:id="rId46" imgW="241300" imgH="266700" progId="Equation.3">
                  <p:embed/>
                </p:oleObj>
              </mc:Choice>
              <mc:Fallback>
                <p:oleObj r:id="rId46" imgW="241300" imgH="266700" progId="Equation.3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47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598613" y="4678363"/>
                        <a:ext cx="296862" cy="357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" name="Object 103"/>
          <p:cNvGraphicFramePr>
            <a:graphicFrameLocks noChangeAspect="1"/>
          </p:cNvGraphicFramePr>
          <p:nvPr/>
        </p:nvGraphicFramePr>
        <p:xfrm>
          <a:off x="2071688" y="4756150"/>
          <a:ext cx="6762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r:id="rId48" imgW="419100" imgH="241300" progId="Equation.3">
                  <p:embed/>
                </p:oleObj>
              </mc:Choice>
              <mc:Fallback>
                <p:oleObj r:id="rId48" imgW="419100" imgH="241300" progId="Equation.3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49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71688" y="4756150"/>
                        <a:ext cx="676275" cy="295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8" name="Object 104"/>
          <p:cNvGraphicFramePr>
            <a:graphicFrameLocks noChangeAspect="1"/>
          </p:cNvGraphicFramePr>
          <p:nvPr/>
        </p:nvGraphicFramePr>
        <p:xfrm>
          <a:off x="2755900" y="4718050"/>
          <a:ext cx="3810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r:id="rId50" imgW="304800" imgH="241300" progId="Equation.3">
                  <p:embed/>
                </p:oleObj>
              </mc:Choice>
              <mc:Fallback>
                <p:oleObj r:id="rId50" imgW="304800" imgH="241300" progId="Equation.3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51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755900" y="4718050"/>
                        <a:ext cx="381000" cy="334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89" name="Line 105"/>
          <p:cNvSpPr>
            <a:spLocks noChangeShapeType="1"/>
          </p:cNvSpPr>
          <p:nvPr/>
        </p:nvSpPr>
        <p:spPr bwMode="auto">
          <a:xfrm>
            <a:off x="1206500" y="5054600"/>
            <a:ext cx="1955800" cy="9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7690" name="Object 106"/>
          <p:cNvGraphicFramePr>
            <a:graphicFrameLocks noChangeAspect="1"/>
          </p:cNvGraphicFramePr>
          <p:nvPr/>
        </p:nvGraphicFramePr>
        <p:xfrm>
          <a:off x="2925763" y="5156200"/>
          <a:ext cx="211137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r:id="rId52" imgW="165100" imgH="241300" progId="Equation.3">
                  <p:embed/>
                </p:oleObj>
              </mc:Choice>
              <mc:Fallback>
                <p:oleObj r:id="rId52" imgW="165100" imgH="241300" progId="Equation.3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53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925763" y="5156200"/>
                        <a:ext cx="211137" cy="334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91" name="Text Box 107"/>
          <p:cNvSpPr txBox="1"/>
          <p:nvPr/>
        </p:nvSpPr>
        <p:spPr>
          <a:xfrm>
            <a:off x="0" y="2613025"/>
            <a:ext cx="30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92" name="Text Box 108"/>
          <p:cNvSpPr txBox="1"/>
          <p:nvPr/>
        </p:nvSpPr>
        <p:spPr>
          <a:xfrm>
            <a:off x="204788" y="3533775"/>
            <a:ext cx="30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93" name="Text Box 109"/>
          <p:cNvSpPr txBox="1"/>
          <p:nvPr/>
        </p:nvSpPr>
        <p:spPr>
          <a:xfrm>
            <a:off x="1033463" y="4394200"/>
            <a:ext cx="30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94" name="Text Box 110"/>
          <p:cNvSpPr txBox="1"/>
          <p:nvPr/>
        </p:nvSpPr>
        <p:spPr>
          <a:xfrm>
            <a:off x="0" y="1993900"/>
            <a:ext cx="9239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97" name="Rectangle 113"/>
          <p:cNvSpPr>
            <a:spLocks noChangeArrowheads="1"/>
          </p:cNvSpPr>
          <p:nvPr/>
        </p:nvSpPr>
        <p:spPr bwMode="auto">
          <a:xfrm>
            <a:off x="0" y="5413375"/>
            <a:ext cx="762000" cy="534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x-none" dirty="0">
                <a:solidFill>
                  <a:srgbClr val="CC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  </a:t>
            </a:r>
            <a:endParaRPr dirty="0">
              <a:solidFill>
                <a:srgbClr val="CCFF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7699" name="Object 115"/>
          <p:cNvGraphicFramePr>
            <a:graphicFrameLocks noChangeAspect="1"/>
          </p:cNvGraphicFramePr>
          <p:nvPr/>
        </p:nvGraphicFramePr>
        <p:xfrm>
          <a:off x="0" y="5791200"/>
          <a:ext cx="27193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r:id="rId54" imgW="2286000" imgH="304800" progId="Equation.3">
                  <p:embed/>
                </p:oleObj>
              </mc:Choice>
              <mc:Fallback>
                <p:oleObj r:id="rId54" imgW="2286000" imgH="304800" progId="Equation.3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55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0" y="5791200"/>
                        <a:ext cx="2719388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00" name="Object 116"/>
          <p:cNvGraphicFramePr>
            <a:graphicFrameLocks noChangeAspect="1"/>
          </p:cNvGraphicFramePr>
          <p:nvPr/>
        </p:nvGraphicFramePr>
        <p:xfrm>
          <a:off x="2681288" y="5791200"/>
          <a:ext cx="12906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r:id="rId56" imgW="1079500" imgH="304800" progId="Equation.3">
                  <p:embed/>
                </p:oleObj>
              </mc:Choice>
              <mc:Fallback>
                <p:oleObj r:id="rId56" imgW="1079500" imgH="304800" progId="Equation.3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57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681288" y="5791200"/>
                        <a:ext cx="1290637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01" name="Object 117"/>
          <p:cNvGraphicFramePr>
            <a:graphicFrameLocks noChangeAspect="1"/>
          </p:cNvGraphicFramePr>
          <p:nvPr/>
        </p:nvGraphicFramePr>
        <p:xfrm>
          <a:off x="4000500" y="5811838"/>
          <a:ext cx="6064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r:id="rId58" imgW="508000" imgH="266700" progId="Equation.3">
                  <p:embed/>
                </p:oleObj>
              </mc:Choice>
              <mc:Fallback>
                <p:oleObj r:id="rId58" imgW="508000" imgH="266700" progId="Equation.3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59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000500" y="5811838"/>
                        <a:ext cx="606425" cy="33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02" name="Object 118"/>
          <p:cNvGraphicFramePr>
            <a:graphicFrameLocks noChangeAspect="1"/>
          </p:cNvGraphicFramePr>
          <p:nvPr/>
        </p:nvGraphicFramePr>
        <p:xfrm>
          <a:off x="4525963" y="5861050"/>
          <a:ext cx="441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r:id="rId60" imgW="406400" imgH="241300" progId="Equation.3">
                  <p:embed/>
                </p:oleObj>
              </mc:Choice>
              <mc:Fallback>
                <p:oleObj r:id="rId60" imgW="406400" imgH="241300" progId="Equation.3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61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525963" y="5861050"/>
                        <a:ext cx="441325" cy="295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03" name="Object 119"/>
          <p:cNvGraphicFramePr>
            <a:graphicFrameLocks noChangeAspect="1"/>
          </p:cNvGraphicFramePr>
          <p:nvPr/>
        </p:nvGraphicFramePr>
        <p:xfrm>
          <a:off x="4905375" y="5861050"/>
          <a:ext cx="32385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r:id="rId62" imgW="266700" imgH="215900" progId="Equation.3">
                  <p:embed/>
                </p:oleObj>
              </mc:Choice>
              <mc:Fallback>
                <p:oleObj r:id="rId62" imgW="266700" imgH="215900" progId="Equation.3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63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905375" y="5861050"/>
                        <a:ext cx="323850" cy="274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711" name="Line 127"/>
          <p:cNvSpPr>
            <a:spLocks noChangeShapeType="1"/>
          </p:cNvSpPr>
          <p:nvPr/>
        </p:nvSpPr>
        <p:spPr bwMode="auto">
          <a:xfrm>
            <a:off x="5253038" y="1981200"/>
            <a:ext cx="0" cy="46577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729" name="Rectangle 145"/>
          <p:cNvSpPr/>
          <p:nvPr/>
        </p:nvSpPr>
        <p:spPr>
          <a:xfrm>
            <a:off x="5222875" y="1793875"/>
            <a:ext cx="3921125" cy="904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vi-VN" altLang="en-US" sz="2400" dirty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</a:t>
            </a:r>
            <a:r>
              <a:rPr lang="vi-VN" altLang="en-US" sz="2400" dirty="0">
                <a:solidFill>
                  <a:srgbClr val="99CC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phép chia như đối</a:t>
            </a:r>
          </a:p>
          <a:p>
            <a:pPr marL="342900" lvl="0" indent="-342900" eaLnBrk="1" hangingPunct="1">
              <a:buNone/>
            </a:pPr>
            <a:r>
              <a:rPr lang="vi-VN" altLang="en-US" sz="2400" dirty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hai số tự nhiên</a:t>
            </a:r>
            <a:endParaRPr lang="vi-VN" altLang="en-US" sz="2400" dirty="0">
              <a:solidFill>
                <a:srgbClr val="99CC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30" name="Rectangle 146"/>
          <p:cNvSpPr/>
          <p:nvPr/>
        </p:nvSpPr>
        <p:spPr>
          <a:xfrm>
            <a:off x="5222875" y="2538413"/>
            <a:ext cx="3921125" cy="904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vi-VN" alt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hạng tử bậc cao nhất của</a:t>
            </a:r>
          </a:p>
          <a:p>
            <a:pPr marL="342900" lvl="0" indent="-342900" eaLnBrk="1" hangingPunct="1">
              <a:buNone/>
            </a:pPr>
            <a:r>
              <a:rPr lang="vi-VN" alt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thức thương.</a:t>
            </a:r>
            <a:endParaRPr lang="vi-VN" altLang="en-US" sz="2400" dirty="0">
              <a:solidFill>
                <a:srgbClr val="00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31" name="Rectangle 147"/>
          <p:cNvSpPr/>
          <p:nvPr/>
        </p:nvSpPr>
        <p:spPr>
          <a:xfrm>
            <a:off x="5237163" y="3303588"/>
            <a:ext cx="318611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vi-VN" altLang="en-US" sz="24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dư thứ nhất</a:t>
            </a:r>
            <a:endParaRPr lang="vi-VN" altLang="en-US" sz="2400" dirty="0"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32" name="Rectangle 148"/>
          <p:cNvSpPr/>
          <p:nvPr/>
        </p:nvSpPr>
        <p:spPr>
          <a:xfrm>
            <a:off x="5251450" y="3698875"/>
            <a:ext cx="45894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vi-VN" alt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hạng tử thứ hai của thương</a:t>
            </a:r>
            <a:endParaRPr lang="vi-VN" altLang="en-US" sz="2400" dirty="0">
              <a:solidFill>
                <a:srgbClr val="00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33" name="Rectangle 149"/>
          <p:cNvSpPr/>
          <p:nvPr/>
        </p:nvSpPr>
        <p:spPr>
          <a:xfrm>
            <a:off x="5280025" y="4189413"/>
            <a:ext cx="21653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vi-VN" altLang="en-US" sz="24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dư thứ hai</a:t>
            </a:r>
            <a:endParaRPr lang="vi-VN" altLang="en-US" sz="2400" dirty="0"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37" name="Line 153"/>
          <p:cNvSpPr>
            <a:spLocks noChangeShapeType="1"/>
          </p:cNvSpPr>
          <p:nvPr/>
        </p:nvSpPr>
        <p:spPr bwMode="auto">
          <a:xfrm flipH="1" flipV="1">
            <a:off x="3119438" y="3590925"/>
            <a:ext cx="21431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739" name="Line 155"/>
          <p:cNvSpPr>
            <a:spLocks noChangeShapeType="1"/>
          </p:cNvSpPr>
          <p:nvPr/>
        </p:nvSpPr>
        <p:spPr bwMode="auto">
          <a:xfrm flipH="1">
            <a:off x="3209925" y="4352925"/>
            <a:ext cx="2038350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742" name="Oval 158"/>
          <p:cNvSpPr>
            <a:spLocks noChangeArrowheads="1"/>
          </p:cNvSpPr>
          <p:nvPr/>
        </p:nvSpPr>
        <p:spPr bwMode="auto">
          <a:xfrm>
            <a:off x="203200" y="2444750"/>
            <a:ext cx="514350" cy="466725"/>
          </a:xfrm>
          <a:prstGeom prst="ellipse">
            <a:avLst/>
          </a:prstGeom>
          <a:noFill/>
          <a:ln w="9525" algn="ctr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743" name="Oval 159"/>
          <p:cNvSpPr>
            <a:spLocks noChangeArrowheads="1"/>
          </p:cNvSpPr>
          <p:nvPr/>
        </p:nvSpPr>
        <p:spPr bwMode="auto">
          <a:xfrm>
            <a:off x="561975" y="3362325"/>
            <a:ext cx="723900" cy="419100"/>
          </a:xfrm>
          <a:prstGeom prst="ellipse">
            <a:avLst/>
          </a:prstGeom>
          <a:noFill/>
          <a:ln w="9525" algn="ctr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744" name="Oval 160"/>
          <p:cNvSpPr>
            <a:spLocks noChangeArrowheads="1"/>
          </p:cNvSpPr>
          <p:nvPr/>
        </p:nvSpPr>
        <p:spPr bwMode="auto">
          <a:xfrm>
            <a:off x="1533525" y="4248150"/>
            <a:ext cx="476250" cy="361950"/>
          </a:xfrm>
          <a:prstGeom prst="ellipse">
            <a:avLst/>
          </a:prstGeom>
          <a:noFill/>
          <a:ln w="9525" algn="ctr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746" name="Rectangle 162"/>
          <p:cNvSpPr>
            <a:spLocks noChangeArrowheads="1"/>
          </p:cNvSpPr>
          <p:nvPr/>
        </p:nvSpPr>
        <p:spPr bwMode="auto">
          <a:xfrm>
            <a:off x="0" y="6323013"/>
            <a:ext cx="5162550" cy="534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i="1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chia có dư bằng 0 l</a:t>
            </a:r>
            <a:r>
              <a:rPr i="1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i="1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phép chia hết </a:t>
            </a:r>
            <a:endParaRPr i="1" dirty="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47" name="Oval 163"/>
          <p:cNvSpPr>
            <a:spLocks noChangeArrowheads="1"/>
          </p:cNvSpPr>
          <p:nvPr/>
        </p:nvSpPr>
        <p:spPr bwMode="auto">
          <a:xfrm>
            <a:off x="3248025" y="2414588"/>
            <a:ext cx="514350" cy="466725"/>
          </a:xfrm>
          <a:prstGeom prst="ellipse">
            <a:avLst/>
          </a:prstGeom>
          <a:noFill/>
          <a:ln w="9525" algn="ctr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748" name="Rectangle 164"/>
          <p:cNvSpPr/>
          <p:nvPr/>
        </p:nvSpPr>
        <p:spPr>
          <a:xfrm>
            <a:off x="5280025" y="4713288"/>
            <a:ext cx="42703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vi-VN" alt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hạng tử thứ ba của thương</a:t>
            </a:r>
            <a:endParaRPr lang="vi-VN" altLang="en-US" sz="2400" dirty="0">
              <a:solidFill>
                <a:srgbClr val="00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49" name="Rectangle 165"/>
          <p:cNvSpPr/>
          <p:nvPr/>
        </p:nvSpPr>
        <p:spPr>
          <a:xfrm>
            <a:off x="5381625" y="5191125"/>
            <a:ext cx="37623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vi-VN" altLang="en-US" sz="24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được dư cuối cùng  = 0</a:t>
            </a:r>
            <a:endParaRPr lang="vi-VN" altLang="en-US" sz="2400" dirty="0">
              <a:solidFill>
                <a:srgbClr val="FF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78" name="AutoShape 194"/>
          <p:cNvSpPr/>
          <p:nvPr/>
        </p:nvSpPr>
        <p:spPr>
          <a:xfrm>
            <a:off x="5157788" y="1019175"/>
            <a:ext cx="4017962" cy="2117725"/>
          </a:xfrm>
          <a:prstGeom prst="wedgeEllipseCallout">
            <a:avLst>
              <a:gd name="adj1" fmla="val -22144"/>
              <a:gd name="adj2" fmla="val 94227"/>
            </a:avLst>
          </a:prstGeom>
          <a:gradFill rotWithShape="1">
            <a:gsLst>
              <a:gs pos="0">
                <a:srgbClr val="006600"/>
              </a:gs>
              <a:gs pos="100000">
                <a:srgbClr val="000099"/>
              </a:gs>
            </a:gsLst>
            <a:lin ang="5400000" scaled="1"/>
            <a:tileRect/>
          </a:gradFill>
          <a:ln w="2857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algn="ctr" eaLnBrk="1" hangingPunct="1"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7779" name="Object 195"/>
          <p:cNvGraphicFramePr>
            <a:graphicFrameLocks noChangeAspect="1"/>
          </p:cNvGraphicFramePr>
          <p:nvPr/>
        </p:nvGraphicFramePr>
        <p:xfrm>
          <a:off x="5360988" y="1412875"/>
          <a:ext cx="16446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r:id="rId64" imgW="1054100" imgH="304800" progId="Equation.3">
                  <p:embed/>
                </p:oleObj>
              </mc:Choice>
              <mc:Fallback>
                <p:oleObj r:id="rId64" imgW="1054100" imgH="304800" progId="Equation.3">
                  <p:embed/>
                  <p:pic>
                    <p:nvPicPr>
                      <p:cNvPr id="0" name="Picture 3108"/>
                      <p:cNvPicPr/>
                      <p:nvPr/>
                    </p:nvPicPr>
                    <p:blipFill>
                      <a:blip r:embed="rId65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360988" y="1412875"/>
                        <a:ext cx="1644650" cy="536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780" name="Text Box 196"/>
          <p:cNvSpPr txBox="1"/>
          <p:nvPr/>
        </p:nvSpPr>
        <p:spPr>
          <a:xfrm>
            <a:off x="5786438" y="1019175"/>
            <a:ext cx="30670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Kiểm tra lại tích</a:t>
            </a:r>
            <a:endParaRPr lang="vi-VN" altLang="en-US" sz="2400" dirty="0">
              <a:solidFill>
                <a:srgbClr val="66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7781" name="Object 197"/>
          <p:cNvGraphicFramePr>
            <a:graphicFrameLocks noChangeAspect="1"/>
          </p:cNvGraphicFramePr>
          <p:nvPr/>
        </p:nvGraphicFramePr>
        <p:xfrm>
          <a:off x="6932613" y="1435100"/>
          <a:ext cx="508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r:id="rId66" imgW="406400" imgH="304800" progId="Equation.3">
                  <p:embed/>
                </p:oleObj>
              </mc:Choice>
              <mc:Fallback>
                <p:oleObj r:id="rId66" imgW="406400" imgH="304800" progId="Equation.3">
                  <p:embed/>
                  <p:pic>
                    <p:nvPicPr>
                      <p:cNvPr id="0" name="Picture 3115"/>
                      <p:cNvPicPr/>
                      <p:nvPr/>
                    </p:nvPicPr>
                    <p:blipFill>
                      <a:blip r:embed="rId67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932613" y="1435100"/>
                        <a:ext cx="508000" cy="495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82" name="Object 198"/>
          <p:cNvGraphicFramePr>
            <a:graphicFrameLocks noChangeAspect="1"/>
          </p:cNvGraphicFramePr>
          <p:nvPr/>
        </p:nvGraphicFramePr>
        <p:xfrm>
          <a:off x="7416800" y="1495425"/>
          <a:ext cx="5095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r:id="rId68" imgW="406400" imgH="241300" progId="Equation.3">
                  <p:embed/>
                </p:oleObj>
              </mc:Choice>
              <mc:Fallback>
                <p:oleObj r:id="rId68" imgW="406400" imgH="241300" progId="Equation.3">
                  <p:embed/>
                  <p:pic>
                    <p:nvPicPr>
                      <p:cNvPr id="0" name="Picture 3104"/>
                      <p:cNvPicPr/>
                      <p:nvPr/>
                    </p:nvPicPr>
                    <p:blipFill>
                      <a:blip r:embed="rId69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416800" y="1495425"/>
                        <a:ext cx="509588" cy="390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83" name="Object 199"/>
          <p:cNvGraphicFramePr>
            <a:graphicFrameLocks noChangeAspect="1"/>
          </p:cNvGraphicFramePr>
          <p:nvPr/>
        </p:nvGraphicFramePr>
        <p:xfrm>
          <a:off x="7907338" y="1501775"/>
          <a:ext cx="4238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r:id="rId70" imgW="342900" imgH="266700" progId="Equation.3">
                  <p:embed/>
                </p:oleObj>
              </mc:Choice>
              <mc:Fallback>
                <p:oleObj r:id="rId70" imgW="342900" imgH="266700" progId="Equation.3">
                  <p:embed/>
                  <p:pic>
                    <p:nvPicPr>
                      <p:cNvPr id="0" name="Picture 3114"/>
                      <p:cNvPicPr/>
                      <p:nvPr/>
                    </p:nvPicPr>
                    <p:blipFill>
                      <a:blip r:embed="rId71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907338" y="1501775"/>
                        <a:ext cx="423862" cy="433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784" name="Text Box 200"/>
          <p:cNvSpPr txBox="1"/>
          <p:nvPr/>
        </p:nvSpPr>
        <p:spPr>
          <a:xfrm>
            <a:off x="6513513" y="1762125"/>
            <a:ext cx="13144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bằng</a:t>
            </a:r>
            <a:endParaRPr lang="en-US" altLang="en-US" sz="2400" dirty="0">
              <a:solidFill>
                <a:srgbClr val="66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85" name="Text Box 201"/>
          <p:cNvSpPr txBox="1"/>
          <p:nvPr/>
        </p:nvSpPr>
        <p:spPr>
          <a:xfrm>
            <a:off x="6091238" y="2600325"/>
            <a:ext cx="15906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không.</a:t>
            </a:r>
            <a:endParaRPr lang="vi-VN" altLang="en-US" sz="2400" dirty="0">
              <a:solidFill>
                <a:srgbClr val="66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7786" name="MSj04378910000[1]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2"/>
          <a:stretch>
            <a:fillRect/>
          </a:stretch>
        </p:blipFill>
        <p:spPr>
          <a:xfrm>
            <a:off x="5403850" y="3389313"/>
            <a:ext cx="1292225" cy="112553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7787" name="Object 203"/>
          <p:cNvGraphicFramePr>
            <a:graphicFrameLocks noChangeAspect="1"/>
          </p:cNvGraphicFramePr>
          <p:nvPr/>
        </p:nvGraphicFramePr>
        <p:xfrm>
          <a:off x="5300663" y="2119313"/>
          <a:ext cx="3598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r:id="rId73" imgW="2184400" imgH="266700" progId="Equation.3">
                  <p:embed/>
                </p:oleObj>
              </mc:Choice>
              <mc:Fallback>
                <p:oleObj r:id="rId73" imgW="2184400" imgH="266700" progId="Equation.3">
                  <p:embed/>
                  <p:pic>
                    <p:nvPicPr>
                      <p:cNvPr id="0" name="Picture 3111"/>
                      <p:cNvPicPr/>
                      <p:nvPr/>
                    </p:nvPicPr>
                    <p:blipFill>
                      <a:blip r:embed="rId7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300663" y="2119313"/>
                        <a:ext cx="3598862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96" name="Object 212"/>
          <p:cNvGraphicFramePr>
            <a:graphicFrameLocks noChangeAspect="1"/>
          </p:cNvGraphicFramePr>
          <p:nvPr/>
        </p:nvGraphicFramePr>
        <p:xfrm>
          <a:off x="5456238" y="4529138"/>
          <a:ext cx="19685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r:id="rId75" imgW="1054100" imgH="304800" progId="Equation.3">
                  <p:embed/>
                </p:oleObj>
              </mc:Choice>
              <mc:Fallback>
                <p:oleObj r:id="rId75" imgW="1054100" imgH="304800" progId="Equation.3">
                  <p:embed/>
                  <p:pic>
                    <p:nvPicPr>
                      <p:cNvPr id="0" name="Picture 3105"/>
                      <p:cNvPicPr/>
                      <p:nvPr/>
                    </p:nvPicPr>
                    <p:blipFill>
                      <a:blip r:embed="rId7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456238" y="4529138"/>
                        <a:ext cx="1968500" cy="568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97" name="Object 213"/>
          <p:cNvGraphicFramePr>
            <a:graphicFrameLocks noChangeAspect="1"/>
          </p:cNvGraphicFramePr>
          <p:nvPr/>
        </p:nvGraphicFramePr>
        <p:xfrm>
          <a:off x="7305675" y="4514850"/>
          <a:ext cx="6064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r:id="rId77" imgW="406400" imgH="304800" progId="Equation.3">
                  <p:embed/>
                </p:oleObj>
              </mc:Choice>
              <mc:Fallback>
                <p:oleObj r:id="rId77" imgW="406400" imgH="304800" progId="Equation.3">
                  <p:embed/>
                  <p:pic>
                    <p:nvPicPr>
                      <p:cNvPr id="0" name="Picture 3109"/>
                      <p:cNvPicPr/>
                      <p:nvPr/>
                    </p:nvPicPr>
                    <p:blipFill>
                      <a:blip r:embed="rId7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305675" y="4514850"/>
                        <a:ext cx="606425" cy="592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98" name="Object 214"/>
          <p:cNvGraphicFramePr>
            <a:graphicFrameLocks noChangeAspect="1"/>
          </p:cNvGraphicFramePr>
          <p:nvPr/>
        </p:nvGraphicFramePr>
        <p:xfrm>
          <a:off x="7940675" y="4586288"/>
          <a:ext cx="6096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r:id="rId79" imgW="406400" imgH="241300" progId="Equation.3">
                  <p:embed/>
                </p:oleObj>
              </mc:Choice>
              <mc:Fallback>
                <p:oleObj r:id="rId79" imgW="406400" imgH="241300" progId="Equation.3">
                  <p:embed/>
                  <p:pic>
                    <p:nvPicPr>
                      <p:cNvPr id="0" name="Picture 3107"/>
                      <p:cNvPicPr/>
                      <p:nvPr/>
                    </p:nvPicPr>
                    <p:blipFill>
                      <a:blip r:embed="rId8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940675" y="4586288"/>
                        <a:ext cx="609600" cy="466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99" name="Object 215"/>
          <p:cNvGraphicFramePr>
            <a:graphicFrameLocks noChangeAspect="1"/>
          </p:cNvGraphicFramePr>
          <p:nvPr/>
        </p:nvGraphicFramePr>
        <p:xfrm>
          <a:off x="8502650" y="4573588"/>
          <a:ext cx="5064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r:id="rId81" imgW="342900" imgH="266700" progId="Equation.3">
                  <p:embed/>
                </p:oleObj>
              </mc:Choice>
              <mc:Fallback>
                <p:oleObj r:id="rId81" imgW="342900" imgH="266700" progId="Equation.3">
                  <p:embed/>
                  <p:pic>
                    <p:nvPicPr>
                      <p:cNvPr id="0" name="Picture 3110"/>
                      <p:cNvPicPr/>
                      <p:nvPr/>
                    </p:nvPicPr>
                    <p:blipFill>
                      <a:blip r:embed="rId8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8502650" y="4573588"/>
                        <a:ext cx="506413" cy="519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00" name="Object 216"/>
          <p:cNvGraphicFramePr>
            <a:graphicFrameLocks noChangeAspect="1"/>
          </p:cNvGraphicFramePr>
          <p:nvPr/>
        </p:nvGraphicFramePr>
        <p:xfrm>
          <a:off x="5286375" y="5262563"/>
          <a:ext cx="21272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r:id="rId83" imgW="165100" imgH="139700" progId="Equation.3">
                  <p:embed/>
                </p:oleObj>
              </mc:Choice>
              <mc:Fallback>
                <p:oleObj r:id="rId83" imgW="165100" imgH="139700" progId="Equation.3">
                  <p:embed/>
                  <p:pic>
                    <p:nvPicPr>
                      <p:cNvPr id="0" name="Picture 3112"/>
                      <p:cNvPicPr/>
                      <p:nvPr/>
                    </p:nvPicPr>
                    <p:blipFill>
                      <a:blip r:embed="rId8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286375" y="5262563"/>
                        <a:ext cx="212725" cy="217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01" name="Object 217"/>
          <p:cNvGraphicFramePr>
            <a:graphicFrameLocks noChangeAspect="1"/>
          </p:cNvGraphicFramePr>
          <p:nvPr/>
        </p:nvGraphicFramePr>
        <p:xfrm>
          <a:off x="5565775" y="5054600"/>
          <a:ext cx="3449638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r:id="rId85" imgW="2222500" imgH="609600" progId="Equation.3">
                  <p:embed/>
                </p:oleObj>
              </mc:Choice>
              <mc:Fallback>
                <p:oleObj r:id="rId85" imgW="2222500" imgH="609600" progId="Equation.3">
                  <p:embed/>
                  <p:pic>
                    <p:nvPicPr>
                      <p:cNvPr id="0" name="Picture 3106"/>
                      <p:cNvPicPr/>
                      <p:nvPr/>
                    </p:nvPicPr>
                    <p:blipFill>
                      <a:blip r:embed="rId8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565775" y="5054600"/>
                        <a:ext cx="3449638" cy="1128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02" name="Object 218"/>
          <p:cNvGraphicFramePr>
            <a:graphicFrameLocks noChangeAspect="1"/>
          </p:cNvGraphicFramePr>
          <p:nvPr/>
        </p:nvGraphicFramePr>
        <p:xfrm>
          <a:off x="5286375" y="6199188"/>
          <a:ext cx="38004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r:id="rId87" imgW="2336800" imgH="266700" progId="Equation.3">
                  <p:embed/>
                </p:oleObj>
              </mc:Choice>
              <mc:Fallback>
                <p:oleObj r:id="rId87" imgW="2336800" imgH="266700" progId="Equation.3">
                  <p:embed/>
                  <p:pic>
                    <p:nvPicPr>
                      <p:cNvPr id="0" name="Picture 3113"/>
                      <p:cNvPicPr/>
                      <p:nvPr/>
                    </p:nvPicPr>
                    <p:blipFill>
                      <a:blip r:embed="rId8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286375" y="6199188"/>
                        <a:ext cx="3800475" cy="496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803" name="Text Box 219"/>
          <p:cNvSpPr txBox="1"/>
          <p:nvPr/>
        </p:nvSpPr>
        <p:spPr>
          <a:xfrm>
            <a:off x="6727825" y="4041775"/>
            <a:ext cx="8001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 :</a:t>
            </a:r>
            <a:endParaRPr lang="vi-VN" altLang="en-US" sz="2400" dirty="0">
              <a:solidFill>
                <a:srgbClr val="FFCC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67" name="Ink 220"/>
              <p14:cNvContentPartPr/>
              <p14:nvPr/>
            </p14:nvContentPartPr>
            <p14:xfrm>
              <a:off x="182563" y="2628900"/>
              <a:ext cx="2720975" cy="57150"/>
            </p14:xfrm>
          </p:contentPart>
        </mc:Choice>
        <mc:Fallback xmlns="">
          <p:pic>
            <p:nvPicPr>
              <p:cNvPr id="1067" name="Ink 220"/>
            </p:nvPicPr>
            <p:blipFill>
              <a:blip r:embed="rId90"/>
            </p:blipFill>
            <p:spPr>
              <a:xfrm>
                <a:off x="182563" y="2628900"/>
                <a:ext cx="2720975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68" name="Ink 221"/>
              <p14:cNvContentPartPr/>
              <p14:nvPr/>
            </p14:nvContentPartPr>
            <p14:xfrm>
              <a:off x="3394075" y="2617788"/>
              <a:ext cx="1155700" cy="22225"/>
            </p14:xfrm>
          </p:contentPart>
        </mc:Choice>
        <mc:Fallback xmlns="">
          <p:pic>
            <p:nvPicPr>
              <p:cNvPr id="1068" name="Ink 221"/>
            </p:nvPicPr>
            <p:blipFill>
              <a:blip r:embed="rId92"/>
            </p:blipFill>
            <p:spPr>
              <a:xfrm>
                <a:off x="3394075" y="2617788"/>
                <a:ext cx="1155700" cy="22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69" name="Ink 222"/>
              <p14:cNvContentPartPr/>
              <p14:nvPr/>
            </p14:nvContentPartPr>
            <p14:xfrm>
              <a:off x="3360738" y="3200400"/>
              <a:ext cx="1279525" cy="34925"/>
            </p14:xfrm>
          </p:contentPart>
        </mc:Choice>
        <mc:Fallback xmlns="">
          <p:pic>
            <p:nvPicPr>
              <p:cNvPr id="1069" name="Ink 222"/>
            </p:nvPicPr>
            <p:blipFill>
              <a:blip r:embed="rId94"/>
            </p:blipFill>
            <p:spPr>
              <a:xfrm>
                <a:off x="3360738" y="3200400"/>
                <a:ext cx="1279525" cy="34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70" name="Ink 22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070" name="Ink 223"/>
            </p:nvPicPr>
            <p:blipFill>
              <a:blip r:embed="rId96"/>
            </p:blipFill>
            <p:spPr>
              <a:xfrm>
                <a:off x="0" y="0"/>
                <a:ext cx="0" cy="0"/>
              </a:xfrm>
              <a:prstGeom prst="rect"/>
            </p:spPr>
          </p:pic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6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6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6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6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7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67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6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6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6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6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6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6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6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6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6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6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6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6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2000"/>
                                        <p:tgtEl>
                                          <p:spTgt spid="6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6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1" dur="2000"/>
                                        <p:tgtEl>
                                          <p:spTgt spid="6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6" dur="2000"/>
                                        <p:tgtEl>
                                          <p:spTgt spid="6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1" dur="2000"/>
                                        <p:tgtEl>
                                          <p:spTgt spid="6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6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1" dur="2000"/>
                                        <p:tgtEl>
                                          <p:spTgt spid="6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67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8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0" dur="2000"/>
                                        <p:tgtEl>
                                          <p:spTgt spid="67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6" dur="500"/>
                                        <p:tgtEl>
                                          <p:spTgt spid="6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1" dur="500"/>
                                        <p:tgtEl>
                                          <p:spTgt spid="6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6" dur="2000"/>
                                        <p:tgtEl>
                                          <p:spTgt spid="6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1" dur="500"/>
                                        <p:tgtEl>
                                          <p:spTgt spid="6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6" dur="2000"/>
                                        <p:tgtEl>
                                          <p:spTgt spid="6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1" dur="500"/>
                                        <p:tgtEl>
                                          <p:spTgt spid="6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8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6" dur="2000"/>
                                        <p:tgtEl>
                                          <p:spTgt spid="6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1" dur="2000"/>
                                        <p:tgtEl>
                                          <p:spTgt spid="6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6" dur="2000"/>
                                        <p:tgtEl>
                                          <p:spTgt spid="6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1" dur="2000"/>
                                        <p:tgtEl>
                                          <p:spTgt spid="6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6" dur="2000"/>
                                        <p:tgtEl>
                                          <p:spTgt spid="6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1" dur="2000"/>
                                        <p:tgtEl>
                                          <p:spTgt spid="6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6" dur="2000"/>
                                        <p:tgtEl>
                                          <p:spTgt spid="6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1" dur="2000"/>
                                        <p:tgtEl>
                                          <p:spTgt spid="6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6" dur="500"/>
                                        <p:tgtEl>
                                          <p:spTgt spid="6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1" dur="500"/>
                                        <p:tgtEl>
                                          <p:spTgt spid="6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6" dur="500"/>
                                        <p:tgtEl>
                                          <p:spTgt spid="6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1" dur="2000"/>
                                        <p:tgtEl>
                                          <p:spTgt spid="6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6" dur="500"/>
                                        <p:tgtEl>
                                          <p:spTgt spid="6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9" dur="500"/>
                                        <p:tgtEl>
                                          <p:spTgt spid="6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2" dur="500"/>
                                        <p:tgtEl>
                                          <p:spTgt spid="6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7" dur="500"/>
                                        <p:tgtEl>
                                          <p:spTgt spid="6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67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67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67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67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67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67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67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67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67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67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67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67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67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67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2" dur="2000"/>
                                        <p:tgtEl>
                                          <p:spTgt spid="6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5" dur="2000"/>
                                        <p:tgtEl>
                                          <p:spTgt spid="6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8" dur="2000"/>
                                        <p:tgtEl>
                                          <p:spTgt spid="6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1" dur="2000"/>
                                        <p:tgtEl>
                                          <p:spTgt spid="6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4" dur="2000"/>
                                        <p:tgtEl>
                                          <p:spTgt spid="6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7" dur="2000"/>
                                        <p:tgtEl>
                                          <p:spTgt spid="6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0" dur="2000"/>
                                        <p:tgtEl>
                                          <p:spTgt spid="6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3" dur="2000"/>
                                        <p:tgtEl>
                                          <p:spTgt spid="6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6" dur="2000"/>
                                        <p:tgtEl>
                                          <p:spTgt spid="6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9" dur="2000"/>
                                        <p:tgtEl>
                                          <p:spTgt spid="6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3" dur="2000"/>
                                        <p:tgtEl>
                                          <p:spTgt spid="67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8" dur="2000"/>
                                        <p:tgtEl>
                                          <p:spTgt spid="67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4" presetClass="exit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3" dur="500"/>
                                        <p:tgtEl>
                                          <p:spTgt spid="67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8" dur="2000"/>
                                        <p:tgtEl>
                                          <p:spTgt spid="67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4" dur="500"/>
                                        <p:tgtEl>
                                          <p:spTgt spid="6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9" dur="500"/>
                                        <p:tgtEl>
                                          <p:spTgt spid="6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4" dur="500"/>
                                        <p:tgtEl>
                                          <p:spTgt spid="6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7" dur="500"/>
                                        <p:tgtEl>
                                          <p:spTgt spid="6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0" dur="500"/>
                                        <p:tgtEl>
                                          <p:spTgt spid="6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5" dur="500"/>
                                        <p:tgtEl>
                                          <p:spTgt spid="6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0" dur="500"/>
                                        <p:tgtEl>
                                          <p:spTgt spid="6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5" dur="500"/>
                                        <p:tgtEl>
                                          <p:spTgt spid="6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786"/>
                </p:tgtEl>
              </p:cMediaNode>
            </p:audio>
          </p:childTnLst>
        </p:cTn>
      </p:par>
    </p:tnLst>
    <p:bldLst>
      <p:bldP spid="67587" grpId="0" build="p"/>
      <p:bldP spid="67593" grpId="0"/>
      <p:bldP spid="67604" grpId="0"/>
      <p:bldP spid="67691" grpId="0"/>
      <p:bldP spid="67692" grpId="0"/>
      <p:bldP spid="67693" grpId="0"/>
      <p:bldP spid="67694" grpId="0"/>
      <p:bldP spid="67697" grpId="0"/>
      <p:bldP spid="67729" grpId="0"/>
      <p:bldP spid="67729" grpId="1"/>
      <p:bldP spid="67730" grpId="0"/>
      <p:bldP spid="67730" grpId="1"/>
      <p:bldP spid="67731" grpId="0"/>
      <p:bldP spid="67731" grpId="1"/>
      <p:bldP spid="67732" grpId="0"/>
      <p:bldP spid="67732" grpId="1"/>
      <p:bldP spid="67733" grpId="0"/>
      <p:bldP spid="67733" grpId="1"/>
      <p:bldP spid="67742" grpId="0" animBg="1"/>
      <p:bldP spid="67742" grpId="1" animBg="1"/>
      <p:bldP spid="67743" grpId="0" animBg="1"/>
      <p:bldP spid="67743" grpId="1" animBg="1"/>
      <p:bldP spid="67744" grpId="0" animBg="1"/>
      <p:bldP spid="67744" grpId="1" animBg="1"/>
      <p:bldP spid="67746" grpId="0"/>
      <p:bldP spid="67747" grpId="0" animBg="1"/>
      <p:bldP spid="67747" grpId="1" animBg="1"/>
      <p:bldP spid="67747" grpId="2" animBg="1"/>
      <p:bldP spid="67747" grpId="3" animBg="1"/>
      <p:bldP spid="67747" grpId="4" animBg="1"/>
      <p:bldP spid="67747" grpId="5" animBg="1"/>
      <p:bldP spid="67748" grpId="0"/>
      <p:bldP spid="67748" grpId="1"/>
      <p:bldP spid="67749" grpId="0"/>
      <p:bldP spid="67749" grpId="1"/>
      <p:bldP spid="67778" grpId="0" animBg="1"/>
      <p:bldP spid="67780" grpId="0"/>
      <p:bldP spid="67784" grpId="0"/>
      <p:bldP spid="67785" grpId="0"/>
      <p:bldP spid="678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5"/>
          <p:cNvSpPr>
            <a:spLocks noRot="1" noChangeArrowheads="1"/>
          </p:cNvSpPr>
          <p:nvPr/>
        </p:nvSpPr>
        <p:spPr bwMode="auto">
          <a:xfrm>
            <a:off x="323850" y="0"/>
            <a:ext cx="8201025" cy="657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x-none" sz="28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17: CHIA ĐA THỨC MỘT BIẾN ĐÃ SẮP XẾP</a:t>
            </a:r>
            <a:endParaRPr sz="2800"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96"/>
          <p:cNvSpPr/>
          <p:nvPr/>
        </p:nvSpPr>
        <p:spPr>
          <a:xfrm>
            <a:off x="0" y="647700"/>
            <a:ext cx="3543300" cy="4016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609600" lvl="0" indent="-609600" eaLnBrk="1" hangingPunct="1">
              <a:buNone/>
            </a:pPr>
            <a:r>
              <a:rPr lang="en-US" altLang="en-US" sz="2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1)Phép chia hết</a:t>
            </a:r>
            <a:endParaRPr lang="en-US" altLang="en-US" sz="2400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143"/>
          <p:cNvSpPr txBox="1"/>
          <p:nvPr/>
        </p:nvSpPr>
        <p:spPr>
          <a:xfrm>
            <a:off x="109538" y="1362075"/>
            <a:ext cx="45053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SzPct val="70000"/>
              <a:buNone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tập:  Thực hiện phép chia:</a:t>
            </a:r>
            <a:endParaRPr lang="vi-V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96028"/>
              </p:ext>
            </p:extLst>
          </p:nvPr>
        </p:nvGraphicFramePr>
        <p:xfrm>
          <a:off x="0" y="1938338"/>
          <a:ext cx="31416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r:id="rId3" imgW="2082800" imgH="304800" progId="Equation.3">
                  <p:embed/>
                </p:oleObj>
              </mc:Choice>
              <mc:Fallback>
                <p:oleObj r:id="rId3" imgW="2082800" imgH="304800" progId="Equation.3">
                  <p:embed/>
                  <p:pic>
                    <p:nvPicPr>
                      <p:cNvPr id="136336" name="Object 144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0" y="1938338"/>
                        <a:ext cx="3141663" cy="546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963451"/>
              </p:ext>
            </p:extLst>
          </p:nvPr>
        </p:nvGraphicFramePr>
        <p:xfrm>
          <a:off x="3124200" y="1947863"/>
          <a:ext cx="9906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r:id="rId5" imgW="749300" imgH="304800" progId="Equation.3">
                  <p:embed/>
                </p:oleObj>
              </mc:Choice>
              <mc:Fallback>
                <p:oleObj r:id="rId5" imgW="749300" imgH="304800" progId="Equation.3">
                  <p:embed/>
                  <p:pic>
                    <p:nvPicPr>
                      <p:cNvPr id="136337" name="Object 145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124200" y="1947863"/>
                        <a:ext cx="990600" cy="515937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286717"/>
              </p:ext>
            </p:extLst>
          </p:nvPr>
        </p:nvGraphicFramePr>
        <p:xfrm>
          <a:off x="479425" y="2825750"/>
          <a:ext cx="2936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r:id="rId7" imgW="1943100" imgH="266700" progId="Equation.3">
                  <p:embed/>
                </p:oleObj>
              </mc:Choice>
              <mc:Fallback>
                <p:oleObj r:id="rId7" imgW="1943100" imgH="266700" progId="Equation.3">
                  <p:embed/>
                  <p:pic>
                    <p:nvPicPr>
                      <p:cNvPr id="136338" name="Object 146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79425" y="2825750"/>
                        <a:ext cx="2936875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216616"/>
              </p:ext>
            </p:extLst>
          </p:nvPr>
        </p:nvGraphicFramePr>
        <p:xfrm>
          <a:off x="3640138" y="2771775"/>
          <a:ext cx="7207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r:id="rId9" imgW="546100" imgH="266700" progId="Equation.3">
                  <p:embed/>
                </p:oleObj>
              </mc:Choice>
              <mc:Fallback>
                <p:oleObj r:id="rId9" imgW="546100" imgH="266700" progId="Equation.3">
                  <p:embed/>
                  <p:pic>
                    <p:nvPicPr>
                      <p:cNvPr id="136339" name="Object 147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640138" y="2771775"/>
                        <a:ext cx="720725" cy="576263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48"/>
          <p:cNvSpPr>
            <a:spLocks noChangeShapeType="1"/>
          </p:cNvSpPr>
          <p:nvPr/>
        </p:nvSpPr>
        <p:spPr bwMode="auto">
          <a:xfrm flipH="1">
            <a:off x="3567113" y="2762250"/>
            <a:ext cx="6350" cy="1084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Line 149"/>
          <p:cNvSpPr>
            <a:spLocks noChangeShapeType="1"/>
          </p:cNvSpPr>
          <p:nvPr/>
        </p:nvSpPr>
        <p:spPr bwMode="auto">
          <a:xfrm>
            <a:off x="3543300" y="3397250"/>
            <a:ext cx="1243013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809638"/>
              </p:ext>
            </p:extLst>
          </p:nvPr>
        </p:nvGraphicFramePr>
        <p:xfrm>
          <a:off x="3611563" y="3379788"/>
          <a:ext cx="3937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r:id="rId11" imgW="342900" imgH="266700" progId="Equation.3">
                  <p:embed/>
                </p:oleObj>
              </mc:Choice>
              <mc:Fallback>
                <p:oleObj r:id="rId11" imgW="342900" imgH="266700" progId="Equation.3">
                  <p:embed/>
                  <p:pic>
                    <p:nvPicPr>
                      <p:cNvPr id="136342" name="Object 150"/>
                      <p:cNvPicPr/>
                      <p:nvPr/>
                    </p:nvPicPr>
                    <p:blipFill>
                      <a:blip r:embed="rId1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611563" y="3379788"/>
                        <a:ext cx="393700" cy="458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341767"/>
              </p:ext>
            </p:extLst>
          </p:nvPr>
        </p:nvGraphicFramePr>
        <p:xfrm>
          <a:off x="534988" y="3303588"/>
          <a:ext cx="3937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r:id="rId13" imgW="342900" imgH="266700" progId="Equation.3">
                  <p:embed/>
                </p:oleObj>
              </mc:Choice>
              <mc:Fallback>
                <p:oleObj r:id="rId13" imgW="342900" imgH="266700" progId="Equation.3">
                  <p:embed/>
                  <p:pic>
                    <p:nvPicPr>
                      <p:cNvPr id="136343" name="Object 151"/>
                      <p:cNvPicPr/>
                      <p:nvPr/>
                    </p:nvPicPr>
                    <p:blipFill>
                      <a:blip r:embed="rId1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34988" y="3303588"/>
                        <a:ext cx="393700" cy="417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793694"/>
              </p:ext>
            </p:extLst>
          </p:nvPr>
        </p:nvGraphicFramePr>
        <p:xfrm>
          <a:off x="1657350" y="3284538"/>
          <a:ext cx="7604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r:id="rId15" imgW="495300" imgH="266700" progId="Equation.3">
                  <p:embed/>
                </p:oleObj>
              </mc:Choice>
              <mc:Fallback>
                <p:oleObj r:id="rId15" imgW="495300" imgH="266700" progId="Equation.3">
                  <p:embed/>
                  <p:pic>
                    <p:nvPicPr>
                      <p:cNvPr id="136344" name="Object 152"/>
                      <p:cNvPicPr/>
                      <p:nvPr/>
                    </p:nvPicPr>
                    <p:blipFill>
                      <a:blip r:embed="rId1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657350" y="3284538"/>
                        <a:ext cx="760413" cy="446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460456"/>
              </p:ext>
            </p:extLst>
          </p:nvPr>
        </p:nvGraphicFramePr>
        <p:xfrm>
          <a:off x="2916238" y="5207000"/>
          <a:ext cx="4397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r:id="rId17" imgW="304800" imgH="215900" progId="Equation.3">
                  <p:embed/>
                </p:oleObj>
              </mc:Choice>
              <mc:Fallback>
                <p:oleObj r:id="rId17" imgW="304800" imgH="215900" progId="Equation.3">
                  <p:embed/>
                  <p:pic>
                    <p:nvPicPr>
                      <p:cNvPr id="136345" name="Object 153"/>
                      <p:cNvPicPr/>
                      <p:nvPr/>
                    </p:nvPicPr>
                    <p:blipFill>
                      <a:blip r:embed="rId1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916238" y="5207000"/>
                        <a:ext cx="439737" cy="365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922987"/>
              </p:ext>
            </p:extLst>
          </p:nvPr>
        </p:nvGraphicFramePr>
        <p:xfrm>
          <a:off x="2060575" y="5160963"/>
          <a:ext cx="3429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r:id="rId19" imgW="241300" imgH="266700" progId="Equation.3">
                  <p:embed/>
                </p:oleObj>
              </mc:Choice>
              <mc:Fallback>
                <p:oleObj r:id="rId19" imgW="241300" imgH="266700" progId="Equation.3">
                  <p:embed/>
                  <p:pic>
                    <p:nvPicPr>
                      <p:cNvPr id="136346" name="Object 154"/>
                      <p:cNvPicPr/>
                      <p:nvPr/>
                    </p:nvPicPr>
                    <p:blipFill>
                      <a:blip r:embed="rId2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60575" y="5160963"/>
                        <a:ext cx="342900" cy="446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55"/>
          <p:cNvSpPr>
            <a:spLocks noChangeShapeType="1"/>
          </p:cNvSpPr>
          <p:nvPr/>
        </p:nvSpPr>
        <p:spPr bwMode="auto">
          <a:xfrm>
            <a:off x="490538" y="3711575"/>
            <a:ext cx="268446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837482"/>
              </p:ext>
            </p:extLst>
          </p:nvPr>
        </p:nvGraphicFramePr>
        <p:xfrm>
          <a:off x="1042988" y="3722688"/>
          <a:ext cx="6842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r:id="rId21" imgW="469900" imgH="266700" progId="Equation.3">
                  <p:embed/>
                </p:oleObj>
              </mc:Choice>
              <mc:Fallback>
                <p:oleObj r:id="rId21" imgW="469900" imgH="266700" progId="Equation.3">
                  <p:embed/>
                  <p:pic>
                    <p:nvPicPr>
                      <p:cNvPr id="136348" name="Object 156"/>
                      <p:cNvPicPr/>
                      <p:nvPr/>
                    </p:nvPicPr>
                    <p:blipFill>
                      <a:blip r:embed="rId2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042988" y="3722688"/>
                        <a:ext cx="684212" cy="446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001654"/>
              </p:ext>
            </p:extLst>
          </p:nvPr>
        </p:nvGraphicFramePr>
        <p:xfrm>
          <a:off x="1768475" y="3732213"/>
          <a:ext cx="5619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r:id="rId23" imgW="393700" imgH="266700" progId="Equation.3">
                  <p:embed/>
                </p:oleObj>
              </mc:Choice>
              <mc:Fallback>
                <p:oleObj r:id="rId23" imgW="393700" imgH="266700" progId="Equation.3">
                  <p:embed/>
                  <p:pic>
                    <p:nvPicPr>
                      <p:cNvPr id="136349" name="Object 157"/>
                      <p:cNvPicPr/>
                      <p:nvPr/>
                    </p:nvPicPr>
                    <p:blipFill>
                      <a:blip r:embed="rId2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768475" y="3732213"/>
                        <a:ext cx="561975" cy="446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311708"/>
              </p:ext>
            </p:extLst>
          </p:nvPr>
        </p:nvGraphicFramePr>
        <p:xfrm>
          <a:off x="2413000" y="3763963"/>
          <a:ext cx="6143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r:id="rId25" imgW="419100" imgH="241300" progId="Equation.3">
                  <p:embed/>
                </p:oleObj>
              </mc:Choice>
              <mc:Fallback>
                <p:oleObj r:id="rId25" imgW="419100" imgH="241300" progId="Equation.3">
                  <p:embed/>
                  <p:pic>
                    <p:nvPicPr>
                      <p:cNvPr id="136350" name="Object 158"/>
                      <p:cNvPicPr/>
                      <p:nvPr/>
                    </p:nvPicPr>
                    <p:blipFill>
                      <a:blip r:embed="rId2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413000" y="3763963"/>
                        <a:ext cx="614363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061013"/>
              </p:ext>
            </p:extLst>
          </p:nvPr>
        </p:nvGraphicFramePr>
        <p:xfrm>
          <a:off x="2936875" y="3768725"/>
          <a:ext cx="444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r:id="rId27" imgW="304800" imgH="215900" progId="Equation.3">
                  <p:embed/>
                </p:oleObj>
              </mc:Choice>
              <mc:Fallback>
                <p:oleObj r:id="rId27" imgW="304800" imgH="215900" progId="Equation.3">
                  <p:embed/>
                  <p:pic>
                    <p:nvPicPr>
                      <p:cNvPr id="136351" name="Object 159"/>
                      <p:cNvPicPr/>
                      <p:nvPr/>
                    </p:nvPicPr>
                    <p:blipFill>
                      <a:blip r:embed="rId2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936875" y="3768725"/>
                        <a:ext cx="444500" cy="355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878028"/>
              </p:ext>
            </p:extLst>
          </p:nvPr>
        </p:nvGraphicFramePr>
        <p:xfrm>
          <a:off x="4035425" y="3405188"/>
          <a:ext cx="4714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r:id="rId29" imgW="406400" imgH="241300" progId="Equation.3">
                  <p:embed/>
                </p:oleObj>
              </mc:Choice>
              <mc:Fallback>
                <p:oleObj r:id="rId29" imgW="406400" imgH="241300" progId="Equation.3">
                  <p:embed/>
                  <p:pic>
                    <p:nvPicPr>
                      <p:cNvPr id="136352" name="Object 160"/>
                      <p:cNvPicPr/>
                      <p:nvPr/>
                    </p:nvPicPr>
                    <p:blipFill>
                      <a:blip r:embed="rId3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035425" y="3405188"/>
                        <a:ext cx="471488" cy="400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64835"/>
              </p:ext>
            </p:extLst>
          </p:nvPr>
        </p:nvGraphicFramePr>
        <p:xfrm>
          <a:off x="1047750" y="4151313"/>
          <a:ext cx="6842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r:id="rId31" imgW="469900" imgH="266700" progId="Equation.3">
                  <p:embed/>
                </p:oleObj>
              </mc:Choice>
              <mc:Fallback>
                <p:oleObj r:id="rId31" imgW="469900" imgH="266700" progId="Equation.3">
                  <p:embed/>
                  <p:pic>
                    <p:nvPicPr>
                      <p:cNvPr id="136353" name="Object 161"/>
                      <p:cNvPicPr/>
                      <p:nvPr/>
                    </p:nvPicPr>
                    <p:blipFill>
                      <a:blip r:embed="rId3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047750" y="4151313"/>
                        <a:ext cx="684213" cy="446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423173"/>
              </p:ext>
            </p:extLst>
          </p:nvPr>
        </p:nvGraphicFramePr>
        <p:xfrm>
          <a:off x="2417763" y="4192588"/>
          <a:ext cx="61436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r:id="rId33" imgW="419100" imgH="241300" progId="Equation.3">
                  <p:embed/>
                </p:oleObj>
              </mc:Choice>
              <mc:Fallback>
                <p:oleObj r:id="rId33" imgW="419100" imgH="241300" progId="Equation.3">
                  <p:embed/>
                  <p:pic>
                    <p:nvPicPr>
                      <p:cNvPr id="136354" name="Object 162"/>
                      <p:cNvPicPr/>
                      <p:nvPr/>
                    </p:nvPicPr>
                    <p:blipFill>
                      <a:blip r:embed="rId3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417763" y="4192588"/>
                        <a:ext cx="614362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163"/>
          <p:cNvSpPr>
            <a:spLocks noChangeShapeType="1"/>
          </p:cNvSpPr>
          <p:nvPr/>
        </p:nvSpPr>
        <p:spPr bwMode="auto">
          <a:xfrm flipV="1">
            <a:off x="1036638" y="4532313"/>
            <a:ext cx="23685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1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859060"/>
              </p:ext>
            </p:extLst>
          </p:nvPr>
        </p:nvGraphicFramePr>
        <p:xfrm>
          <a:off x="2041525" y="4508500"/>
          <a:ext cx="3429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r:id="rId35" imgW="241300" imgH="266700" progId="Equation.3">
                  <p:embed/>
                </p:oleObj>
              </mc:Choice>
              <mc:Fallback>
                <p:oleObj r:id="rId35" imgW="241300" imgH="266700" progId="Equation.3">
                  <p:embed/>
                  <p:pic>
                    <p:nvPicPr>
                      <p:cNvPr id="136356" name="Object 164"/>
                      <p:cNvPicPr/>
                      <p:nvPr/>
                    </p:nvPicPr>
                    <p:blipFill>
                      <a:blip r:embed="rId3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41525" y="4508500"/>
                        <a:ext cx="342900" cy="446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120000"/>
              </p:ext>
            </p:extLst>
          </p:nvPr>
        </p:nvGraphicFramePr>
        <p:xfrm>
          <a:off x="2922588" y="4545013"/>
          <a:ext cx="444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r:id="rId37" imgW="304800" imgH="215900" progId="Equation.3">
                  <p:embed/>
                </p:oleObj>
              </mc:Choice>
              <mc:Fallback>
                <p:oleObj r:id="rId37" imgW="304800" imgH="215900" progId="Equation.3">
                  <p:embed/>
                  <p:pic>
                    <p:nvPicPr>
                      <p:cNvPr id="136357" name="Object 165"/>
                      <p:cNvPicPr/>
                      <p:nvPr/>
                    </p:nvPicPr>
                    <p:blipFill>
                      <a:blip r:embed="rId3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922588" y="4545013"/>
                        <a:ext cx="444500" cy="355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ine 166"/>
          <p:cNvSpPr>
            <a:spLocks noChangeShapeType="1"/>
          </p:cNvSpPr>
          <p:nvPr/>
        </p:nvSpPr>
        <p:spPr bwMode="auto">
          <a:xfrm>
            <a:off x="1895475" y="5578475"/>
            <a:ext cx="15525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247916"/>
              </p:ext>
            </p:extLst>
          </p:nvPr>
        </p:nvGraphicFramePr>
        <p:xfrm>
          <a:off x="4489450" y="3419475"/>
          <a:ext cx="3143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r:id="rId39" imgW="266700" imgH="215900" progId="Equation.3">
                  <p:embed/>
                </p:oleObj>
              </mc:Choice>
              <mc:Fallback>
                <p:oleObj r:id="rId39" imgW="266700" imgH="215900" progId="Equation.3">
                  <p:embed/>
                  <p:pic>
                    <p:nvPicPr>
                      <p:cNvPr id="136359" name="Object 167"/>
                      <p:cNvPicPr/>
                      <p:nvPr/>
                    </p:nvPicPr>
                    <p:blipFill>
                      <a:blip r:embed="rId4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489450" y="3419475"/>
                        <a:ext cx="314325" cy="374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573990"/>
              </p:ext>
            </p:extLst>
          </p:nvPr>
        </p:nvGraphicFramePr>
        <p:xfrm>
          <a:off x="3298825" y="5695950"/>
          <a:ext cx="2444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r:id="rId41" imgW="165100" imgH="241300" progId="Equation.3">
                  <p:embed/>
                </p:oleObj>
              </mc:Choice>
              <mc:Fallback>
                <p:oleObj r:id="rId41" imgW="165100" imgH="241300" progId="Equation.3">
                  <p:embed/>
                  <p:pic>
                    <p:nvPicPr>
                      <p:cNvPr id="136360" name="Object 168"/>
                      <p:cNvPicPr/>
                      <p:nvPr/>
                    </p:nvPicPr>
                    <p:blipFill>
                      <a:blip r:embed="rId4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298825" y="5695950"/>
                        <a:ext cx="244475" cy="388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69"/>
          <p:cNvSpPr txBox="1"/>
          <p:nvPr/>
        </p:nvSpPr>
        <p:spPr>
          <a:xfrm>
            <a:off x="261938" y="2976563"/>
            <a:ext cx="2762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SzPct val="70000"/>
              <a:buNone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 Box 170"/>
          <p:cNvSpPr txBox="1"/>
          <p:nvPr/>
        </p:nvSpPr>
        <p:spPr>
          <a:xfrm>
            <a:off x="681038" y="3929063"/>
            <a:ext cx="2603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SzPct val="70000"/>
              <a:buNone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 Box 171"/>
          <p:cNvSpPr txBox="1"/>
          <p:nvPr/>
        </p:nvSpPr>
        <p:spPr>
          <a:xfrm>
            <a:off x="1428750" y="4957763"/>
            <a:ext cx="2603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SzPct val="70000"/>
              <a:buNone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172"/>
          <p:cNvSpPr>
            <a:spLocks noChangeArrowheads="1"/>
          </p:cNvSpPr>
          <p:nvPr/>
        </p:nvSpPr>
        <p:spPr bwMode="auto">
          <a:xfrm>
            <a:off x="-100012" y="6002338"/>
            <a:ext cx="863600" cy="534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 :</a:t>
            </a:r>
            <a:endParaRPr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4" name="Object 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964564"/>
              </p:ext>
            </p:extLst>
          </p:nvPr>
        </p:nvGraphicFramePr>
        <p:xfrm>
          <a:off x="665163" y="6008688"/>
          <a:ext cx="31416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r:id="rId43" imgW="2082800" imgH="304800" progId="Equation.3">
                  <p:embed/>
                </p:oleObj>
              </mc:Choice>
              <mc:Fallback>
                <p:oleObj r:id="rId43" imgW="2082800" imgH="304800" progId="Equation.3">
                  <p:embed/>
                  <p:pic>
                    <p:nvPicPr>
                      <p:cNvPr id="136365" name="Object 173"/>
                      <p:cNvPicPr/>
                      <p:nvPr/>
                    </p:nvPicPr>
                    <p:blipFill>
                      <a:blip r:embed="rId4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65163" y="6008688"/>
                        <a:ext cx="3141662" cy="503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291825"/>
              </p:ext>
            </p:extLst>
          </p:nvPr>
        </p:nvGraphicFramePr>
        <p:xfrm>
          <a:off x="3790950" y="6048375"/>
          <a:ext cx="11366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r:id="rId45" imgW="749300" imgH="304800" progId="Equation.3">
                  <p:embed/>
                </p:oleObj>
              </mc:Choice>
              <mc:Fallback>
                <p:oleObj r:id="rId45" imgW="749300" imgH="304800" progId="Equation.3">
                  <p:embed/>
                  <p:pic>
                    <p:nvPicPr>
                      <p:cNvPr id="136366" name="Object 174"/>
                      <p:cNvPicPr/>
                      <p:nvPr/>
                    </p:nvPicPr>
                    <p:blipFill>
                      <a:blip r:embed="rId4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790950" y="6048375"/>
                        <a:ext cx="1136650" cy="444500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75"/>
          <p:cNvSpPr txBox="1"/>
          <p:nvPr/>
        </p:nvSpPr>
        <p:spPr>
          <a:xfrm>
            <a:off x="566738" y="2503488"/>
            <a:ext cx="8001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SzPct val="70000"/>
              <a:buNone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 :</a:t>
            </a:r>
            <a:endParaRPr lang="vi-V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7" name="Object 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747043"/>
              </p:ext>
            </p:extLst>
          </p:nvPr>
        </p:nvGraphicFramePr>
        <p:xfrm>
          <a:off x="668338" y="6415088"/>
          <a:ext cx="100171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r:id="rId47" imgW="508000" imgH="266700" progId="Equation.3">
                  <p:embed/>
                </p:oleObj>
              </mc:Choice>
              <mc:Fallback>
                <p:oleObj r:id="rId47" imgW="508000" imgH="266700" progId="Equation.3">
                  <p:embed/>
                  <p:pic>
                    <p:nvPicPr>
                      <p:cNvPr id="136368" name="Object 176"/>
                      <p:cNvPicPr/>
                      <p:nvPr/>
                    </p:nvPicPr>
                    <p:blipFill>
                      <a:blip r:embed="rId4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68338" y="6415088"/>
                        <a:ext cx="1001712" cy="4429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917813"/>
              </p:ext>
            </p:extLst>
          </p:nvPr>
        </p:nvGraphicFramePr>
        <p:xfrm>
          <a:off x="1600200" y="6472238"/>
          <a:ext cx="7985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r:id="rId49" imgW="406400" imgH="241300" progId="Equation.3">
                  <p:embed/>
                </p:oleObj>
              </mc:Choice>
              <mc:Fallback>
                <p:oleObj r:id="rId49" imgW="406400" imgH="241300" progId="Equation.3">
                  <p:embed/>
                  <p:pic>
                    <p:nvPicPr>
                      <p:cNvPr id="136369" name="Object 177"/>
                      <p:cNvPicPr/>
                      <p:nvPr/>
                    </p:nvPicPr>
                    <p:blipFill>
                      <a:blip r:embed="rId5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600200" y="6472238"/>
                        <a:ext cx="798513" cy="385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218"/>
          <p:cNvSpPr>
            <a:spLocks noChangeArrowheads="1"/>
          </p:cNvSpPr>
          <p:nvPr/>
        </p:nvSpPr>
        <p:spPr bwMode="auto">
          <a:xfrm>
            <a:off x="0" y="1004888"/>
            <a:ext cx="2886075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2400" b="0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2)Phép 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kumimoji="0" lang="en-US" sz="2400" b="0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dư</a:t>
            </a: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2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463226"/>
              </p:ext>
            </p:extLst>
          </p:nvPr>
        </p:nvGraphicFramePr>
        <p:xfrm>
          <a:off x="2047875" y="1658938"/>
          <a:ext cx="15033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r:id="rId51" imgW="1206500" imgH="304800" progId="Equation.3">
                  <p:embed/>
                </p:oleObj>
              </mc:Choice>
              <mc:Fallback>
                <p:oleObj r:id="rId51" imgW="1206500" imgH="304800" progId="Equation.3">
                  <p:embed/>
                  <p:pic>
                    <p:nvPicPr>
                      <p:cNvPr id="136411" name="Object 219"/>
                      <p:cNvPicPr/>
                      <p:nvPr/>
                    </p:nvPicPr>
                    <p:blipFill>
                      <a:blip r:embed="rId5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47875" y="1658938"/>
                        <a:ext cx="1503363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220"/>
          <p:cNvSpPr>
            <a:spLocks noChangeArrowheads="1"/>
          </p:cNvSpPr>
          <p:nvPr/>
        </p:nvSpPr>
        <p:spPr bwMode="auto">
          <a:xfrm>
            <a:off x="0" y="1604963"/>
            <a:ext cx="2362200" cy="534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*)Chia đa thức</a:t>
            </a:r>
            <a:endParaRPr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2" name="Object 2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760191"/>
              </p:ext>
            </p:extLst>
          </p:nvPr>
        </p:nvGraphicFramePr>
        <p:xfrm>
          <a:off x="2162175" y="2116138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r:id="rId53" imgW="609600" imgH="304800" progId="Equation.3">
                  <p:embed/>
                </p:oleObj>
              </mc:Choice>
              <mc:Fallback>
                <p:oleObj r:id="rId53" imgW="609600" imgH="304800" progId="Equation.3">
                  <p:embed/>
                  <p:pic>
                    <p:nvPicPr>
                      <p:cNvPr id="136413" name="Object 221"/>
                      <p:cNvPicPr/>
                      <p:nvPr/>
                    </p:nvPicPr>
                    <p:blipFill>
                      <a:blip r:embed="rId5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162175" y="2116138"/>
                        <a:ext cx="762000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222"/>
          <p:cNvSpPr>
            <a:spLocks noChangeArrowheads="1"/>
          </p:cNvSpPr>
          <p:nvPr/>
        </p:nvSpPr>
        <p:spPr bwMode="auto">
          <a:xfrm>
            <a:off x="542925" y="2071688"/>
            <a:ext cx="1819275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</a:t>
            </a:r>
            <a:endParaRPr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Text Box 223"/>
          <p:cNvSpPr txBox="1"/>
          <p:nvPr/>
        </p:nvSpPr>
        <p:spPr>
          <a:xfrm>
            <a:off x="0" y="2405063"/>
            <a:ext cx="9239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SzPct val="70000"/>
              <a:buNone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5" name="Object 2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250579"/>
              </p:ext>
            </p:extLst>
          </p:nvPr>
        </p:nvGraphicFramePr>
        <p:xfrm>
          <a:off x="3535363" y="3013075"/>
          <a:ext cx="62547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r:id="rId55" imgW="508000" imgH="266700" progId="Equation.3">
                  <p:embed/>
                </p:oleObj>
              </mc:Choice>
              <mc:Fallback>
                <p:oleObj r:id="rId55" imgW="508000" imgH="266700" progId="Equation.3">
                  <p:embed/>
                  <p:pic>
                    <p:nvPicPr>
                      <p:cNvPr id="136416" name="Object 224"/>
                      <p:cNvPicPr/>
                      <p:nvPr/>
                    </p:nvPicPr>
                    <p:blipFill>
                      <a:blip r:embed="rId5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535363" y="3013075"/>
                        <a:ext cx="625475" cy="338138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Line 225"/>
          <p:cNvSpPr>
            <a:spLocks noChangeShapeType="1"/>
          </p:cNvSpPr>
          <p:nvPr/>
        </p:nvSpPr>
        <p:spPr bwMode="auto">
          <a:xfrm flipH="1">
            <a:off x="3376613" y="2938463"/>
            <a:ext cx="9525" cy="10001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Line 226"/>
          <p:cNvSpPr>
            <a:spLocks noChangeShapeType="1"/>
          </p:cNvSpPr>
          <p:nvPr/>
        </p:nvSpPr>
        <p:spPr bwMode="auto">
          <a:xfrm>
            <a:off x="3367088" y="3452813"/>
            <a:ext cx="1104900" cy="190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Line 227"/>
          <p:cNvSpPr>
            <a:spLocks noChangeShapeType="1"/>
          </p:cNvSpPr>
          <p:nvPr/>
        </p:nvSpPr>
        <p:spPr bwMode="auto">
          <a:xfrm>
            <a:off x="361950" y="3660775"/>
            <a:ext cx="2916238" cy="190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Line 228"/>
          <p:cNvSpPr>
            <a:spLocks noChangeShapeType="1"/>
          </p:cNvSpPr>
          <p:nvPr/>
        </p:nvSpPr>
        <p:spPr bwMode="auto">
          <a:xfrm flipV="1">
            <a:off x="376238" y="4491038"/>
            <a:ext cx="30575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Text Box 229"/>
          <p:cNvSpPr txBox="1"/>
          <p:nvPr/>
        </p:nvSpPr>
        <p:spPr>
          <a:xfrm>
            <a:off x="209550" y="3033713"/>
            <a:ext cx="30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SzPct val="70000"/>
              <a:buNone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Text Box 230"/>
          <p:cNvSpPr txBox="1"/>
          <p:nvPr/>
        </p:nvSpPr>
        <p:spPr>
          <a:xfrm>
            <a:off x="671513" y="3786188"/>
            <a:ext cx="30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SzPct val="70000"/>
              <a:buNone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2" name="Object 2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051347"/>
              </p:ext>
            </p:extLst>
          </p:nvPr>
        </p:nvGraphicFramePr>
        <p:xfrm>
          <a:off x="577850" y="2841625"/>
          <a:ext cx="4032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r:id="rId57" imgW="317500" imgH="266700" progId="Equation.3">
                  <p:embed/>
                </p:oleObj>
              </mc:Choice>
              <mc:Fallback>
                <p:oleObj r:id="rId57" imgW="317500" imgH="266700" progId="Equation.3">
                  <p:embed/>
                  <p:pic>
                    <p:nvPicPr>
                      <p:cNvPr id="136423" name="Object 231"/>
                      <p:cNvPicPr/>
                      <p:nvPr/>
                    </p:nvPicPr>
                    <p:blipFill>
                      <a:blip r:embed="rId5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77850" y="2841625"/>
                        <a:ext cx="403225" cy="338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881810"/>
              </p:ext>
            </p:extLst>
          </p:nvPr>
        </p:nvGraphicFramePr>
        <p:xfrm>
          <a:off x="1063625" y="2851150"/>
          <a:ext cx="5937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r:id="rId59" imgW="469900" imgH="266700" progId="Equation.3">
                  <p:embed/>
                </p:oleObj>
              </mc:Choice>
              <mc:Fallback>
                <p:oleObj r:id="rId59" imgW="469900" imgH="266700" progId="Equation.3">
                  <p:embed/>
                  <p:pic>
                    <p:nvPicPr>
                      <p:cNvPr id="136424" name="Object 232"/>
                      <p:cNvPicPr/>
                      <p:nvPr/>
                    </p:nvPicPr>
                    <p:blipFill>
                      <a:blip r:embed="rId6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063625" y="2851150"/>
                        <a:ext cx="593725" cy="338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228597"/>
              </p:ext>
            </p:extLst>
          </p:nvPr>
        </p:nvGraphicFramePr>
        <p:xfrm>
          <a:off x="2387600" y="2919413"/>
          <a:ext cx="403225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r:id="rId61" imgW="317500" imgH="241300" progId="Equation.3">
                  <p:embed/>
                </p:oleObj>
              </mc:Choice>
              <mc:Fallback>
                <p:oleObj r:id="rId61" imgW="317500" imgH="241300" progId="Equation.3">
                  <p:embed/>
                  <p:pic>
                    <p:nvPicPr>
                      <p:cNvPr id="136425" name="Object 233"/>
                      <p:cNvPicPr/>
                      <p:nvPr/>
                    </p:nvPicPr>
                    <p:blipFill>
                      <a:blip r:embed="rId6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387600" y="2919413"/>
                        <a:ext cx="403225" cy="296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2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072579"/>
              </p:ext>
            </p:extLst>
          </p:nvPr>
        </p:nvGraphicFramePr>
        <p:xfrm>
          <a:off x="558800" y="3260725"/>
          <a:ext cx="4032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r:id="rId63" imgW="317500" imgH="266700" progId="Equation.3">
                  <p:embed/>
                </p:oleObj>
              </mc:Choice>
              <mc:Fallback>
                <p:oleObj r:id="rId63" imgW="317500" imgH="266700" progId="Equation.3">
                  <p:embed/>
                  <p:pic>
                    <p:nvPicPr>
                      <p:cNvPr id="136426" name="Object 234"/>
                      <p:cNvPicPr/>
                      <p:nvPr/>
                    </p:nvPicPr>
                    <p:blipFill>
                      <a:blip r:embed="rId6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58800" y="3260725"/>
                        <a:ext cx="403225" cy="338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2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517186"/>
              </p:ext>
            </p:extLst>
          </p:nvPr>
        </p:nvGraphicFramePr>
        <p:xfrm>
          <a:off x="1717675" y="3290888"/>
          <a:ext cx="5730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r:id="rId65" imgW="406400" imgH="241300" progId="Equation.3">
                  <p:embed/>
                </p:oleObj>
              </mc:Choice>
              <mc:Fallback>
                <p:oleObj r:id="rId65" imgW="406400" imgH="241300" progId="Equation.3">
                  <p:embed/>
                  <p:pic>
                    <p:nvPicPr>
                      <p:cNvPr id="136427" name="Object 235"/>
                      <p:cNvPicPr/>
                      <p:nvPr/>
                    </p:nvPicPr>
                    <p:blipFill>
                      <a:blip r:embed="rId6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717675" y="3290888"/>
                        <a:ext cx="573088" cy="331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2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820333"/>
              </p:ext>
            </p:extLst>
          </p:nvPr>
        </p:nvGraphicFramePr>
        <p:xfrm>
          <a:off x="968375" y="3689350"/>
          <a:ext cx="5937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r:id="rId67" imgW="469900" imgH="266700" progId="Equation.3">
                  <p:embed/>
                </p:oleObj>
              </mc:Choice>
              <mc:Fallback>
                <p:oleObj r:id="rId67" imgW="469900" imgH="266700" progId="Equation.3">
                  <p:embed/>
                  <p:pic>
                    <p:nvPicPr>
                      <p:cNvPr id="136428" name="Object 236"/>
                      <p:cNvPicPr/>
                      <p:nvPr/>
                    </p:nvPicPr>
                    <p:blipFill>
                      <a:blip r:embed="rId6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968375" y="3689350"/>
                        <a:ext cx="593725" cy="338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413135"/>
              </p:ext>
            </p:extLst>
          </p:nvPr>
        </p:nvGraphicFramePr>
        <p:xfrm>
          <a:off x="1660525" y="3709988"/>
          <a:ext cx="5730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r:id="rId69" imgW="406400" imgH="241300" progId="Equation.3">
                  <p:embed/>
                </p:oleObj>
              </mc:Choice>
              <mc:Fallback>
                <p:oleObj r:id="rId69" imgW="406400" imgH="241300" progId="Equation.3">
                  <p:embed/>
                  <p:pic>
                    <p:nvPicPr>
                      <p:cNvPr id="136429" name="Object 237"/>
                      <p:cNvPicPr/>
                      <p:nvPr/>
                    </p:nvPicPr>
                    <p:blipFill>
                      <a:blip r:embed="rId7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660525" y="3709988"/>
                        <a:ext cx="573088" cy="331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228443"/>
              </p:ext>
            </p:extLst>
          </p:nvPr>
        </p:nvGraphicFramePr>
        <p:xfrm>
          <a:off x="3979863" y="3538538"/>
          <a:ext cx="38100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r:id="rId71" imgW="304800" imgH="241300" progId="Equation.3">
                  <p:embed/>
                </p:oleObj>
              </mc:Choice>
              <mc:Fallback>
                <p:oleObj r:id="rId71" imgW="304800" imgH="241300" progId="Equation.3">
                  <p:embed/>
                  <p:pic>
                    <p:nvPicPr>
                      <p:cNvPr id="136430" name="Object 238"/>
                      <p:cNvPicPr/>
                      <p:nvPr/>
                    </p:nvPicPr>
                    <p:blipFill>
                      <a:blip r:embed="rId7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979863" y="3538538"/>
                        <a:ext cx="381000" cy="296862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927858"/>
              </p:ext>
            </p:extLst>
          </p:nvPr>
        </p:nvGraphicFramePr>
        <p:xfrm>
          <a:off x="2389188" y="4129088"/>
          <a:ext cx="3810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r:id="rId73" imgW="304800" imgH="241300" progId="Equation.3">
                  <p:embed/>
                </p:oleObj>
              </mc:Choice>
              <mc:Fallback>
                <p:oleObj r:id="rId73" imgW="304800" imgH="241300" progId="Equation.3">
                  <p:embed/>
                  <p:pic>
                    <p:nvPicPr>
                      <p:cNvPr id="136431" name="Object 239"/>
                      <p:cNvPicPr/>
                      <p:nvPr/>
                    </p:nvPicPr>
                    <p:blipFill>
                      <a:blip r:embed="rId7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389188" y="4129088"/>
                        <a:ext cx="381000" cy="287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253286"/>
              </p:ext>
            </p:extLst>
          </p:nvPr>
        </p:nvGraphicFramePr>
        <p:xfrm>
          <a:off x="2368550" y="3729038"/>
          <a:ext cx="403225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r:id="rId75" imgW="317500" imgH="241300" progId="Equation.3">
                  <p:embed/>
                </p:oleObj>
              </mc:Choice>
              <mc:Fallback>
                <p:oleObj r:id="rId75" imgW="317500" imgH="241300" progId="Equation.3">
                  <p:embed/>
                  <p:pic>
                    <p:nvPicPr>
                      <p:cNvPr id="136432" name="Object 240"/>
                      <p:cNvPicPr/>
                      <p:nvPr/>
                    </p:nvPicPr>
                    <p:blipFill>
                      <a:blip r:embed="rId7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368550" y="3729038"/>
                        <a:ext cx="403225" cy="296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75625"/>
              </p:ext>
            </p:extLst>
          </p:nvPr>
        </p:nvGraphicFramePr>
        <p:xfrm>
          <a:off x="977900" y="4098925"/>
          <a:ext cx="5937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r:id="rId77" imgW="469900" imgH="266700" progId="Equation.3">
                  <p:embed/>
                </p:oleObj>
              </mc:Choice>
              <mc:Fallback>
                <p:oleObj r:id="rId77" imgW="469900" imgH="266700" progId="Equation.3">
                  <p:embed/>
                  <p:pic>
                    <p:nvPicPr>
                      <p:cNvPr id="136433" name="Object 241"/>
                      <p:cNvPicPr/>
                      <p:nvPr/>
                    </p:nvPicPr>
                    <p:blipFill>
                      <a:blip r:embed="rId7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977900" y="4098925"/>
                        <a:ext cx="593725" cy="338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236661"/>
              </p:ext>
            </p:extLst>
          </p:nvPr>
        </p:nvGraphicFramePr>
        <p:xfrm>
          <a:off x="1679575" y="4537075"/>
          <a:ext cx="5921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r:id="rId79" imgW="406400" imgH="241300" progId="Equation.3">
                  <p:embed/>
                </p:oleObj>
              </mc:Choice>
              <mc:Fallback>
                <p:oleObj r:id="rId79" imgW="406400" imgH="241300" progId="Equation.3">
                  <p:embed/>
                  <p:pic>
                    <p:nvPicPr>
                      <p:cNvPr id="136434" name="Object 242"/>
                      <p:cNvPicPr/>
                      <p:nvPr/>
                    </p:nvPicPr>
                    <p:blipFill>
                      <a:blip r:embed="rId8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679575" y="4537075"/>
                        <a:ext cx="592138" cy="342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2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623385"/>
              </p:ext>
            </p:extLst>
          </p:nvPr>
        </p:nvGraphicFramePr>
        <p:xfrm>
          <a:off x="2257425" y="4546600"/>
          <a:ext cx="5048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r:id="rId81" imgW="393700" imgH="241300" progId="Equation.3">
                  <p:embed/>
                </p:oleObj>
              </mc:Choice>
              <mc:Fallback>
                <p:oleObj r:id="rId81" imgW="393700" imgH="241300" progId="Equation.3">
                  <p:embed/>
                  <p:pic>
                    <p:nvPicPr>
                      <p:cNvPr id="136435" name="Object 243"/>
                      <p:cNvPicPr/>
                      <p:nvPr/>
                    </p:nvPicPr>
                    <p:blipFill>
                      <a:blip r:embed="rId8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257425" y="4546600"/>
                        <a:ext cx="504825" cy="307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2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257082"/>
              </p:ext>
            </p:extLst>
          </p:nvPr>
        </p:nvGraphicFramePr>
        <p:xfrm>
          <a:off x="3536950" y="3500438"/>
          <a:ext cx="3825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r:id="rId83" imgW="266700" imgH="241300" progId="Equation.3">
                  <p:embed/>
                </p:oleObj>
              </mc:Choice>
              <mc:Fallback>
                <p:oleObj r:id="rId83" imgW="266700" imgH="241300" progId="Equation.3">
                  <p:embed/>
                  <p:pic>
                    <p:nvPicPr>
                      <p:cNvPr id="136436" name="Object 244"/>
                      <p:cNvPicPr/>
                      <p:nvPr/>
                    </p:nvPicPr>
                    <p:blipFill>
                      <a:blip r:embed="rId8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536950" y="3500438"/>
                        <a:ext cx="382588" cy="331787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245"/>
          <p:cNvSpPr>
            <a:spLocks noChangeArrowheads="1"/>
          </p:cNvSpPr>
          <p:nvPr/>
        </p:nvSpPr>
        <p:spPr bwMode="auto">
          <a:xfrm>
            <a:off x="0" y="4881563"/>
            <a:ext cx="3314700" cy="534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Dư­ cuối cùng l</a:t>
            </a: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-5x + 10 </a:t>
            </a:r>
            <a:endParaRPr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7" name="Object 2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245397"/>
              </p:ext>
            </p:extLst>
          </p:nvPr>
        </p:nvGraphicFramePr>
        <p:xfrm>
          <a:off x="3244850" y="4897438"/>
          <a:ext cx="5556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r:id="rId85" imgW="317500" imgH="241300" progId="Equation.3">
                  <p:embed/>
                </p:oleObj>
              </mc:Choice>
              <mc:Fallback>
                <p:oleObj r:id="rId85" imgW="317500" imgH="241300" progId="Equation.3">
                  <p:embed/>
                  <p:pic>
                    <p:nvPicPr>
                      <p:cNvPr id="136438" name="Object 246"/>
                      <p:cNvPicPr/>
                      <p:nvPr/>
                    </p:nvPicPr>
                    <p:blipFill>
                      <a:blip r:embed="rId8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3244850" y="4897438"/>
                        <a:ext cx="555625" cy="4095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253"/>
          <p:cNvSpPr>
            <a:spLocks noChangeArrowheads="1"/>
          </p:cNvSpPr>
          <p:nvPr/>
        </p:nvSpPr>
        <p:spPr bwMode="auto">
          <a:xfrm>
            <a:off x="0" y="5227638"/>
            <a:ext cx="2886075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 phép chia có d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­.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9" name="Object 2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814260"/>
              </p:ext>
            </p:extLst>
          </p:nvPr>
        </p:nvGraphicFramePr>
        <p:xfrm>
          <a:off x="3124200" y="5962650"/>
          <a:ext cx="17145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r:id="rId87" imgW="774700" imgH="241300" progId="Equation.3">
                  <p:embed/>
                </p:oleObj>
              </mc:Choice>
              <mc:Fallback>
                <p:oleObj r:id="rId87" imgW="774700" imgH="241300" progId="Equation.3">
                  <p:embed/>
                  <p:pic>
                    <p:nvPicPr>
                      <p:cNvPr id="136446" name="Object 254"/>
                      <p:cNvPicPr/>
                      <p:nvPr/>
                    </p:nvPicPr>
                    <p:blipFill>
                      <a:blip r:embed="rId8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124200" y="5962650"/>
                        <a:ext cx="1714500" cy="403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255"/>
          <p:cNvSpPr>
            <a:spLocks noChangeArrowheads="1"/>
          </p:cNvSpPr>
          <p:nvPr/>
        </p:nvSpPr>
        <p:spPr bwMode="auto">
          <a:xfrm>
            <a:off x="0" y="5595938"/>
            <a:ext cx="963613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endParaRPr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1" name="Object 2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324899"/>
              </p:ext>
            </p:extLst>
          </p:nvPr>
        </p:nvGraphicFramePr>
        <p:xfrm>
          <a:off x="763588" y="5583238"/>
          <a:ext cx="23368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r:id="rId89" imgW="1104900" imgH="266700" progId="Equation.3">
                  <p:embed/>
                </p:oleObj>
              </mc:Choice>
              <mc:Fallback>
                <p:oleObj r:id="rId89" imgW="1104900" imgH="266700" progId="Equation.3">
                  <p:embed/>
                  <p:pic>
                    <p:nvPicPr>
                      <p:cNvPr id="136448" name="Object 256"/>
                      <p:cNvPicPr/>
                      <p:nvPr/>
                    </p:nvPicPr>
                    <p:blipFill>
                      <a:blip r:embed="rId9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63588" y="5583238"/>
                        <a:ext cx="2336800" cy="455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257077"/>
              </p:ext>
            </p:extLst>
          </p:nvPr>
        </p:nvGraphicFramePr>
        <p:xfrm>
          <a:off x="690563" y="5957888"/>
          <a:ext cx="13335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r:id="rId91" imgW="609600" imgH="304800" progId="Equation.3">
                  <p:embed/>
                </p:oleObj>
              </mc:Choice>
              <mc:Fallback>
                <p:oleObj r:id="rId91" imgW="609600" imgH="304800" progId="Equation.3">
                  <p:embed/>
                  <p:pic>
                    <p:nvPicPr>
                      <p:cNvPr id="136449" name="Object 257"/>
                      <p:cNvPicPr/>
                      <p:nvPr/>
                    </p:nvPicPr>
                    <p:blipFill>
                      <a:blip r:embed="rId9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90563" y="5957888"/>
                        <a:ext cx="1333500" cy="41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401966"/>
              </p:ext>
            </p:extLst>
          </p:nvPr>
        </p:nvGraphicFramePr>
        <p:xfrm>
          <a:off x="185738" y="6043613"/>
          <a:ext cx="366712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r:id="rId93" imgW="165100" imgH="139700" progId="Equation.3">
                  <p:embed/>
                </p:oleObj>
              </mc:Choice>
              <mc:Fallback>
                <p:oleObj r:id="rId93" imgW="165100" imgH="139700" progId="Equation.3">
                  <p:embed/>
                  <p:pic>
                    <p:nvPicPr>
                      <p:cNvPr id="136450" name="Object 258"/>
                      <p:cNvPicPr/>
                      <p:nvPr/>
                    </p:nvPicPr>
                    <p:blipFill>
                      <a:blip r:embed="rId9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85738" y="6043613"/>
                        <a:ext cx="366712" cy="239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" name="Group 259"/>
          <p:cNvGrpSpPr/>
          <p:nvPr/>
        </p:nvGrpSpPr>
        <p:grpSpPr>
          <a:xfrm>
            <a:off x="1982788" y="5945188"/>
            <a:ext cx="1200150" cy="423862"/>
            <a:chOff x="2258" y="3249"/>
            <a:chExt cx="576" cy="239"/>
          </a:xfrm>
        </p:grpSpPr>
        <p:graphicFrame>
          <p:nvGraphicFramePr>
            <p:cNvPr id="75" name="Object 260"/>
            <p:cNvGraphicFramePr>
              <a:graphicFrameLocks noChangeAspect="1"/>
            </p:cNvGraphicFramePr>
            <p:nvPr/>
          </p:nvGraphicFramePr>
          <p:xfrm>
            <a:off x="2540" y="3275"/>
            <a:ext cx="294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8" r:id="rId95" imgW="368300" imgH="266700" progId="Equation.3">
                    <p:embed/>
                  </p:oleObj>
                </mc:Choice>
                <mc:Fallback>
                  <p:oleObj r:id="rId95" imgW="368300" imgH="266700" progId="Equation.3">
                    <p:embed/>
                    <p:pic>
                      <p:nvPicPr>
                        <p:cNvPr id="13401" name="Object 260"/>
                        <p:cNvPicPr/>
                        <p:nvPr/>
                      </p:nvPicPr>
                      <p:blipFill>
                        <a:blip r:embed="rId96">
                          <a:clrChange>
                            <a:clrFrom>
                              <a:srgbClr val="000000"/>
                            </a:clrFrom>
                            <a:clrTo>
                              <a:srgbClr val="FFFFFF"/>
                            </a:clrTo>
                          </a:clrChange>
                          <a:clrChange>
                            <a:clrFrom>
                              <a:srgbClr val="FFFFFF"/>
                            </a:clrFrom>
                            <a:clrTo>
                              <a:srgbClr val="000099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540" y="3275"/>
                          <a:ext cx="294" cy="213"/>
                        </a:xfrm>
                        <a:prstGeom prst="rect">
                          <a:avLst/>
                        </a:prstGeom>
                        <a:noFill/>
                        <a:ln w="9525" cap="flat" cmpd="sng">
                          <a:solidFill>
                            <a:schemeClr val="bg1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261"/>
            <p:cNvGraphicFramePr>
              <a:graphicFrameLocks noChangeAspect="1"/>
            </p:cNvGraphicFramePr>
            <p:nvPr/>
          </p:nvGraphicFramePr>
          <p:xfrm>
            <a:off x="2258" y="3249"/>
            <a:ext cx="30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9" r:id="rId97" imgW="342900" imgH="266700" progId="Equation.3">
                    <p:embed/>
                  </p:oleObj>
                </mc:Choice>
                <mc:Fallback>
                  <p:oleObj r:id="rId97" imgW="342900" imgH="266700" progId="Equation.3">
                    <p:embed/>
                    <p:pic>
                      <p:nvPicPr>
                        <p:cNvPr id="13402" name="Object 261"/>
                        <p:cNvPicPr/>
                        <p:nvPr/>
                      </p:nvPicPr>
                      <p:blipFill>
                        <a:blip r:embed="rId98">
                          <a:clrChange>
                            <a:clrFrom>
                              <a:srgbClr val="000000"/>
                            </a:clrFrom>
                            <a:clrTo>
                              <a:srgbClr val="FFFFFF"/>
                            </a:clrTo>
                          </a:clrChange>
                          <a:clrChange>
                            <a:clrFrom>
                              <a:srgbClr val="FFFFFF"/>
                            </a:clrFrom>
                            <a:clrTo>
                              <a:srgbClr val="000099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258" y="3249"/>
                          <a:ext cx="301" cy="239"/>
                        </a:xfrm>
                        <a:prstGeom prst="rect">
                          <a:avLst/>
                        </a:prstGeom>
                        <a:noFill/>
                        <a:ln w="9525" cap="flat" cmpd="sng">
                          <a:solidFill>
                            <a:schemeClr val="bg1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Line 262"/>
          <p:cNvSpPr>
            <a:spLocks noChangeShapeType="1"/>
          </p:cNvSpPr>
          <p:nvPr/>
        </p:nvSpPr>
        <p:spPr bwMode="auto">
          <a:xfrm flipH="1">
            <a:off x="4843463" y="1304925"/>
            <a:ext cx="14288" cy="47609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8" name="Text Box 263"/>
          <p:cNvSpPr txBox="1">
            <a:spLocks noChangeArrowheads="1"/>
          </p:cNvSpPr>
          <p:nvPr/>
        </p:nvSpPr>
        <p:spPr bwMode="auto">
          <a:xfrm>
            <a:off x="4978400" y="1176338"/>
            <a:ext cx="4151313" cy="15700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 ý:  </a:t>
            </a:r>
            <a:r>
              <a:rPr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những đa thức khuyết bậc, khi thực hiện ta cần để cách một khoảng tương ứng với bậc khuyết đó </a:t>
            </a:r>
            <a:endParaRPr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264"/>
          <p:cNvSpPr>
            <a:spLocks noChangeArrowheads="1"/>
          </p:cNvSpPr>
          <p:nvPr/>
        </p:nvSpPr>
        <p:spPr bwMode="auto">
          <a:xfrm>
            <a:off x="4867275" y="1787525"/>
            <a:ext cx="4668838" cy="1858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 ý :</a:t>
            </a:r>
            <a:r>
              <a:rPr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hai đa thức tuỳ </a:t>
            </a: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v</a:t>
            </a: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của cùng một biến (B      )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tồn tại duy nhất một cặp đa thức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v</a:t>
            </a:r>
            <a:r>
              <a:rPr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 sao cho     A= B.Q+R</a:t>
            </a:r>
            <a:endParaRPr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265"/>
          <p:cNvSpPr>
            <a:spLocks noChangeArrowheads="1"/>
          </p:cNvSpPr>
          <p:nvPr/>
        </p:nvSpPr>
        <p:spPr bwMode="auto">
          <a:xfrm>
            <a:off x="0" y="6456363"/>
            <a:ext cx="2228850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2400" b="0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 ý (sgk/31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81" name="Object 2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40123"/>
              </p:ext>
            </p:extLst>
          </p:nvPr>
        </p:nvGraphicFramePr>
        <p:xfrm>
          <a:off x="8261350" y="2166938"/>
          <a:ext cx="4667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r:id="rId99" imgW="317500" imgH="241300" progId="Equation.3">
                  <p:embed/>
                </p:oleObj>
              </mc:Choice>
              <mc:Fallback>
                <p:oleObj r:id="rId99" imgW="317500" imgH="241300" progId="Equation.3">
                  <p:embed/>
                  <p:pic>
                    <p:nvPicPr>
                      <p:cNvPr id="136458" name="Object 266"/>
                      <p:cNvPicPr/>
                      <p:nvPr/>
                    </p:nvPicPr>
                    <p:blipFill>
                      <a:blip r:embed="rId10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8261350" y="2166938"/>
                        <a:ext cx="466725" cy="40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2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865068"/>
              </p:ext>
            </p:extLst>
          </p:nvPr>
        </p:nvGraphicFramePr>
        <p:xfrm>
          <a:off x="5916613" y="4281488"/>
          <a:ext cx="73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r:id="rId101" imgW="508000" imgH="241300" progId="Equation.3">
                  <p:embed/>
                </p:oleObj>
              </mc:Choice>
              <mc:Fallback>
                <p:oleObj r:id="rId101" imgW="508000" imgH="241300" progId="Equation.3">
                  <p:embed/>
                  <p:pic>
                    <p:nvPicPr>
                      <p:cNvPr id="136459" name="Object 267"/>
                      <p:cNvPicPr/>
                      <p:nvPr/>
                    </p:nvPicPr>
                    <p:blipFill>
                      <a:blip r:embed="rId10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916613" y="4281488"/>
                        <a:ext cx="736600" cy="40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2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955493"/>
              </p:ext>
            </p:extLst>
          </p:nvPr>
        </p:nvGraphicFramePr>
        <p:xfrm>
          <a:off x="5935663" y="3443288"/>
          <a:ext cx="73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r:id="rId103" imgW="508000" imgH="241300" progId="Equation.3">
                  <p:embed/>
                </p:oleObj>
              </mc:Choice>
              <mc:Fallback>
                <p:oleObj r:id="rId103" imgW="508000" imgH="241300" progId="Equation.3">
                  <p:embed/>
                  <p:pic>
                    <p:nvPicPr>
                      <p:cNvPr id="136460" name="Object 268"/>
                      <p:cNvPicPr/>
                      <p:nvPr/>
                    </p:nvPicPr>
                    <p:blipFill>
                      <a:blip r:embed="rId10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935663" y="3443288"/>
                        <a:ext cx="736600" cy="40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Rectangle 269"/>
          <p:cNvSpPr>
            <a:spLocks noChangeArrowheads="1"/>
          </p:cNvSpPr>
          <p:nvPr/>
        </p:nvSpPr>
        <p:spPr bwMode="auto">
          <a:xfrm>
            <a:off x="4953000" y="3444875"/>
            <a:ext cx="1143000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 Nếu </a:t>
            </a:r>
            <a:endParaRPr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270"/>
          <p:cNvSpPr>
            <a:spLocks noChangeArrowheads="1"/>
          </p:cNvSpPr>
          <p:nvPr/>
        </p:nvSpPr>
        <p:spPr bwMode="auto">
          <a:xfrm>
            <a:off x="6677025" y="3387725"/>
            <a:ext cx="2352675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chia A cho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6" name="Rectangle 271"/>
          <p:cNvSpPr>
            <a:spLocks noChangeArrowheads="1"/>
          </p:cNvSpPr>
          <p:nvPr/>
        </p:nvSpPr>
        <p:spPr bwMode="auto">
          <a:xfrm>
            <a:off x="4972050" y="3797300"/>
            <a:ext cx="4057650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l</a:t>
            </a: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phép chia hết.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272"/>
          <p:cNvSpPr>
            <a:spLocks noChangeArrowheads="1"/>
          </p:cNvSpPr>
          <p:nvPr/>
        </p:nvSpPr>
        <p:spPr bwMode="auto">
          <a:xfrm>
            <a:off x="4953000" y="4273550"/>
            <a:ext cx="1143000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 Nếu </a:t>
            </a:r>
            <a:endParaRPr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273"/>
          <p:cNvSpPr>
            <a:spLocks noChangeArrowheads="1"/>
          </p:cNvSpPr>
          <p:nvPr/>
        </p:nvSpPr>
        <p:spPr bwMode="auto">
          <a:xfrm>
            <a:off x="6667500" y="4235450"/>
            <a:ext cx="2476500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cho B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9" name="Rectangle 274"/>
          <p:cNvSpPr>
            <a:spLocks noChangeArrowheads="1"/>
          </p:cNvSpPr>
          <p:nvPr/>
        </p:nvSpPr>
        <p:spPr bwMode="auto">
          <a:xfrm>
            <a:off x="4953000" y="4654550"/>
            <a:ext cx="2886075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lq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chia có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dư­.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0" name="Object 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936978"/>
              </p:ext>
            </p:extLst>
          </p:nvPr>
        </p:nvGraphicFramePr>
        <p:xfrm>
          <a:off x="2371725" y="6483350"/>
          <a:ext cx="3143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r:id="rId105" imgW="266700" imgH="215900" progId="Equation.3">
                  <p:embed/>
                </p:oleObj>
              </mc:Choice>
              <mc:Fallback>
                <p:oleObj r:id="rId105" imgW="266700" imgH="215900" progId="Equation.3">
                  <p:embed/>
                  <p:pic>
                    <p:nvPicPr>
                      <p:cNvPr id="136467" name="Object 275"/>
                      <p:cNvPicPr/>
                      <p:nvPr/>
                    </p:nvPicPr>
                    <p:blipFill>
                      <a:blip r:embed="rId10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371725" y="6483350"/>
                        <a:ext cx="314325" cy="374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24898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6" grpId="0"/>
      <p:bldP spid="36" grpId="1"/>
      <p:bldP spid="39" grpId="0" build="p"/>
      <p:bldP spid="40" grpId="0" build="p"/>
      <p:bldP spid="41" grpId="0"/>
      <p:bldP spid="43" grpId="0"/>
      <p:bldP spid="44" grpId="0"/>
      <p:bldP spid="50" grpId="0"/>
      <p:bldP spid="51" grpId="0"/>
      <p:bldP spid="66" grpId="0"/>
      <p:bldP spid="68" grpId="0"/>
      <p:bldP spid="70" grpId="0"/>
      <p:bldP spid="78" grpId="0"/>
      <p:bldP spid="78" grpId="1"/>
      <p:bldP spid="79" grpId="0"/>
      <p:bldP spid="80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87" name="Rectangle 95"/>
          <p:cNvSpPr>
            <a:spLocks noRot="1" noChangeArrowheads="1"/>
          </p:cNvSpPr>
          <p:nvPr/>
        </p:nvSpPr>
        <p:spPr bwMode="auto">
          <a:xfrm>
            <a:off x="323850" y="0"/>
            <a:ext cx="8201025" cy="657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x-none" sz="2800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17: CHIA ĐA THỨC MỘT BIẾN ĐÃ SẮP XẾP</a:t>
            </a:r>
            <a:endParaRPr sz="2800" dirty="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88" name="Rectangle 96"/>
          <p:cNvSpPr/>
          <p:nvPr/>
        </p:nvSpPr>
        <p:spPr>
          <a:xfrm>
            <a:off x="0" y="647700"/>
            <a:ext cx="3543300" cy="4016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609600" lvl="0" indent="-609600" eaLnBrk="1" hangingPunct="1">
              <a:buNone/>
            </a:pPr>
            <a:r>
              <a:rPr lang="en-US" altLang="en-US" sz="2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1)Phép chia hết</a:t>
            </a:r>
            <a:endParaRPr lang="en-US" altLang="en-US" sz="2400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35" name="Text Box 143"/>
          <p:cNvSpPr txBox="1"/>
          <p:nvPr/>
        </p:nvSpPr>
        <p:spPr>
          <a:xfrm>
            <a:off x="109538" y="1362075"/>
            <a:ext cx="45053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SzPct val="70000"/>
              <a:buNone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Thực hiện phép chia:</a:t>
            </a: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6336" name="Object 144"/>
          <p:cNvGraphicFramePr>
            <a:graphicFrameLocks noChangeAspect="1"/>
          </p:cNvGraphicFramePr>
          <p:nvPr/>
        </p:nvGraphicFramePr>
        <p:xfrm>
          <a:off x="0" y="1938338"/>
          <a:ext cx="31416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r:id="rId3" imgW="2082800" imgH="304800" progId="Equation.3">
                  <p:embed/>
                </p:oleObj>
              </mc:Choice>
              <mc:Fallback>
                <p:oleObj r:id="rId3" imgW="2082800" imgH="304800" progId="Equation.3">
                  <p:embed/>
                  <p:pic>
                    <p:nvPicPr>
                      <p:cNvPr id="0" name="Picture 3120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0" y="1938338"/>
                        <a:ext cx="3141663" cy="546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37" name="Object 145"/>
          <p:cNvGraphicFramePr>
            <a:graphicFrameLocks noChangeAspect="1"/>
          </p:cNvGraphicFramePr>
          <p:nvPr/>
        </p:nvGraphicFramePr>
        <p:xfrm>
          <a:off x="3124200" y="1947863"/>
          <a:ext cx="9906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r:id="rId5" imgW="749300" imgH="304800" progId="Equation.3">
                  <p:embed/>
                </p:oleObj>
              </mc:Choice>
              <mc:Fallback>
                <p:oleObj r:id="rId5" imgW="749300" imgH="304800" progId="Equation.3">
                  <p:embed/>
                  <p:pic>
                    <p:nvPicPr>
                      <p:cNvPr id="0" name="Picture 3121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124200" y="1947863"/>
                        <a:ext cx="990600" cy="515937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38" name="Object 146"/>
          <p:cNvGraphicFramePr>
            <a:graphicFrameLocks noChangeAspect="1"/>
          </p:cNvGraphicFramePr>
          <p:nvPr/>
        </p:nvGraphicFramePr>
        <p:xfrm>
          <a:off x="479425" y="2825750"/>
          <a:ext cx="2936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r:id="rId7" imgW="1943100" imgH="266700" progId="Equation.3">
                  <p:embed/>
                </p:oleObj>
              </mc:Choice>
              <mc:Fallback>
                <p:oleObj r:id="rId7" imgW="1943100" imgH="266700" progId="Equation.3">
                  <p:embed/>
                  <p:pic>
                    <p:nvPicPr>
                      <p:cNvPr id="0" name="Picture 3119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79425" y="2825750"/>
                        <a:ext cx="2936875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39" name="Object 147"/>
          <p:cNvGraphicFramePr>
            <a:graphicFrameLocks noChangeAspect="1"/>
          </p:cNvGraphicFramePr>
          <p:nvPr/>
        </p:nvGraphicFramePr>
        <p:xfrm>
          <a:off x="3640138" y="2771775"/>
          <a:ext cx="7207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r:id="rId9" imgW="546100" imgH="266700" progId="Equation.3">
                  <p:embed/>
                </p:oleObj>
              </mc:Choice>
              <mc:Fallback>
                <p:oleObj r:id="rId9" imgW="546100" imgH="266700" progId="Equation.3">
                  <p:embed/>
                  <p:pic>
                    <p:nvPicPr>
                      <p:cNvPr id="0" name="Picture 3128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640138" y="2771775"/>
                        <a:ext cx="720725" cy="576263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340" name="Line 148"/>
          <p:cNvSpPr>
            <a:spLocks noChangeShapeType="1"/>
          </p:cNvSpPr>
          <p:nvPr/>
        </p:nvSpPr>
        <p:spPr bwMode="auto">
          <a:xfrm flipH="1">
            <a:off x="3567113" y="2762250"/>
            <a:ext cx="6350" cy="1084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6341" name="Line 149"/>
          <p:cNvSpPr>
            <a:spLocks noChangeShapeType="1"/>
          </p:cNvSpPr>
          <p:nvPr/>
        </p:nvSpPr>
        <p:spPr bwMode="auto">
          <a:xfrm>
            <a:off x="3543300" y="3397250"/>
            <a:ext cx="1243013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36342" name="Object 150"/>
          <p:cNvGraphicFramePr>
            <a:graphicFrameLocks noChangeAspect="1"/>
          </p:cNvGraphicFramePr>
          <p:nvPr/>
        </p:nvGraphicFramePr>
        <p:xfrm>
          <a:off x="3611563" y="3379788"/>
          <a:ext cx="3937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r:id="rId11" imgW="342900" imgH="266700" progId="Equation.3">
                  <p:embed/>
                </p:oleObj>
              </mc:Choice>
              <mc:Fallback>
                <p:oleObj r:id="rId11" imgW="342900" imgH="266700" progId="Equation.3">
                  <p:embed/>
                  <p:pic>
                    <p:nvPicPr>
                      <p:cNvPr id="0" name="Picture 3122"/>
                      <p:cNvPicPr/>
                      <p:nvPr/>
                    </p:nvPicPr>
                    <p:blipFill>
                      <a:blip r:embed="rId1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611563" y="3379788"/>
                        <a:ext cx="393700" cy="458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43" name="Object 151"/>
          <p:cNvGraphicFramePr>
            <a:graphicFrameLocks noChangeAspect="1"/>
          </p:cNvGraphicFramePr>
          <p:nvPr/>
        </p:nvGraphicFramePr>
        <p:xfrm>
          <a:off x="534988" y="3303588"/>
          <a:ext cx="3937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r:id="rId13" imgW="342900" imgH="266700" progId="Equation.3">
                  <p:embed/>
                </p:oleObj>
              </mc:Choice>
              <mc:Fallback>
                <p:oleObj r:id="rId13" imgW="342900" imgH="266700" progId="Equation.3">
                  <p:embed/>
                  <p:pic>
                    <p:nvPicPr>
                      <p:cNvPr id="0" name="Picture 3123"/>
                      <p:cNvPicPr/>
                      <p:nvPr/>
                    </p:nvPicPr>
                    <p:blipFill>
                      <a:blip r:embed="rId1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34988" y="3303588"/>
                        <a:ext cx="393700" cy="417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44" name="Object 152"/>
          <p:cNvGraphicFramePr>
            <a:graphicFrameLocks noChangeAspect="1"/>
          </p:cNvGraphicFramePr>
          <p:nvPr/>
        </p:nvGraphicFramePr>
        <p:xfrm>
          <a:off x="1657350" y="3284538"/>
          <a:ext cx="7604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" r:id="rId15" imgW="495300" imgH="266700" progId="Equation.3">
                  <p:embed/>
                </p:oleObj>
              </mc:Choice>
              <mc:Fallback>
                <p:oleObj r:id="rId15" imgW="495300" imgH="266700" progId="Equation.3">
                  <p:embed/>
                  <p:pic>
                    <p:nvPicPr>
                      <p:cNvPr id="0" name="Picture 3135"/>
                      <p:cNvPicPr/>
                      <p:nvPr/>
                    </p:nvPicPr>
                    <p:blipFill>
                      <a:blip r:embed="rId1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657350" y="3284538"/>
                        <a:ext cx="760413" cy="446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45" name="Object 153"/>
          <p:cNvGraphicFramePr>
            <a:graphicFrameLocks noChangeAspect="1"/>
          </p:cNvGraphicFramePr>
          <p:nvPr/>
        </p:nvGraphicFramePr>
        <p:xfrm>
          <a:off x="2916238" y="5207000"/>
          <a:ext cx="4397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r:id="rId17" imgW="304800" imgH="215900" progId="Equation.3">
                  <p:embed/>
                </p:oleObj>
              </mc:Choice>
              <mc:Fallback>
                <p:oleObj r:id="rId17" imgW="304800" imgH="215900" progId="Equation.3">
                  <p:embed/>
                  <p:pic>
                    <p:nvPicPr>
                      <p:cNvPr id="0" name="Picture 3124"/>
                      <p:cNvPicPr/>
                      <p:nvPr/>
                    </p:nvPicPr>
                    <p:blipFill>
                      <a:blip r:embed="rId1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916238" y="5207000"/>
                        <a:ext cx="439737" cy="365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46" name="Object 154"/>
          <p:cNvGraphicFramePr>
            <a:graphicFrameLocks noChangeAspect="1"/>
          </p:cNvGraphicFramePr>
          <p:nvPr/>
        </p:nvGraphicFramePr>
        <p:xfrm>
          <a:off x="2060575" y="5160963"/>
          <a:ext cx="3429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r:id="rId19" imgW="241300" imgH="266700" progId="Equation.3">
                  <p:embed/>
                </p:oleObj>
              </mc:Choice>
              <mc:Fallback>
                <p:oleObj r:id="rId19" imgW="241300" imgH="266700" progId="Equation.3">
                  <p:embed/>
                  <p:pic>
                    <p:nvPicPr>
                      <p:cNvPr id="0" name="Picture 3116"/>
                      <p:cNvPicPr/>
                      <p:nvPr/>
                    </p:nvPicPr>
                    <p:blipFill>
                      <a:blip r:embed="rId2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60575" y="5160963"/>
                        <a:ext cx="342900" cy="446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347" name="Line 155"/>
          <p:cNvSpPr>
            <a:spLocks noChangeShapeType="1"/>
          </p:cNvSpPr>
          <p:nvPr/>
        </p:nvSpPr>
        <p:spPr bwMode="auto">
          <a:xfrm>
            <a:off x="490538" y="3711575"/>
            <a:ext cx="268446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36348" name="Object 156"/>
          <p:cNvGraphicFramePr>
            <a:graphicFrameLocks noChangeAspect="1"/>
          </p:cNvGraphicFramePr>
          <p:nvPr/>
        </p:nvGraphicFramePr>
        <p:xfrm>
          <a:off x="1042988" y="3722688"/>
          <a:ext cx="6842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r:id="rId21" imgW="469900" imgH="266700" progId="Equation.3">
                  <p:embed/>
                </p:oleObj>
              </mc:Choice>
              <mc:Fallback>
                <p:oleObj r:id="rId21" imgW="469900" imgH="266700" progId="Equation.3">
                  <p:embed/>
                  <p:pic>
                    <p:nvPicPr>
                      <p:cNvPr id="0" name="Picture 3125"/>
                      <p:cNvPicPr/>
                      <p:nvPr/>
                    </p:nvPicPr>
                    <p:blipFill>
                      <a:blip r:embed="rId2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042988" y="3722688"/>
                        <a:ext cx="684212" cy="446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49" name="Object 1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089736"/>
              </p:ext>
            </p:extLst>
          </p:nvPr>
        </p:nvGraphicFramePr>
        <p:xfrm>
          <a:off x="1769269" y="3664744"/>
          <a:ext cx="5619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" r:id="rId23" imgW="393700" imgH="266700" progId="Equation.3">
                  <p:embed/>
                </p:oleObj>
              </mc:Choice>
              <mc:Fallback>
                <p:oleObj r:id="rId23" imgW="393700" imgH="266700" progId="Equation.3">
                  <p:embed/>
                  <p:pic>
                    <p:nvPicPr>
                      <p:cNvPr id="0" name="Picture 3117"/>
                      <p:cNvPicPr/>
                      <p:nvPr/>
                    </p:nvPicPr>
                    <p:blipFill>
                      <a:blip r:embed="rId2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769269" y="3664744"/>
                        <a:ext cx="561975" cy="446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50" name="Object 158"/>
          <p:cNvGraphicFramePr>
            <a:graphicFrameLocks noChangeAspect="1"/>
          </p:cNvGraphicFramePr>
          <p:nvPr/>
        </p:nvGraphicFramePr>
        <p:xfrm>
          <a:off x="2413000" y="3763963"/>
          <a:ext cx="6143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" r:id="rId25" imgW="419100" imgH="241300" progId="Equation.3">
                  <p:embed/>
                </p:oleObj>
              </mc:Choice>
              <mc:Fallback>
                <p:oleObj r:id="rId25" imgW="419100" imgH="241300" progId="Equation.3">
                  <p:embed/>
                  <p:pic>
                    <p:nvPicPr>
                      <p:cNvPr id="0" name="Picture 3126"/>
                      <p:cNvPicPr/>
                      <p:nvPr/>
                    </p:nvPicPr>
                    <p:blipFill>
                      <a:blip r:embed="rId2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413000" y="3763963"/>
                        <a:ext cx="614363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51" name="Object 159"/>
          <p:cNvGraphicFramePr>
            <a:graphicFrameLocks noChangeAspect="1"/>
          </p:cNvGraphicFramePr>
          <p:nvPr/>
        </p:nvGraphicFramePr>
        <p:xfrm>
          <a:off x="2936875" y="3768725"/>
          <a:ext cx="444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" r:id="rId27" imgW="304800" imgH="215900" progId="Equation.3">
                  <p:embed/>
                </p:oleObj>
              </mc:Choice>
              <mc:Fallback>
                <p:oleObj r:id="rId27" imgW="304800" imgH="215900" progId="Equation.3">
                  <p:embed/>
                  <p:pic>
                    <p:nvPicPr>
                      <p:cNvPr id="0" name="Picture 3127"/>
                      <p:cNvPicPr/>
                      <p:nvPr/>
                    </p:nvPicPr>
                    <p:blipFill>
                      <a:blip r:embed="rId2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936875" y="3768725"/>
                        <a:ext cx="444500" cy="355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52" name="Object 160"/>
          <p:cNvGraphicFramePr>
            <a:graphicFrameLocks noChangeAspect="1"/>
          </p:cNvGraphicFramePr>
          <p:nvPr/>
        </p:nvGraphicFramePr>
        <p:xfrm>
          <a:off x="4035425" y="3405188"/>
          <a:ext cx="4714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6" r:id="rId29" imgW="406400" imgH="241300" progId="Equation.3">
                  <p:embed/>
                </p:oleObj>
              </mc:Choice>
              <mc:Fallback>
                <p:oleObj r:id="rId29" imgW="406400" imgH="241300" progId="Equation.3">
                  <p:embed/>
                  <p:pic>
                    <p:nvPicPr>
                      <p:cNvPr id="0" name="Picture 3134"/>
                      <p:cNvPicPr/>
                      <p:nvPr/>
                    </p:nvPicPr>
                    <p:blipFill>
                      <a:blip r:embed="rId3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035425" y="3405188"/>
                        <a:ext cx="471488" cy="400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53" name="Object 161"/>
          <p:cNvGraphicFramePr>
            <a:graphicFrameLocks noChangeAspect="1"/>
          </p:cNvGraphicFramePr>
          <p:nvPr/>
        </p:nvGraphicFramePr>
        <p:xfrm>
          <a:off x="1047750" y="4151313"/>
          <a:ext cx="6842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" r:id="rId31" imgW="469900" imgH="266700" progId="Equation.3">
                  <p:embed/>
                </p:oleObj>
              </mc:Choice>
              <mc:Fallback>
                <p:oleObj r:id="rId31" imgW="469900" imgH="266700" progId="Equation.3">
                  <p:embed/>
                  <p:pic>
                    <p:nvPicPr>
                      <p:cNvPr id="0" name="Picture 3129"/>
                      <p:cNvPicPr/>
                      <p:nvPr/>
                    </p:nvPicPr>
                    <p:blipFill>
                      <a:blip r:embed="rId3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047750" y="4151313"/>
                        <a:ext cx="684213" cy="446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54" name="Object 162"/>
          <p:cNvGraphicFramePr>
            <a:graphicFrameLocks noChangeAspect="1"/>
          </p:cNvGraphicFramePr>
          <p:nvPr/>
        </p:nvGraphicFramePr>
        <p:xfrm>
          <a:off x="2417763" y="4192588"/>
          <a:ext cx="61436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" r:id="rId33" imgW="419100" imgH="241300" progId="Equation.3">
                  <p:embed/>
                </p:oleObj>
              </mc:Choice>
              <mc:Fallback>
                <p:oleObj r:id="rId33" imgW="419100" imgH="241300" progId="Equation.3">
                  <p:embed/>
                  <p:pic>
                    <p:nvPicPr>
                      <p:cNvPr id="0" name="Picture 3130"/>
                      <p:cNvPicPr/>
                      <p:nvPr/>
                    </p:nvPicPr>
                    <p:blipFill>
                      <a:blip r:embed="rId3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417763" y="4192588"/>
                        <a:ext cx="614362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355" name="Line 163"/>
          <p:cNvSpPr>
            <a:spLocks noChangeShapeType="1"/>
          </p:cNvSpPr>
          <p:nvPr/>
        </p:nvSpPr>
        <p:spPr bwMode="auto">
          <a:xfrm flipV="1">
            <a:off x="1036638" y="4532313"/>
            <a:ext cx="23685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36356" name="Object 164"/>
          <p:cNvGraphicFramePr>
            <a:graphicFrameLocks noChangeAspect="1"/>
          </p:cNvGraphicFramePr>
          <p:nvPr/>
        </p:nvGraphicFramePr>
        <p:xfrm>
          <a:off x="2041525" y="4508500"/>
          <a:ext cx="3429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" r:id="rId35" imgW="241300" imgH="266700" progId="Equation.3">
                  <p:embed/>
                </p:oleObj>
              </mc:Choice>
              <mc:Fallback>
                <p:oleObj r:id="rId35" imgW="241300" imgH="266700" progId="Equation.3">
                  <p:embed/>
                  <p:pic>
                    <p:nvPicPr>
                      <p:cNvPr id="0" name="Picture 3131"/>
                      <p:cNvPicPr/>
                      <p:nvPr/>
                    </p:nvPicPr>
                    <p:blipFill>
                      <a:blip r:embed="rId3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41525" y="4508500"/>
                        <a:ext cx="342900" cy="446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57" name="Object 165"/>
          <p:cNvGraphicFramePr>
            <a:graphicFrameLocks noChangeAspect="1"/>
          </p:cNvGraphicFramePr>
          <p:nvPr/>
        </p:nvGraphicFramePr>
        <p:xfrm>
          <a:off x="2922588" y="4545013"/>
          <a:ext cx="444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" r:id="rId37" imgW="304800" imgH="215900" progId="Equation.3">
                  <p:embed/>
                </p:oleObj>
              </mc:Choice>
              <mc:Fallback>
                <p:oleObj r:id="rId37" imgW="304800" imgH="215900" progId="Equation.3">
                  <p:embed/>
                  <p:pic>
                    <p:nvPicPr>
                      <p:cNvPr id="0" name="Picture 3132"/>
                      <p:cNvPicPr/>
                      <p:nvPr/>
                    </p:nvPicPr>
                    <p:blipFill>
                      <a:blip r:embed="rId3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922588" y="4545013"/>
                        <a:ext cx="444500" cy="355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358" name="Line 166"/>
          <p:cNvSpPr>
            <a:spLocks noChangeShapeType="1"/>
          </p:cNvSpPr>
          <p:nvPr/>
        </p:nvSpPr>
        <p:spPr bwMode="auto">
          <a:xfrm>
            <a:off x="1895475" y="5578475"/>
            <a:ext cx="15525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36359" name="Object 167"/>
          <p:cNvGraphicFramePr>
            <a:graphicFrameLocks noChangeAspect="1"/>
          </p:cNvGraphicFramePr>
          <p:nvPr/>
        </p:nvGraphicFramePr>
        <p:xfrm>
          <a:off x="4489450" y="3419475"/>
          <a:ext cx="3143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r:id="rId39" imgW="266700" imgH="215900" progId="Equation.3">
                  <p:embed/>
                </p:oleObj>
              </mc:Choice>
              <mc:Fallback>
                <p:oleObj r:id="rId39" imgW="266700" imgH="215900" progId="Equation.3">
                  <p:embed/>
                  <p:pic>
                    <p:nvPicPr>
                      <p:cNvPr id="0" name="Picture 3133"/>
                      <p:cNvPicPr/>
                      <p:nvPr/>
                    </p:nvPicPr>
                    <p:blipFill>
                      <a:blip r:embed="rId4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489450" y="3419475"/>
                        <a:ext cx="314325" cy="374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60" name="Object 168"/>
          <p:cNvGraphicFramePr>
            <a:graphicFrameLocks noChangeAspect="1"/>
          </p:cNvGraphicFramePr>
          <p:nvPr/>
        </p:nvGraphicFramePr>
        <p:xfrm>
          <a:off x="3298825" y="5695950"/>
          <a:ext cx="2444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" r:id="rId41" imgW="165100" imgH="241300" progId="Equation.3">
                  <p:embed/>
                </p:oleObj>
              </mc:Choice>
              <mc:Fallback>
                <p:oleObj r:id="rId41" imgW="165100" imgH="241300" progId="Equation.3">
                  <p:embed/>
                  <p:pic>
                    <p:nvPicPr>
                      <p:cNvPr id="0" name="Picture 3118"/>
                      <p:cNvPicPr/>
                      <p:nvPr/>
                    </p:nvPicPr>
                    <p:blipFill>
                      <a:blip r:embed="rId4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298825" y="5695950"/>
                        <a:ext cx="244475" cy="388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361" name="Text Box 169"/>
          <p:cNvSpPr txBox="1"/>
          <p:nvPr/>
        </p:nvSpPr>
        <p:spPr>
          <a:xfrm>
            <a:off x="261938" y="2976563"/>
            <a:ext cx="2762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SzPct val="7000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62" name="Text Box 170"/>
          <p:cNvSpPr txBox="1"/>
          <p:nvPr/>
        </p:nvSpPr>
        <p:spPr>
          <a:xfrm>
            <a:off x="681038" y="3929063"/>
            <a:ext cx="2603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SzPct val="7000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63" name="Text Box 171"/>
          <p:cNvSpPr txBox="1"/>
          <p:nvPr/>
        </p:nvSpPr>
        <p:spPr>
          <a:xfrm>
            <a:off x="1428750" y="4957763"/>
            <a:ext cx="2603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SzPct val="7000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64" name="Rectangle 172"/>
          <p:cNvSpPr>
            <a:spLocks noChangeArrowheads="1"/>
          </p:cNvSpPr>
          <p:nvPr/>
        </p:nvSpPr>
        <p:spPr bwMode="auto">
          <a:xfrm>
            <a:off x="-100012" y="6002338"/>
            <a:ext cx="863600" cy="534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CC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 :</a:t>
            </a:r>
            <a:endParaRPr dirty="0">
              <a:solidFill>
                <a:srgbClr val="CCFF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6365" name="Object 173"/>
          <p:cNvGraphicFramePr>
            <a:graphicFrameLocks noChangeAspect="1"/>
          </p:cNvGraphicFramePr>
          <p:nvPr/>
        </p:nvGraphicFramePr>
        <p:xfrm>
          <a:off x="665163" y="6008688"/>
          <a:ext cx="31416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r:id="rId43" imgW="2082800" imgH="304800" progId="Equation.3">
                  <p:embed/>
                </p:oleObj>
              </mc:Choice>
              <mc:Fallback>
                <p:oleObj r:id="rId43" imgW="2082800" imgH="304800" progId="Equation.3">
                  <p:embed/>
                  <p:pic>
                    <p:nvPicPr>
                      <p:cNvPr id="0" name="Picture 3146"/>
                      <p:cNvPicPr/>
                      <p:nvPr/>
                    </p:nvPicPr>
                    <p:blipFill>
                      <a:blip r:embed="rId4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65163" y="6008688"/>
                        <a:ext cx="3141662" cy="503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66" name="Object 174"/>
          <p:cNvGraphicFramePr>
            <a:graphicFrameLocks noChangeAspect="1"/>
          </p:cNvGraphicFramePr>
          <p:nvPr/>
        </p:nvGraphicFramePr>
        <p:xfrm>
          <a:off x="3790950" y="6048375"/>
          <a:ext cx="11366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4" r:id="rId45" imgW="749300" imgH="304800" progId="Equation.3">
                  <p:embed/>
                </p:oleObj>
              </mc:Choice>
              <mc:Fallback>
                <p:oleObj r:id="rId45" imgW="749300" imgH="304800" progId="Equation.3">
                  <p:embed/>
                  <p:pic>
                    <p:nvPicPr>
                      <p:cNvPr id="0" name="Picture 3149"/>
                      <p:cNvPicPr/>
                      <p:nvPr/>
                    </p:nvPicPr>
                    <p:blipFill>
                      <a:blip r:embed="rId4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790950" y="6048375"/>
                        <a:ext cx="1136650" cy="444500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367" name="Text Box 175"/>
          <p:cNvSpPr txBox="1"/>
          <p:nvPr/>
        </p:nvSpPr>
        <p:spPr>
          <a:xfrm>
            <a:off x="566738" y="2503488"/>
            <a:ext cx="8001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SzPct val="70000"/>
              <a:buNone/>
            </a:pPr>
            <a:r>
              <a:rPr lang="en-US" altLang="en-US" sz="2400" dirty="0"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 :</a:t>
            </a:r>
            <a:endParaRPr lang="vi-VN" altLang="en-US" sz="2400" dirty="0">
              <a:solidFill>
                <a:srgbClr val="FFCC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6368" name="Object 176"/>
          <p:cNvGraphicFramePr>
            <a:graphicFrameLocks noChangeAspect="1"/>
          </p:cNvGraphicFramePr>
          <p:nvPr/>
        </p:nvGraphicFramePr>
        <p:xfrm>
          <a:off x="668338" y="6415088"/>
          <a:ext cx="100171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" r:id="rId47" imgW="508000" imgH="266700" progId="Equation.3">
                  <p:embed/>
                </p:oleObj>
              </mc:Choice>
              <mc:Fallback>
                <p:oleObj r:id="rId47" imgW="508000" imgH="266700" progId="Equation.3">
                  <p:embed/>
                  <p:pic>
                    <p:nvPicPr>
                      <p:cNvPr id="0" name="Picture 3147"/>
                      <p:cNvPicPr/>
                      <p:nvPr/>
                    </p:nvPicPr>
                    <p:blipFill>
                      <a:blip r:embed="rId4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68338" y="6415088"/>
                        <a:ext cx="1001712" cy="4429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69" name="Object 177"/>
          <p:cNvGraphicFramePr>
            <a:graphicFrameLocks noChangeAspect="1"/>
          </p:cNvGraphicFramePr>
          <p:nvPr/>
        </p:nvGraphicFramePr>
        <p:xfrm>
          <a:off x="1600200" y="6472238"/>
          <a:ext cx="7985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6" r:id="rId49" imgW="406400" imgH="241300" progId="Equation.3">
                  <p:embed/>
                </p:oleObj>
              </mc:Choice>
              <mc:Fallback>
                <p:oleObj r:id="rId49" imgW="406400" imgH="241300" progId="Equation.3">
                  <p:embed/>
                  <p:pic>
                    <p:nvPicPr>
                      <p:cNvPr id="0" name="Picture 3148"/>
                      <p:cNvPicPr/>
                      <p:nvPr/>
                    </p:nvPicPr>
                    <p:blipFill>
                      <a:blip r:embed="rId5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600200" y="6472238"/>
                        <a:ext cx="798513" cy="385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410" name="Rectangle 218"/>
          <p:cNvSpPr>
            <a:spLocks noChangeArrowheads="1"/>
          </p:cNvSpPr>
          <p:nvPr/>
        </p:nvSpPr>
        <p:spPr bwMode="auto">
          <a:xfrm>
            <a:off x="0" y="1004888"/>
            <a:ext cx="2886075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2400" b="0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2)Phép 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kumimoji="0" lang="en-US" sz="2400" b="0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dư</a:t>
            </a: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36411" name="Object 219"/>
          <p:cNvGraphicFramePr>
            <a:graphicFrameLocks noChangeAspect="1"/>
          </p:cNvGraphicFramePr>
          <p:nvPr/>
        </p:nvGraphicFramePr>
        <p:xfrm>
          <a:off x="2047875" y="1658938"/>
          <a:ext cx="15033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" r:id="rId51" imgW="1206500" imgH="304800" progId="Equation.3">
                  <p:embed/>
                </p:oleObj>
              </mc:Choice>
              <mc:Fallback>
                <p:oleObj r:id="rId51" imgW="1206500" imgH="304800" progId="Equation.3">
                  <p:embed/>
                  <p:pic>
                    <p:nvPicPr>
                      <p:cNvPr id="0" name="Picture 3150"/>
                      <p:cNvPicPr/>
                      <p:nvPr/>
                    </p:nvPicPr>
                    <p:blipFill>
                      <a:blip r:embed="rId5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47875" y="1658938"/>
                        <a:ext cx="1503363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412" name="Rectangle 220"/>
          <p:cNvSpPr>
            <a:spLocks noChangeArrowheads="1"/>
          </p:cNvSpPr>
          <p:nvPr/>
        </p:nvSpPr>
        <p:spPr bwMode="auto">
          <a:xfrm>
            <a:off x="0" y="1604963"/>
            <a:ext cx="2362200" cy="534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*)Chia đa thức</a:t>
            </a:r>
            <a:endParaRPr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6413" name="Object 221"/>
          <p:cNvGraphicFramePr>
            <a:graphicFrameLocks noChangeAspect="1"/>
          </p:cNvGraphicFramePr>
          <p:nvPr/>
        </p:nvGraphicFramePr>
        <p:xfrm>
          <a:off x="2162175" y="2116138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8" r:id="rId53" imgW="609600" imgH="304800" progId="Equation.3">
                  <p:embed/>
                </p:oleObj>
              </mc:Choice>
              <mc:Fallback>
                <p:oleObj r:id="rId53" imgW="609600" imgH="304800" progId="Equation.3">
                  <p:embed/>
                  <p:pic>
                    <p:nvPicPr>
                      <p:cNvPr id="0" name="Picture 3152"/>
                      <p:cNvPicPr/>
                      <p:nvPr/>
                    </p:nvPicPr>
                    <p:blipFill>
                      <a:blip r:embed="rId5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162175" y="2116138"/>
                        <a:ext cx="762000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414" name="Rectangle 222"/>
          <p:cNvSpPr>
            <a:spLocks noChangeArrowheads="1"/>
          </p:cNvSpPr>
          <p:nvPr/>
        </p:nvSpPr>
        <p:spPr bwMode="auto">
          <a:xfrm>
            <a:off x="542925" y="2071688"/>
            <a:ext cx="1819275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</a:t>
            </a:r>
            <a:endParaRPr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15" name="Text Box 223"/>
          <p:cNvSpPr txBox="1"/>
          <p:nvPr/>
        </p:nvSpPr>
        <p:spPr>
          <a:xfrm>
            <a:off x="0" y="2405063"/>
            <a:ext cx="9239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SzPct val="70000"/>
              <a:buNone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6416" name="Object 224"/>
          <p:cNvGraphicFramePr>
            <a:graphicFrameLocks noChangeAspect="1"/>
          </p:cNvGraphicFramePr>
          <p:nvPr/>
        </p:nvGraphicFramePr>
        <p:xfrm>
          <a:off x="3535363" y="3013075"/>
          <a:ext cx="62547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9" r:id="rId55" imgW="508000" imgH="266700" progId="Equation.3">
                  <p:embed/>
                </p:oleObj>
              </mc:Choice>
              <mc:Fallback>
                <p:oleObj r:id="rId55" imgW="508000" imgH="266700" progId="Equation.3">
                  <p:embed/>
                  <p:pic>
                    <p:nvPicPr>
                      <p:cNvPr id="0" name="Picture 3151"/>
                      <p:cNvPicPr/>
                      <p:nvPr/>
                    </p:nvPicPr>
                    <p:blipFill>
                      <a:blip r:embed="rId5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535363" y="3013075"/>
                        <a:ext cx="625475" cy="338138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417" name="Line 225"/>
          <p:cNvSpPr>
            <a:spLocks noChangeShapeType="1"/>
          </p:cNvSpPr>
          <p:nvPr/>
        </p:nvSpPr>
        <p:spPr bwMode="auto">
          <a:xfrm flipH="1">
            <a:off x="3376613" y="2938463"/>
            <a:ext cx="9525" cy="10001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6418" name="Line 226"/>
          <p:cNvSpPr>
            <a:spLocks noChangeShapeType="1"/>
          </p:cNvSpPr>
          <p:nvPr/>
        </p:nvSpPr>
        <p:spPr bwMode="auto">
          <a:xfrm>
            <a:off x="3367088" y="3452813"/>
            <a:ext cx="1104900" cy="190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6419" name="Line 227"/>
          <p:cNvSpPr>
            <a:spLocks noChangeShapeType="1"/>
          </p:cNvSpPr>
          <p:nvPr/>
        </p:nvSpPr>
        <p:spPr bwMode="auto">
          <a:xfrm>
            <a:off x="361950" y="3660775"/>
            <a:ext cx="2916238" cy="190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6420" name="Line 228"/>
          <p:cNvSpPr>
            <a:spLocks noChangeShapeType="1"/>
          </p:cNvSpPr>
          <p:nvPr/>
        </p:nvSpPr>
        <p:spPr bwMode="auto">
          <a:xfrm flipV="1">
            <a:off x="376238" y="4491038"/>
            <a:ext cx="30575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6421" name="Text Box 229"/>
          <p:cNvSpPr txBox="1"/>
          <p:nvPr/>
        </p:nvSpPr>
        <p:spPr>
          <a:xfrm>
            <a:off x="209550" y="3033713"/>
            <a:ext cx="30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SzPct val="70000"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22" name="Text Box 230"/>
          <p:cNvSpPr txBox="1"/>
          <p:nvPr/>
        </p:nvSpPr>
        <p:spPr>
          <a:xfrm>
            <a:off x="671513" y="3786188"/>
            <a:ext cx="30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SzPct val="70000"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6423" name="Object 231"/>
          <p:cNvGraphicFramePr>
            <a:graphicFrameLocks noChangeAspect="1"/>
          </p:cNvGraphicFramePr>
          <p:nvPr/>
        </p:nvGraphicFramePr>
        <p:xfrm>
          <a:off x="577850" y="2841625"/>
          <a:ext cx="4032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" r:id="rId57" imgW="317500" imgH="266700" progId="Equation.3">
                  <p:embed/>
                </p:oleObj>
              </mc:Choice>
              <mc:Fallback>
                <p:oleObj r:id="rId57" imgW="317500" imgH="266700" progId="Equation.3">
                  <p:embed/>
                  <p:pic>
                    <p:nvPicPr>
                      <p:cNvPr id="0" name="Picture 3141"/>
                      <p:cNvPicPr/>
                      <p:nvPr/>
                    </p:nvPicPr>
                    <p:blipFill>
                      <a:blip r:embed="rId5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77850" y="2841625"/>
                        <a:ext cx="403225" cy="338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424" name="Object 232"/>
          <p:cNvGraphicFramePr>
            <a:graphicFrameLocks noChangeAspect="1"/>
          </p:cNvGraphicFramePr>
          <p:nvPr/>
        </p:nvGraphicFramePr>
        <p:xfrm>
          <a:off x="1063625" y="2851150"/>
          <a:ext cx="5937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" r:id="rId59" imgW="469900" imgH="266700" progId="Equation.3">
                  <p:embed/>
                </p:oleObj>
              </mc:Choice>
              <mc:Fallback>
                <p:oleObj r:id="rId59" imgW="469900" imgH="266700" progId="Equation.3">
                  <p:embed/>
                  <p:pic>
                    <p:nvPicPr>
                      <p:cNvPr id="0" name="Picture 3153"/>
                      <p:cNvPicPr/>
                      <p:nvPr/>
                    </p:nvPicPr>
                    <p:blipFill>
                      <a:blip r:embed="rId6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063625" y="2851150"/>
                        <a:ext cx="593725" cy="338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425" name="Object 233"/>
          <p:cNvGraphicFramePr>
            <a:graphicFrameLocks noChangeAspect="1"/>
          </p:cNvGraphicFramePr>
          <p:nvPr/>
        </p:nvGraphicFramePr>
        <p:xfrm>
          <a:off x="2387600" y="2919413"/>
          <a:ext cx="403225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" r:id="rId61" imgW="317500" imgH="241300" progId="Equation.3">
                  <p:embed/>
                </p:oleObj>
              </mc:Choice>
              <mc:Fallback>
                <p:oleObj r:id="rId61" imgW="317500" imgH="241300" progId="Equation.3">
                  <p:embed/>
                  <p:pic>
                    <p:nvPicPr>
                      <p:cNvPr id="0" name="Picture 3136"/>
                      <p:cNvPicPr/>
                      <p:nvPr/>
                    </p:nvPicPr>
                    <p:blipFill>
                      <a:blip r:embed="rId6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387600" y="2919413"/>
                        <a:ext cx="403225" cy="296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426" name="Object 234"/>
          <p:cNvGraphicFramePr>
            <a:graphicFrameLocks noChangeAspect="1"/>
          </p:cNvGraphicFramePr>
          <p:nvPr/>
        </p:nvGraphicFramePr>
        <p:xfrm>
          <a:off x="558800" y="3260725"/>
          <a:ext cx="4032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" r:id="rId63" imgW="317500" imgH="266700" progId="Equation.3">
                  <p:embed/>
                </p:oleObj>
              </mc:Choice>
              <mc:Fallback>
                <p:oleObj r:id="rId63" imgW="317500" imgH="266700" progId="Equation.3">
                  <p:embed/>
                  <p:pic>
                    <p:nvPicPr>
                      <p:cNvPr id="0" name="Picture 3145"/>
                      <p:cNvPicPr/>
                      <p:nvPr/>
                    </p:nvPicPr>
                    <p:blipFill>
                      <a:blip r:embed="rId6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58800" y="3260725"/>
                        <a:ext cx="403225" cy="338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427" name="Object 235"/>
          <p:cNvGraphicFramePr>
            <a:graphicFrameLocks noChangeAspect="1"/>
          </p:cNvGraphicFramePr>
          <p:nvPr/>
        </p:nvGraphicFramePr>
        <p:xfrm>
          <a:off x="1717675" y="3290888"/>
          <a:ext cx="5730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" r:id="rId65" imgW="406400" imgH="241300" progId="Equation.3">
                  <p:embed/>
                </p:oleObj>
              </mc:Choice>
              <mc:Fallback>
                <p:oleObj r:id="rId65" imgW="406400" imgH="241300" progId="Equation.3">
                  <p:embed/>
                  <p:pic>
                    <p:nvPicPr>
                      <p:cNvPr id="0" name="Picture 3138"/>
                      <p:cNvPicPr/>
                      <p:nvPr/>
                    </p:nvPicPr>
                    <p:blipFill>
                      <a:blip r:embed="rId6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717675" y="3290888"/>
                        <a:ext cx="573088" cy="331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428" name="Object 236"/>
          <p:cNvGraphicFramePr>
            <a:graphicFrameLocks noChangeAspect="1"/>
          </p:cNvGraphicFramePr>
          <p:nvPr/>
        </p:nvGraphicFramePr>
        <p:xfrm>
          <a:off x="968375" y="3689350"/>
          <a:ext cx="5937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5" r:id="rId67" imgW="469900" imgH="266700" progId="Equation.3">
                  <p:embed/>
                </p:oleObj>
              </mc:Choice>
              <mc:Fallback>
                <p:oleObj r:id="rId67" imgW="469900" imgH="266700" progId="Equation.3">
                  <p:embed/>
                  <p:pic>
                    <p:nvPicPr>
                      <p:cNvPr id="0" name="Picture 3140"/>
                      <p:cNvPicPr/>
                      <p:nvPr/>
                    </p:nvPicPr>
                    <p:blipFill>
                      <a:blip r:embed="rId6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968375" y="3689350"/>
                        <a:ext cx="593725" cy="338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429" name="Object 237"/>
          <p:cNvGraphicFramePr>
            <a:graphicFrameLocks noChangeAspect="1"/>
          </p:cNvGraphicFramePr>
          <p:nvPr/>
        </p:nvGraphicFramePr>
        <p:xfrm>
          <a:off x="1660525" y="3709988"/>
          <a:ext cx="5730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6" r:id="rId69" imgW="406400" imgH="241300" progId="Equation.3">
                  <p:embed/>
                </p:oleObj>
              </mc:Choice>
              <mc:Fallback>
                <p:oleObj r:id="rId69" imgW="406400" imgH="241300" progId="Equation.3">
                  <p:embed/>
                  <p:pic>
                    <p:nvPicPr>
                      <p:cNvPr id="0" name="Picture 3139"/>
                      <p:cNvPicPr/>
                      <p:nvPr/>
                    </p:nvPicPr>
                    <p:blipFill>
                      <a:blip r:embed="rId7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660525" y="3709988"/>
                        <a:ext cx="573088" cy="331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430" name="Object 238"/>
          <p:cNvGraphicFramePr>
            <a:graphicFrameLocks noChangeAspect="1"/>
          </p:cNvGraphicFramePr>
          <p:nvPr/>
        </p:nvGraphicFramePr>
        <p:xfrm>
          <a:off x="3979863" y="3538538"/>
          <a:ext cx="38100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" r:id="rId71" imgW="304800" imgH="241300" progId="Equation.3">
                  <p:embed/>
                </p:oleObj>
              </mc:Choice>
              <mc:Fallback>
                <p:oleObj r:id="rId71" imgW="304800" imgH="241300" progId="Equation.3">
                  <p:embed/>
                  <p:pic>
                    <p:nvPicPr>
                      <p:cNvPr id="0" name="Picture 3137"/>
                      <p:cNvPicPr/>
                      <p:nvPr/>
                    </p:nvPicPr>
                    <p:blipFill>
                      <a:blip r:embed="rId7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979863" y="3538538"/>
                        <a:ext cx="381000" cy="296862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431" name="Object 239"/>
          <p:cNvGraphicFramePr>
            <a:graphicFrameLocks noChangeAspect="1"/>
          </p:cNvGraphicFramePr>
          <p:nvPr/>
        </p:nvGraphicFramePr>
        <p:xfrm>
          <a:off x="2389188" y="4129088"/>
          <a:ext cx="3810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" r:id="rId73" imgW="304800" imgH="241300" progId="Equation.3">
                  <p:embed/>
                </p:oleObj>
              </mc:Choice>
              <mc:Fallback>
                <p:oleObj r:id="rId73" imgW="304800" imgH="241300" progId="Equation.3">
                  <p:embed/>
                  <p:pic>
                    <p:nvPicPr>
                      <p:cNvPr id="0" name="Picture 3142"/>
                      <p:cNvPicPr/>
                      <p:nvPr/>
                    </p:nvPicPr>
                    <p:blipFill>
                      <a:blip r:embed="rId7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389188" y="4129088"/>
                        <a:ext cx="381000" cy="287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432" name="Object 240"/>
          <p:cNvGraphicFramePr>
            <a:graphicFrameLocks noChangeAspect="1"/>
          </p:cNvGraphicFramePr>
          <p:nvPr/>
        </p:nvGraphicFramePr>
        <p:xfrm>
          <a:off x="2368550" y="3729038"/>
          <a:ext cx="403225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r:id="rId75" imgW="317500" imgH="241300" progId="Equation.3">
                  <p:embed/>
                </p:oleObj>
              </mc:Choice>
              <mc:Fallback>
                <p:oleObj r:id="rId75" imgW="317500" imgH="241300" progId="Equation.3">
                  <p:embed/>
                  <p:pic>
                    <p:nvPicPr>
                      <p:cNvPr id="0" name="Picture 3143"/>
                      <p:cNvPicPr/>
                      <p:nvPr/>
                    </p:nvPicPr>
                    <p:blipFill>
                      <a:blip r:embed="rId7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368550" y="3729038"/>
                        <a:ext cx="403225" cy="296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433" name="Object 241"/>
          <p:cNvGraphicFramePr>
            <a:graphicFrameLocks noChangeAspect="1"/>
          </p:cNvGraphicFramePr>
          <p:nvPr/>
        </p:nvGraphicFramePr>
        <p:xfrm>
          <a:off x="977900" y="4098925"/>
          <a:ext cx="5937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r:id="rId77" imgW="469900" imgH="266700" progId="Equation.3">
                  <p:embed/>
                </p:oleObj>
              </mc:Choice>
              <mc:Fallback>
                <p:oleObj r:id="rId77" imgW="469900" imgH="266700" progId="Equation.3">
                  <p:embed/>
                  <p:pic>
                    <p:nvPicPr>
                      <p:cNvPr id="0" name="Picture 3144"/>
                      <p:cNvPicPr/>
                      <p:nvPr/>
                    </p:nvPicPr>
                    <p:blipFill>
                      <a:blip r:embed="rId7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977900" y="4098925"/>
                        <a:ext cx="593725" cy="338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434" name="Object 242"/>
          <p:cNvGraphicFramePr>
            <a:graphicFrameLocks noChangeAspect="1"/>
          </p:cNvGraphicFramePr>
          <p:nvPr/>
        </p:nvGraphicFramePr>
        <p:xfrm>
          <a:off x="1679575" y="4537075"/>
          <a:ext cx="5921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r:id="rId79" imgW="406400" imgH="241300" progId="Equation.3">
                  <p:embed/>
                </p:oleObj>
              </mc:Choice>
              <mc:Fallback>
                <p:oleObj r:id="rId79" imgW="406400" imgH="241300" progId="Equation.3">
                  <p:embed/>
                  <p:pic>
                    <p:nvPicPr>
                      <p:cNvPr id="0" name="Picture 3162"/>
                      <p:cNvPicPr/>
                      <p:nvPr/>
                    </p:nvPicPr>
                    <p:blipFill>
                      <a:blip r:embed="rId8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679575" y="4537075"/>
                        <a:ext cx="592138" cy="342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435" name="Object 243"/>
          <p:cNvGraphicFramePr>
            <a:graphicFrameLocks noChangeAspect="1"/>
          </p:cNvGraphicFramePr>
          <p:nvPr/>
        </p:nvGraphicFramePr>
        <p:xfrm>
          <a:off x="2257425" y="4546600"/>
          <a:ext cx="5048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r:id="rId81" imgW="393700" imgH="241300" progId="Equation.3">
                  <p:embed/>
                </p:oleObj>
              </mc:Choice>
              <mc:Fallback>
                <p:oleObj r:id="rId81" imgW="393700" imgH="241300" progId="Equation.3">
                  <p:embed/>
                  <p:pic>
                    <p:nvPicPr>
                      <p:cNvPr id="0" name="Picture 3160"/>
                      <p:cNvPicPr/>
                      <p:nvPr/>
                    </p:nvPicPr>
                    <p:blipFill>
                      <a:blip r:embed="rId8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257425" y="4546600"/>
                        <a:ext cx="504825" cy="307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436" name="Object 244"/>
          <p:cNvGraphicFramePr>
            <a:graphicFrameLocks noChangeAspect="1"/>
          </p:cNvGraphicFramePr>
          <p:nvPr/>
        </p:nvGraphicFramePr>
        <p:xfrm>
          <a:off x="3536950" y="3500438"/>
          <a:ext cx="3825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" r:id="rId83" imgW="266700" imgH="241300" progId="Equation.3">
                  <p:embed/>
                </p:oleObj>
              </mc:Choice>
              <mc:Fallback>
                <p:oleObj r:id="rId83" imgW="266700" imgH="241300" progId="Equation.3">
                  <p:embed/>
                  <p:pic>
                    <p:nvPicPr>
                      <p:cNvPr id="0" name="Picture 3167"/>
                      <p:cNvPicPr/>
                      <p:nvPr/>
                    </p:nvPicPr>
                    <p:blipFill>
                      <a:blip r:embed="rId8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536950" y="3500438"/>
                        <a:ext cx="382588" cy="331787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437" name="Rectangle 245"/>
          <p:cNvSpPr>
            <a:spLocks noChangeArrowheads="1"/>
          </p:cNvSpPr>
          <p:nvPr/>
        </p:nvSpPr>
        <p:spPr bwMode="auto">
          <a:xfrm>
            <a:off x="0" y="4881563"/>
            <a:ext cx="3314700" cy="534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CC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Dư­ cuối cùng l</a:t>
            </a:r>
            <a:r>
              <a:rPr lang="en-US" altLang="x-none" dirty="0">
                <a:solidFill>
                  <a:srgbClr val="CC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dirty="0">
                <a:solidFill>
                  <a:srgbClr val="CC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-5x + 10 </a:t>
            </a:r>
            <a:endParaRPr dirty="0">
              <a:solidFill>
                <a:srgbClr val="CCFF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6438" name="Object 246"/>
          <p:cNvGraphicFramePr>
            <a:graphicFrameLocks noGrp="1" noChangeAspect="1"/>
          </p:cNvGraphicFramePr>
          <p:nvPr>
            <p:ph sz="half" idx="1"/>
          </p:nvPr>
        </p:nvGraphicFramePr>
        <p:xfrm>
          <a:off x="3244850" y="4897438"/>
          <a:ext cx="5556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" r:id="rId85" imgW="317500" imgH="241300" progId="Equation.3">
                  <p:embed/>
                </p:oleObj>
              </mc:Choice>
              <mc:Fallback>
                <p:oleObj r:id="rId85" imgW="317500" imgH="241300" progId="Equation.3">
                  <p:embed/>
                  <p:pic>
                    <p:nvPicPr>
                      <p:cNvPr id="0" name="Picture 3165"/>
                      <p:cNvPicPr/>
                      <p:nvPr/>
                    </p:nvPicPr>
                    <p:blipFill>
                      <a:blip r:embed="rId8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3244850" y="4897438"/>
                        <a:ext cx="555625" cy="4095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445" name="Rectangle 253"/>
          <p:cNvSpPr>
            <a:spLocks noChangeArrowheads="1"/>
          </p:cNvSpPr>
          <p:nvPr/>
        </p:nvSpPr>
        <p:spPr bwMode="auto">
          <a:xfrm>
            <a:off x="0" y="5227638"/>
            <a:ext cx="2886075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 phép chia có d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­.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36446" name="Object 254"/>
          <p:cNvGraphicFramePr>
            <a:graphicFrameLocks noChangeAspect="1"/>
          </p:cNvGraphicFramePr>
          <p:nvPr/>
        </p:nvGraphicFramePr>
        <p:xfrm>
          <a:off x="3124200" y="5962650"/>
          <a:ext cx="17145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r:id="rId87" imgW="774700" imgH="241300" progId="Equation.3">
                  <p:embed/>
                </p:oleObj>
              </mc:Choice>
              <mc:Fallback>
                <p:oleObj r:id="rId87" imgW="774700" imgH="241300" progId="Equation.3">
                  <p:embed/>
                  <p:pic>
                    <p:nvPicPr>
                      <p:cNvPr id="0" name="Picture 3154"/>
                      <p:cNvPicPr/>
                      <p:nvPr/>
                    </p:nvPicPr>
                    <p:blipFill>
                      <a:blip r:embed="rId8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124200" y="5962650"/>
                        <a:ext cx="1714500" cy="403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447" name="Rectangle 255"/>
          <p:cNvSpPr>
            <a:spLocks noChangeArrowheads="1"/>
          </p:cNvSpPr>
          <p:nvPr/>
        </p:nvSpPr>
        <p:spPr bwMode="auto">
          <a:xfrm>
            <a:off x="0" y="5595938"/>
            <a:ext cx="963613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CC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endParaRPr dirty="0">
              <a:solidFill>
                <a:srgbClr val="CCFF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6448" name="Object 256"/>
          <p:cNvGraphicFramePr>
            <a:graphicFrameLocks noChangeAspect="1"/>
          </p:cNvGraphicFramePr>
          <p:nvPr/>
        </p:nvGraphicFramePr>
        <p:xfrm>
          <a:off x="763588" y="5583238"/>
          <a:ext cx="23368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r:id="rId89" imgW="1104900" imgH="266700" progId="Equation.3">
                  <p:embed/>
                </p:oleObj>
              </mc:Choice>
              <mc:Fallback>
                <p:oleObj r:id="rId89" imgW="1104900" imgH="266700" progId="Equation.3">
                  <p:embed/>
                  <p:pic>
                    <p:nvPicPr>
                      <p:cNvPr id="0" name="Picture 3157"/>
                      <p:cNvPicPr/>
                      <p:nvPr/>
                    </p:nvPicPr>
                    <p:blipFill>
                      <a:blip r:embed="rId9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63588" y="5583238"/>
                        <a:ext cx="2336800" cy="455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449" name="Object 257"/>
          <p:cNvGraphicFramePr>
            <a:graphicFrameLocks noChangeAspect="1"/>
          </p:cNvGraphicFramePr>
          <p:nvPr/>
        </p:nvGraphicFramePr>
        <p:xfrm>
          <a:off x="690563" y="5957888"/>
          <a:ext cx="13335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r:id="rId91" imgW="609600" imgH="304800" progId="Equation.3">
                  <p:embed/>
                </p:oleObj>
              </mc:Choice>
              <mc:Fallback>
                <p:oleObj r:id="rId91" imgW="609600" imgH="304800" progId="Equation.3">
                  <p:embed/>
                  <p:pic>
                    <p:nvPicPr>
                      <p:cNvPr id="0" name="Picture 3158"/>
                      <p:cNvPicPr/>
                      <p:nvPr/>
                    </p:nvPicPr>
                    <p:blipFill>
                      <a:blip r:embed="rId9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90563" y="5957888"/>
                        <a:ext cx="1333500" cy="41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450" name="Object 258"/>
          <p:cNvGraphicFramePr>
            <a:graphicFrameLocks noChangeAspect="1"/>
          </p:cNvGraphicFramePr>
          <p:nvPr/>
        </p:nvGraphicFramePr>
        <p:xfrm>
          <a:off x="185738" y="6043613"/>
          <a:ext cx="366712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r:id="rId93" imgW="165100" imgH="139700" progId="Equation.3">
                  <p:embed/>
                </p:oleObj>
              </mc:Choice>
              <mc:Fallback>
                <p:oleObj r:id="rId93" imgW="165100" imgH="139700" progId="Equation.3">
                  <p:embed/>
                  <p:pic>
                    <p:nvPicPr>
                      <p:cNvPr id="0" name="Picture 3155"/>
                      <p:cNvPicPr/>
                      <p:nvPr/>
                    </p:nvPicPr>
                    <p:blipFill>
                      <a:blip r:embed="rId9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85738" y="6043613"/>
                        <a:ext cx="366712" cy="239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59"/>
          <p:cNvGrpSpPr/>
          <p:nvPr/>
        </p:nvGrpSpPr>
        <p:grpSpPr>
          <a:xfrm>
            <a:off x="1982788" y="5945188"/>
            <a:ext cx="1200150" cy="423862"/>
            <a:chOff x="2258" y="3249"/>
            <a:chExt cx="576" cy="239"/>
          </a:xfrm>
        </p:grpSpPr>
        <p:graphicFrame>
          <p:nvGraphicFramePr>
            <p:cNvPr id="13401" name="Object 260"/>
            <p:cNvGraphicFramePr>
              <a:graphicFrameLocks noChangeAspect="1"/>
            </p:cNvGraphicFramePr>
            <p:nvPr/>
          </p:nvGraphicFramePr>
          <p:xfrm>
            <a:off x="2540" y="3275"/>
            <a:ext cx="294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99" r:id="rId95" imgW="368300" imgH="266700" progId="Equation.3">
                    <p:embed/>
                  </p:oleObj>
                </mc:Choice>
                <mc:Fallback>
                  <p:oleObj r:id="rId95" imgW="368300" imgH="266700" progId="Equation.3">
                    <p:embed/>
                    <p:pic>
                      <p:nvPicPr>
                        <p:cNvPr id="0" name="Picture 3164"/>
                        <p:cNvPicPr/>
                        <p:nvPr/>
                      </p:nvPicPr>
                      <p:blipFill>
                        <a:blip r:embed="rId96">
                          <a:clrChange>
                            <a:clrFrom>
                              <a:srgbClr val="000000"/>
                            </a:clrFrom>
                            <a:clrTo>
                              <a:srgbClr val="FFFFFF"/>
                            </a:clrTo>
                          </a:clrChange>
                          <a:clrChange>
                            <a:clrFrom>
                              <a:srgbClr val="FFFFFF"/>
                            </a:clrFrom>
                            <a:clrTo>
                              <a:srgbClr val="000099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540" y="3275"/>
                          <a:ext cx="294" cy="213"/>
                        </a:xfrm>
                        <a:prstGeom prst="rect">
                          <a:avLst/>
                        </a:prstGeom>
                        <a:noFill/>
                        <a:ln w="9525" cap="flat" cmpd="sng">
                          <a:solidFill>
                            <a:schemeClr val="bg1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02" name="Object 261"/>
            <p:cNvGraphicFramePr>
              <a:graphicFrameLocks noChangeAspect="1"/>
            </p:cNvGraphicFramePr>
            <p:nvPr/>
          </p:nvGraphicFramePr>
          <p:xfrm>
            <a:off x="2258" y="3249"/>
            <a:ext cx="30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0" r:id="rId97" imgW="342900" imgH="266700" progId="Equation.3">
                    <p:embed/>
                  </p:oleObj>
                </mc:Choice>
                <mc:Fallback>
                  <p:oleObj r:id="rId97" imgW="342900" imgH="266700" progId="Equation.3">
                    <p:embed/>
                    <p:pic>
                      <p:nvPicPr>
                        <p:cNvPr id="0" name="Picture 3166"/>
                        <p:cNvPicPr/>
                        <p:nvPr/>
                      </p:nvPicPr>
                      <p:blipFill>
                        <a:blip r:embed="rId98">
                          <a:clrChange>
                            <a:clrFrom>
                              <a:srgbClr val="000000"/>
                            </a:clrFrom>
                            <a:clrTo>
                              <a:srgbClr val="FFFFFF"/>
                            </a:clrTo>
                          </a:clrChange>
                          <a:clrChange>
                            <a:clrFrom>
                              <a:srgbClr val="FFFFFF"/>
                            </a:clrFrom>
                            <a:clrTo>
                              <a:srgbClr val="000099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258" y="3249"/>
                          <a:ext cx="301" cy="239"/>
                        </a:xfrm>
                        <a:prstGeom prst="rect">
                          <a:avLst/>
                        </a:prstGeom>
                        <a:noFill/>
                        <a:ln w="9525" cap="flat" cmpd="sng">
                          <a:solidFill>
                            <a:schemeClr val="bg1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6454" name="Line 262"/>
          <p:cNvSpPr>
            <a:spLocks noChangeShapeType="1"/>
          </p:cNvSpPr>
          <p:nvPr/>
        </p:nvSpPr>
        <p:spPr bwMode="auto">
          <a:xfrm flipH="1">
            <a:off x="4843463" y="1304925"/>
            <a:ext cx="14288" cy="47609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6455" name="Text Box 263"/>
          <p:cNvSpPr txBox="1">
            <a:spLocks noChangeArrowheads="1"/>
          </p:cNvSpPr>
          <p:nvPr/>
        </p:nvSpPr>
        <p:spPr bwMode="auto">
          <a:xfrm>
            <a:off x="4978400" y="1176338"/>
            <a:ext cx="4151313" cy="15700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dirty="0">
                <a:solidFill>
                  <a:srgbClr val="00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 ý</a:t>
            </a:r>
            <a:r>
              <a:rPr lang="en-US" altLang="x-none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những đa thức khuyết bậc, khi thực hiện ta cần để cách một khoảng tương ứng với bậc khuyết đó </a:t>
            </a:r>
            <a:endParaRPr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56" name="Rectangle 264"/>
          <p:cNvSpPr>
            <a:spLocks noChangeArrowheads="1"/>
          </p:cNvSpPr>
          <p:nvPr/>
        </p:nvSpPr>
        <p:spPr bwMode="auto">
          <a:xfrm>
            <a:off x="4867275" y="1787525"/>
            <a:ext cx="4668838" cy="1858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00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 ý</a:t>
            </a:r>
            <a:r>
              <a:rPr lang="en-US" altLang="x-none" dirty="0">
                <a:solidFill>
                  <a:srgbClr val="00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dirty="0">
                <a:solidFill>
                  <a:srgbClr val="00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hai đa thức tuỳ </a:t>
            </a:r>
            <a:r>
              <a:rPr lang="en-US" altLang="x-none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x-none" dirty="0">
                <a:solidFill>
                  <a:srgbClr val="00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x-none" dirty="0">
                <a:solidFill>
                  <a:srgbClr val="00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x-none" dirty="0">
                <a:solidFill>
                  <a:srgbClr val="00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của cùng một biến </a:t>
            </a:r>
            <a:r>
              <a:rPr lang="en-US" altLang="x-none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      )</a:t>
            </a:r>
            <a:r>
              <a:rPr lang="en-US" altLang="x-none" dirty="0">
                <a:solidFill>
                  <a:srgbClr val="00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dirty="0">
                <a:solidFill>
                  <a:srgbClr val="00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tồn tại duy nhất một cặp đa thức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dirty="0">
                <a:solidFill>
                  <a:srgbClr val="00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v</a:t>
            </a:r>
            <a:r>
              <a:rPr dirty="0">
                <a:solidFill>
                  <a:srgbClr val="00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 sao cho     A= B.Q+R</a:t>
            </a:r>
            <a:endParaRPr dirty="0">
              <a:solidFill>
                <a:srgbClr val="00CC66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57" name="Rectangle 265"/>
          <p:cNvSpPr>
            <a:spLocks noChangeArrowheads="1"/>
          </p:cNvSpPr>
          <p:nvPr/>
        </p:nvSpPr>
        <p:spPr bwMode="auto">
          <a:xfrm>
            <a:off x="0" y="6456363"/>
            <a:ext cx="2228850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2400" b="0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 ý (sgk/31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36458" name="Object 266"/>
          <p:cNvGraphicFramePr>
            <a:graphicFrameLocks noChangeAspect="1"/>
          </p:cNvGraphicFramePr>
          <p:nvPr/>
        </p:nvGraphicFramePr>
        <p:xfrm>
          <a:off x="8261350" y="2166938"/>
          <a:ext cx="4667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" r:id="rId99" imgW="317500" imgH="241300" progId="Equation.3">
                  <p:embed/>
                </p:oleObj>
              </mc:Choice>
              <mc:Fallback>
                <p:oleObj r:id="rId99" imgW="317500" imgH="241300" progId="Equation.3">
                  <p:embed/>
                  <p:pic>
                    <p:nvPicPr>
                      <p:cNvPr id="0" name="Picture 3159"/>
                      <p:cNvPicPr/>
                      <p:nvPr/>
                    </p:nvPicPr>
                    <p:blipFill>
                      <a:blip r:embed="rId10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8261350" y="2166938"/>
                        <a:ext cx="466725" cy="40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459" name="Object 267"/>
          <p:cNvGraphicFramePr>
            <a:graphicFrameLocks noChangeAspect="1"/>
          </p:cNvGraphicFramePr>
          <p:nvPr/>
        </p:nvGraphicFramePr>
        <p:xfrm>
          <a:off x="5916613" y="4281488"/>
          <a:ext cx="73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" r:id="rId101" imgW="508000" imgH="241300" progId="Equation.3">
                  <p:embed/>
                </p:oleObj>
              </mc:Choice>
              <mc:Fallback>
                <p:oleObj r:id="rId101" imgW="508000" imgH="241300" progId="Equation.3">
                  <p:embed/>
                  <p:pic>
                    <p:nvPicPr>
                      <p:cNvPr id="0" name="Picture 3156"/>
                      <p:cNvPicPr/>
                      <p:nvPr/>
                    </p:nvPicPr>
                    <p:blipFill>
                      <a:blip r:embed="rId10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916613" y="4281488"/>
                        <a:ext cx="736600" cy="40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460" name="Object 268"/>
          <p:cNvGraphicFramePr>
            <a:graphicFrameLocks noChangeAspect="1"/>
          </p:cNvGraphicFramePr>
          <p:nvPr/>
        </p:nvGraphicFramePr>
        <p:xfrm>
          <a:off x="5935663" y="3443288"/>
          <a:ext cx="73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" r:id="rId103" imgW="508000" imgH="241300" progId="Equation.3">
                  <p:embed/>
                </p:oleObj>
              </mc:Choice>
              <mc:Fallback>
                <p:oleObj r:id="rId103" imgW="508000" imgH="241300" progId="Equation.3">
                  <p:embed/>
                  <p:pic>
                    <p:nvPicPr>
                      <p:cNvPr id="0" name="Picture 3161"/>
                      <p:cNvPicPr/>
                      <p:nvPr/>
                    </p:nvPicPr>
                    <p:blipFill>
                      <a:blip r:embed="rId10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935663" y="3443288"/>
                        <a:ext cx="736600" cy="40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461" name="Rectangle 269"/>
          <p:cNvSpPr>
            <a:spLocks noChangeArrowheads="1"/>
          </p:cNvSpPr>
          <p:nvPr/>
        </p:nvSpPr>
        <p:spPr bwMode="auto">
          <a:xfrm>
            <a:off x="4953000" y="3444875"/>
            <a:ext cx="1143000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00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 Nếu </a:t>
            </a:r>
            <a:endParaRPr dirty="0">
              <a:solidFill>
                <a:srgbClr val="00CC66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62" name="Rectangle 270"/>
          <p:cNvSpPr>
            <a:spLocks noChangeArrowheads="1"/>
          </p:cNvSpPr>
          <p:nvPr/>
        </p:nvSpPr>
        <p:spPr bwMode="auto">
          <a:xfrm>
            <a:off x="6677025" y="3387725"/>
            <a:ext cx="2352675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chia A cho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CC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6463" name="Rectangle 271"/>
          <p:cNvSpPr>
            <a:spLocks noChangeArrowheads="1"/>
          </p:cNvSpPr>
          <p:nvPr/>
        </p:nvSpPr>
        <p:spPr bwMode="auto">
          <a:xfrm>
            <a:off x="4972050" y="3797300"/>
            <a:ext cx="4057650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00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l</a:t>
            </a:r>
            <a:r>
              <a:rPr lang="en-US" altLang="x-none" dirty="0">
                <a:solidFill>
                  <a:srgbClr val="00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dirty="0">
                <a:solidFill>
                  <a:srgbClr val="00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chia hết.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00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dirty="0">
              <a:solidFill>
                <a:srgbClr val="00CC66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64" name="Rectangle 272"/>
          <p:cNvSpPr>
            <a:spLocks noChangeArrowheads="1"/>
          </p:cNvSpPr>
          <p:nvPr/>
        </p:nvSpPr>
        <p:spPr bwMode="auto">
          <a:xfrm>
            <a:off x="4953000" y="4273550"/>
            <a:ext cx="1143000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lang="en-US" altLang="x-none" dirty="0">
                <a:solidFill>
                  <a:srgbClr val="00CC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 Nếu </a:t>
            </a:r>
            <a:endParaRPr dirty="0">
              <a:solidFill>
                <a:srgbClr val="00CC66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65" name="Rectangle 273"/>
          <p:cNvSpPr>
            <a:spLocks noChangeArrowheads="1"/>
          </p:cNvSpPr>
          <p:nvPr/>
        </p:nvSpPr>
        <p:spPr bwMode="auto">
          <a:xfrm>
            <a:off x="6667500" y="4235450"/>
            <a:ext cx="2476500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cho B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CC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6466" name="Rectangle 274"/>
          <p:cNvSpPr>
            <a:spLocks noChangeArrowheads="1"/>
          </p:cNvSpPr>
          <p:nvPr/>
        </p:nvSpPr>
        <p:spPr bwMode="auto">
          <a:xfrm>
            <a:off x="4953000" y="4654550"/>
            <a:ext cx="2886075" cy="401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lq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chia có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dư­.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36467" name="Object 275"/>
          <p:cNvGraphicFramePr>
            <a:graphicFrameLocks noChangeAspect="1"/>
          </p:cNvGraphicFramePr>
          <p:nvPr/>
        </p:nvGraphicFramePr>
        <p:xfrm>
          <a:off x="2371725" y="6483350"/>
          <a:ext cx="3143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" r:id="rId105" imgW="266700" imgH="215900" progId="Equation.3">
                  <p:embed/>
                </p:oleObj>
              </mc:Choice>
              <mc:Fallback>
                <p:oleObj r:id="rId105" imgW="266700" imgH="215900" progId="Equation.3">
                  <p:embed/>
                  <p:pic>
                    <p:nvPicPr>
                      <p:cNvPr id="0" name="Picture 3163"/>
                      <p:cNvPicPr/>
                      <p:nvPr/>
                    </p:nvPicPr>
                    <p:blipFill>
                      <a:blip r:embed="rId10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371725" y="6483350"/>
                        <a:ext cx="314325" cy="374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3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3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3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3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3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3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3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3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3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3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3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3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3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3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3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3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3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3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13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3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13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13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136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3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13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13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13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3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3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3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3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3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3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3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3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3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3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3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3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3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3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3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3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36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36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3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3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3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3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36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36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36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36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36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36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36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36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36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36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3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3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36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36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36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36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36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3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3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13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13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3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3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3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36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36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36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36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36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36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36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136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36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136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36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136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36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136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136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136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136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136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36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136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136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136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136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36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9" dur="500"/>
                                        <p:tgtEl>
                                          <p:spTgt spid="136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13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364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364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500"/>
                                        <p:tgtEl>
                                          <p:spTgt spid="13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13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6" dur="500"/>
                                        <p:tgtEl>
                                          <p:spTgt spid="13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1" dur="2000"/>
                                        <p:tgtEl>
                                          <p:spTgt spid="13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4" dur="2000"/>
                                        <p:tgtEl>
                                          <p:spTgt spid="13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7" dur="2000"/>
                                        <p:tgtEl>
                                          <p:spTgt spid="13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0" dur="2000"/>
                                        <p:tgtEl>
                                          <p:spTgt spid="13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3" dur="2000"/>
                                        <p:tgtEl>
                                          <p:spTgt spid="13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6" dur="2000"/>
                                        <p:tgtEl>
                                          <p:spTgt spid="13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9" dur="2000"/>
                                        <p:tgtEl>
                                          <p:spTgt spid="13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2" dur="2000"/>
                                        <p:tgtEl>
                                          <p:spTgt spid="13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5" dur="2000"/>
                                        <p:tgtEl>
                                          <p:spTgt spid="13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8" dur="2000"/>
                                        <p:tgtEl>
                                          <p:spTgt spid="13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1" dur="2000"/>
                                        <p:tgtEl>
                                          <p:spTgt spid="13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4" dur="2000"/>
                                        <p:tgtEl>
                                          <p:spTgt spid="13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7" dur="2000"/>
                                        <p:tgtEl>
                                          <p:spTgt spid="13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0" dur="2000"/>
                                        <p:tgtEl>
                                          <p:spTgt spid="13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3" dur="2000"/>
                                        <p:tgtEl>
                                          <p:spTgt spid="13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6" dur="2000"/>
                                        <p:tgtEl>
                                          <p:spTgt spid="13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9" dur="2000"/>
                                        <p:tgtEl>
                                          <p:spTgt spid="13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2" dur="2000"/>
                                        <p:tgtEl>
                                          <p:spTgt spid="13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5" dur="2000"/>
                                        <p:tgtEl>
                                          <p:spTgt spid="13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8" dur="2000"/>
                                        <p:tgtEl>
                                          <p:spTgt spid="13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1" dur="2000"/>
                                        <p:tgtEl>
                                          <p:spTgt spid="13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6" dur="500"/>
                                        <p:tgtEl>
                                          <p:spTgt spid="13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1" dur="500"/>
                                        <p:tgtEl>
                                          <p:spTgt spid="13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6" dur="500"/>
                                        <p:tgtEl>
                                          <p:spTgt spid="13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13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3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7" dur="2000"/>
                                        <p:tgtEl>
                                          <p:spTgt spid="13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0" dur="2000"/>
                                        <p:tgtEl>
                                          <p:spTgt spid="13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3" dur="2000"/>
                                        <p:tgtEl>
                                          <p:spTgt spid="13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6" dur="2000"/>
                                        <p:tgtEl>
                                          <p:spTgt spid="13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9" dur="2000"/>
                                        <p:tgtEl>
                                          <p:spTgt spid="13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6" dur="2000"/>
                                        <p:tgtEl>
                                          <p:spTgt spid="136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2" dur="500"/>
                                        <p:tgtEl>
                                          <p:spTgt spid="13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7" dur="2000"/>
                                        <p:tgtEl>
                                          <p:spTgt spid="13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0" dur="2000"/>
                                        <p:tgtEl>
                                          <p:spTgt spid="13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3" dur="2000"/>
                                        <p:tgtEl>
                                          <p:spTgt spid="13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6" dur="2000"/>
                                        <p:tgtEl>
                                          <p:spTgt spid="13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9" dur="2000"/>
                                        <p:tgtEl>
                                          <p:spTgt spid="13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2" dur="2000"/>
                                        <p:tgtEl>
                                          <p:spTgt spid="13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5" dur="2000"/>
                                        <p:tgtEl>
                                          <p:spTgt spid="13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8" dur="2000"/>
                                        <p:tgtEl>
                                          <p:spTgt spid="13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1" dur="2000"/>
                                        <p:tgtEl>
                                          <p:spTgt spid="13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4" dur="2000"/>
                                        <p:tgtEl>
                                          <p:spTgt spid="13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7" dur="2000"/>
                                        <p:tgtEl>
                                          <p:spTgt spid="13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136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500"/>
                                        <p:tgtEl>
                                          <p:spTgt spid="136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87" grpId="0"/>
      <p:bldP spid="136288" grpId="0"/>
      <p:bldP spid="136335" grpId="0"/>
      <p:bldP spid="136335" grpId="1"/>
      <p:bldP spid="136361" grpId="0"/>
      <p:bldP spid="136361" grpId="1"/>
      <p:bldP spid="136362" grpId="0"/>
      <p:bldP spid="136362" grpId="1"/>
      <p:bldP spid="136363" grpId="0"/>
      <p:bldP spid="136363" grpId="1"/>
      <p:bldP spid="136364" grpId="0"/>
      <p:bldP spid="136364" grpId="1"/>
      <p:bldP spid="136367" grpId="0"/>
      <p:bldP spid="136367" grpId="1"/>
      <p:bldP spid="136410" grpId="0" build="p"/>
      <p:bldP spid="136411" grpId="0" build="p"/>
      <p:bldP spid="136412" grpId="0"/>
      <p:bldP spid="136414" grpId="0"/>
      <p:bldP spid="136415" grpId="0"/>
      <p:bldP spid="136421" grpId="0"/>
      <p:bldP spid="136422" grpId="0"/>
      <p:bldP spid="136437" grpId="0"/>
      <p:bldP spid="136445" grpId="0"/>
      <p:bldP spid="136447" grpId="0"/>
      <p:bldP spid="136455" grpId="0"/>
      <p:bldP spid="136455" grpId="1"/>
      <p:bldP spid="136456" grpId="0"/>
      <p:bldP spid="136457" grpId="0"/>
      <p:bldP spid="136461" grpId="0"/>
      <p:bldP spid="136462" grpId="0"/>
      <p:bldP spid="136463" grpId="0"/>
      <p:bldP spid="136464" grpId="0"/>
      <p:bldP spid="136465" grpId="0"/>
      <p:bldP spid="1364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Rot="1"/>
          </p:cNvSpPr>
          <p:nvPr/>
        </p:nvSpPr>
        <p:spPr>
          <a:xfrm>
            <a:off x="0" y="-123825"/>
            <a:ext cx="9144000" cy="8477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17: CHIA ĐA THỨC MỘT BIẾN ĐÃ SẮP XẾP</a:t>
            </a:r>
            <a:endParaRPr lang="vi-V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31" name="Rectangle 7"/>
          <p:cNvSpPr/>
          <p:nvPr/>
        </p:nvSpPr>
        <p:spPr>
          <a:xfrm>
            <a:off x="0" y="504825"/>
            <a:ext cx="2752725" cy="4016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609600" lvl="0" indent="-609600" eaLnBrk="1" hangingPunct="1">
              <a:buNone/>
            </a:pP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1)Phép chia hết</a:t>
            </a:r>
            <a:endParaRPr lang="en-US" altLang="en-US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32" name="Rectangle 8"/>
          <p:cNvSpPr/>
          <p:nvPr/>
        </p:nvSpPr>
        <p:spPr>
          <a:xfrm>
            <a:off x="0" y="781050"/>
            <a:ext cx="2886075" cy="4016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609600" lvl="0" indent="-609600" eaLnBrk="1" hangingPunct="1">
              <a:buNone/>
            </a:pPr>
            <a:r>
              <a:rPr lang="vi-V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2)Phép chia có dư</a:t>
            </a:r>
            <a:endParaRPr lang="vi-VN" altLang="en-US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34" name="Rectangle 10"/>
          <p:cNvSpPr/>
          <p:nvPr/>
        </p:nvSpPr>
        <p:spPr>
          <a:xfrm>
            <a:off x="0" y="1019175"/>
            <a:ext cx="2752725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altLang="en-US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35" name="Rectangle 11"/>
          <p:cNvSpPr/>
          <p:nvPr/>
        </p:nvSpPr>
        <p:spPr>
          <a:xfrm>
            <a:off x="0" y="1333500"/>
            <a:ext cx="2895600" cy="5286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69(sgk/31):</a:t>
            </a:r>
            <a:endParaRPr lang="vi-VN" altLang="en-US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7844" name="Object 20"/>
          <p:cNvGraphicFramePr>
            <a:graphicFrameLocks noGrp="1" noChangeAspect="1"/>
          </p:cNvGraphicFramePr>
          <p:nvPr>
            <p:ph idx="1"/>
          </p:nvPr>
        </p:nvGraphicFramePr>
        <p:xfrm>
          <a:off x="0" y="1808163"/>
          <a:ext cx="23383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" r:id="rId3" imgW="1714500" imgH="266700" progId="Equation.3">
                  <p:embed/>
                </p:oleObj>
              </mc:Choice>
              <mc:Fallback>
                <p:oleObj r:id="rId3" imgW="1714500" imgH="266700" progId="Equation.3">
                  <p:embed/>
                  <p:pic>
                    <p:nvPicPr>
                      <p:cNvPr id="0" name="Picture 3170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0" y="1808163"/>
                        <a:ext cx="2338388" cy="4413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6" name="Rectangle 22"/>
          <p:cNvSpPr/>
          <p:nvPr/>
        </p:nvSpPr>
        <p:spPr>
          <a:xfrm>
            <a:off x="2419350" y="1381125"/>
            <a:ext cx="2266950" cy="5286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hai đa thức:</a:t>
            </a:r>
            <a:endParaRPr lang="vi-VN" altLang="en-US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7847" name="Object 23"/>
          <p:cNvGraphicFramePr>
            <a:graphicFrameLocks noChangeAspect="1"/>
          </p:cNvGraphicFramePr>
          <p:nvPr/>
        </p:nvGraphicFramePr>
        <p:xfrm>
          <a:off x="2794000" y="1808163"/>
          <a:ext cx="12271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r:id="rId5" imgW="901700" imgH="266700" progId="Equation.3">
                  <p:embed/>
                </p:oleObj>
              </mc:Choice>
              <mc:Fallback>
                <p:oleObj r:id="rId5" imgW="901700" imgH="266700" progId="Equation.3">
                  <p:embed/>
                  <p:pic>
                    <p:nvPicPr>
                      <p:cNvPr id="0" name="Picture 3182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794000" y="1808163"/>
                        <a:ext cx="1227138" cy="441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9" name="Rectangle 25"/>
          <p:cNvSpPr/>
          <p:nvPr/>
        </p:nvSpPr>
        <p:spPr>
          <a:xfrm>
            <a:off x="2343150" y="1838325"/>
            <a:ext cx="552450" cy="3857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µ</a:t>
            </a:r>
            <a:endParaRPr lang="vi-VN" altLang="en-US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51" name="Rectangle 27"/>
          <p:cNvSpPr/>
          <p:nvPr/>
        </p:nvSpPr>
        <p:spPr>
          <a:xfrm>
            <a:off x="0" y="2209800"/>
            <a:ext cx="4400550" cy="6524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vi-VN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dư R trong phép chia A cho B 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vi-VN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viết A dưới dạng 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B.Q + R </a:t>
            </a:r>
            <a:endParaRPr lang="vi-VN" altLang="en-US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52" name="Line 28"/>
          <p:cNvSpPr>
            <a:spLocks noChangeShapeType="1"/>
          </p:cNvSpPr>
          <p:nvPr/>
        </p:nvSpPr>
        <p:spPr bwMode="auto">
          <a:xfrm>
            <a:off x="4600575" y="1104900"/>
            <a:ext cx="19050" cy="575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7853" name="Object 29"/>
          <p:cNvGraphicFramePr>
            <a:graphicFrameLocks noChangeAspect="1"/>
          </p:cNvGraphicFramePr>
          <p:nvPr/>
        </p:nvGraphicFramePr>
        <p:xfrm>
          <a:off x="376238" y="3065463"/>
          <a:ext cx="9493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r:id="rId7" imgW="698500" imgH="266700" progId="Equation.3">
                  <p:embed/>
                </p:oleObj>
              </mc:Choice>
              <mc:Fallback>
                <p:oleObj r:id="rId7" imgW="698500" imgH="266700" progId="Equation.3">
                  <p:embed/>
                  <p:pic>
                    <p:nvPicPr>
                      <p:cNvPr id="0" name="Picture 3175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76238" y="3065463"/>
                        <a:ext cx="949325" cy="441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4" name="Rectangle 30"/>
          <p:cNvSpPr/>
          <p:nvPr/>
        </p:nvSpPr>
        <p:spPr>
          <a:xfrm>
            <a:off x="0" y="2762250"/>
            <a:ext cx="1376363" cy="4714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7855" name="Object 31"/>
          <p:cNvGraphicFramePr>
            <a:graphicFrameLocks noChangeAspect="1"/>
          </p:cNvGraphicFramePr>
          <p:nvPr/>
        </p:nvGraphicFramePr>
        <p:xfrm>
          <a:off x="3244850" y="2989263"/>
          <a:ext cx="7635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r:id="rId9" imgW="558800" imgH="266700" progId="Equation.3">
                  <p:embed/>
                </p:oleObj>
              </mc:Choice>
              <mc:Fallback>
                <p:oleObj r:id="rId9" imgW="558800" imgH="266700" progId="Equation.3">
                  <p:embed/>
                  <p:pic>
                    <p:nvPicPr>
                      <p:cNvPr id="0" name="Picture 3185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244850" y="2989263"/>
                        <a:ext cx="763588" cy="469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7" name="Line 33"/>
          <p:cNvSpPr>
            <a:spLocks noChangeShapeType="1"/>
          </p:cNvSpPr>
          <p:nvPr/>
        </p:nvSpPr>
        <p:spPr bwMode="auto">
          <a:xfrm>
            <a:off x="3133725" y="298132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7858" name="Line 34"/>
          <p:cNvSpPr>
            <a:spLocks noChangeShapeType="1"/>
          </p:cNvSpPr>
          <p:nvPr/>
        </p:nvSpPr>
        <p:spPr bwMode="auto">
          <a:xfrm>
            <a:off x="3143250" y="36480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7859" name="Object 35"/>
          <p:cNvGraphicFramePr>
            <a:graphicFrameLocks noChangeAspect="1"/>
          </p:cNvGraphicFramePr>
          <p:nvPr/>
        </p:nvGraphicFramePr>
        <p:xfrm>
          <a:off x="382588" y="3446463"/>
          <a:ext cx="4619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r:id="rId11" imgW="342900" imgH="266700" progId="Equation.3">
                  <p:embed/>
                </p:oleObj>
              </mc:Choice>
              <mc:Fallback>
                <p:oleObj r:id="rId11" imgW="342900" imgH="266700" progId="Equation.3">
                  <p:embed/>
                  <p:pic>
                    <p:nvPicPr>
                      <p:cNvPr id="0" name="Picture 3183"/>
                      <p:cNvPicPr/>
                      <p:nvPr/>
                    </p:nvPicPr>
                    <p:blipFill>
                      <a:blip r:embed="rId1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82588" y="3446463"/>
                        <a:ext cx="461962" cy="441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0" name="Object 36"/>
          <p:cNvGraphicFramePr>
            <a:graphicFrameLocks noChangeAspect="1"/>
          </p:cNvGraphicFramePr>
          <p:nvPr/>
        </p:nvGraphicFramePr>
        <p:xfrm>
          <a:off x="2147888" y="3130550"/>
          <a:ext cx="74136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r:id="rId13" imgW="546100" imgH="241300" progId="Equation.3">
                  <p:embed/>
                </p:oleObj>
              </mc:Choice>
              <mc:Fallback>
                <p:oleObj r:id="rId13" imgW="546100" imgH="241300" progId="Equation.3">
                  <p:embed/>
                  <p:pic>
                    <p:nvPicPr>
                      <p:cNvPr id="0" name="Picture 3179"/>
                      <p:cNvPicPr/>
                      <p:nvPr/>
                    </p:nvPicPr>
                    <p:blipFill>
                      <a:blip r:embed="rId1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147888" y="3130550"/>
                        <a:ext cx="741362" cy="385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2" name="Object 38"/>
          <p:cNvGraphicFramePr>
            <a:graphicFrameLocks noChangeAspect="1"/>
          </p:cNvGraphicFramePr>
          <p:nvPr/>
        </p:nvGraphicFramePr>
        <p:xfrm>
          <a:off x="3168650" y="3716338"/>
          <a:ext cx="4635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r:id="rId15" imgW="342900" imgH="266700" progId="Equation.3">
                  <p:embed/>
                </p:oleObj>
              </mc:Choice>
              <mc:Fallback>
                <p:oleObj r:id="rId15" imgW="342900" imgH="266700" progId="Equation.3">
                  <p:embed/>
                  <p:pic>
                    <p:nvPicPr>
                      <p:cNvPr id="0" name="Picture 3184"/>
                      <p:cNvPicPr/>
                      <p:nvPr/>
                    </p:nvPicPr>
                    <p:blipFill>
                      <a:blip r:embed="rId1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168650" y="3716338"/>
                        <a:ext cx="463550" cy="469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3" name="Object 39"/>
          <p:cNvGraphicFramePr>
            <a:graphicFrameLocks noChangeAspect="1"/>
          </p:cNvGraphicFramePr>
          <p:nvPr/>
        </p:nvGraphicFramePr>
        <p:xfrm>
          <a:off x="1301750" y="3446463"/>
          <a:ext cx="6492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r:id="rId17" imgW="469900" imgH="266700" progId="Equation.3">
                  <p:embed/>
                </p:oleObj>
              </mc:Choice>
              <mc:Fallback>
                <p:oleObj r:id="rId17" imgW="469900" imgH="266700" progId="Equation.3">
                  <p:embed/>
                  <p:pic>
                    <p:nvPicPr>
                      <p:cNvPr id="0" name="Picture 3186"/>
                      <p:cNvPicPr/>
                      <p:nvPr/>
                    </p:nvPicPr>
                    <p:blipFill>
                      <a:blip r:embed="rId1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301750" y="3446463"/>
                        <a:ext cx="649288" cy="469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64" name="Line 40"/>
          <p:cNvSpPr>
            <a:spLocks noChangeShapeType="1"/>
          </p:cNvSpPr>
          <p:nvPr/>
        </p:nvSpPr>
        <p:spPr bwMode="auto">
          <a:xfrm>
            <a:off x="228600" y="3971925"/>
            <a:ext cx="26670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7865" name="Rectangle 41"/>
          <p:cNvSpPr/>
          <p:nvPr/>
        </p:nvSpPr>
        <p:spPr>
          <a:xfrm>
            <a:off x="0" y="3314700"/>
            <a:ext cx="352425" cy="3857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7866" name="Object 42"/>
          <p:cNvGraphicFramePr>
            <a:graphicFrameLocks noChangeAspect="1"/>
          </p:cNvGraphicFramePr>
          <p:nvPr/>
        </p:nvGraphicFramePr>
        <p:xfrm>
          <a:off x="968375" y="3998913"/>
          <a:ext cx="3254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r:id="rId19" imgW="241300" imgH="266700" progId="Equation.3">
                  <p:embed/>
                </p:oleObj>
              </mc:Choice>
              <mc:Fallback>
                <p:oleObj r:id="rId19" imgW="241300" imgH="266700" progId="Equation.3">
                  <p:embed/>
                  <p:pic>
                    <p:nvPicPr>
                      <p:cNvPr id="0" name="Picture 3177"/>
                      <p:cNvPicPr/>
                      <p:nvPr/>
                    </p:nvPicPr>
                    <p:blipFill>
                      <a:blip r:embed="rId2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968375" y="3998913"/>
                        <a:ext cx="325438" cy="441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7" name="Object 43"/>
          <p:cNvGraphicFramePr>
            <a:graphicFrameLocks noChangeAspect="1"/>
          </p:cNvGraphicFramePr>
          <p:nvPr/>
        </p:nvGraphicFramePr>
        <p:xfrm>
          <a:off x="1301750" y="3979863"/>
          <a:ext cx="6492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" r:id="rId21" imgW="469900" imgH="266700" progId="Equation.3">
                  <p:embed/>
                </p:oleObj>
              </mc:Choice>
              <mc:Fallback>
                <p:oleObj r:id="rId21" imgW="469900" imgH="266700" progId="Equation.3">
                  <p:embed/>
                  <p:pic>
                    <p:nvPicPr>
                      <p:cNvPr id="0" name="Picture 3168"/>
                      <p:cNvPicPr/>
                      <p:nvPr/>
                    </p:nvPicPr>
                    <p:blipFill>
                      <a:blip r:embed="rId2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301750" y="3979863"/>
                        <a:ext cx="649288" cy="469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8" name="Object 44"/>
          <p:cNvGraphicFramePr>
            <a:graphicFrameLocks noChangeAspect="1"/>
          </p:cNvGraphicFramePr>
          <p:nvPr/>
        </p:nvGraphicFramePr>
        <p:xfrm>
          <a:off x="1933575" y="4035425"/>
          <a:ext cx="57943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r:id="rId23" imgW="419100" imgH="241300" progId="Equation.3">
                  <p:embed/>
                </p:oleObj>
              </mc:Choice>
              <mc:Fallback>
                <p:oleObj r:id="rId23" imgW="419100" imgH="241300" progId="Equation.3">
                  <p:embed/>
                  <p:pic>
                    <p:nvPicPr>
                      <p:cNvPr id="0" name="Picture 3169"/>
                      <p:cNvPicPr/>
                      <p:nvPr/>
                    </p:nvPicPr>
                    <p:blipFill>
                      <a:blip r:embed="rId2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933575" y="4035425"/>
                        <a:ext cx="579438" cy="385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9" name="Object 45"/>
          <p:cNvGraphicFramePr>
            <a:graphicFrameLocks noChangeAspect="1"/>
          </p:cNvGraphicFramePr>
          <p:nvPr/>
        </p:nvGraphicFramePr>
        <p:xfrm>
          <a:off x="2471738" y="4035425"/>
          <a:ext cx="4159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r:id="rId25" imgW="304800" imgH="241300" progId="Equation.3">
                  <p:embed/>
                </p:oleObj>
              </mc:Choice>
              <mc:Fallback>
                <p:oleObj r:id="rId25" imgW="304800" imgH="241300" progId="Equation.3">
                  <p:embed/>
                  <p:pic>
                    <p:nvPicPr>
                      <p:cNvPr id="0" name="Picture 3171"/>
                      <p:cNvPicPr/>
                      <p:nvPr/>
                    </p:nvPicPr>
                    <p:blipFill>
                      <a:blip r:embed="rId2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471738" y="4035425"/>
                        <a:ext cx="415925" cy="385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70" name="Object 46"/>
          <p:cNvGraphicFramePr>
            <a:graphicFrameLocks noChangeAspect="1"/>
          </p:cNvGraphicFramePr>
          <p:nvPr/>
        </p:nvGraphicFramePr>
        <p:xfrm>
          <a:off x="3567113" y="3881438"/>
          <a:ext cx="4413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r:id="rId27" imgW="317500" imgH="203200" progId="Equation.3">
                  <p:embed/>
                </p:oleObj>
              </mc:Choice>
              <mc:Fallback>
                <p:oleObj r:id="rId27" imgW="317500" imgH="203200" progId="Equation.3">
                  <p:embed/>
                  <p:pic>
                    <p:nvPicPr>
                      <p:cNvPr id="0" name="Picture 3172"/>
                      <p:cNvPicPr/>
                      <p:nvPr/>
                    </p:nvPicPr>
                    <p:blipFill>
                      <a:blip r:embed="rId2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567113" y="3881438"/>
                        <a:ext cx="441325" cy="330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71" name="Object 47"/>
          <p:cNvGraphicFramePr>
            <a:graphicFrameLocks noChangeAspect="1"/>
          </p:cNvGraphicFramePr>
          <p:nvPr/>
        </p:nvGraphicFramePr>
        <p:xfrm>
          <a:off x="958850" y="4379913"/>
          <a:ext cx="3254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" r:id="rId29" imgW="241300" imgH="266700" progId="Equation.3">
                  <p:embed/>
                </p:oleObj>
              </mc:Choice>
              <mc:Fallback>
                <p:oleObj r:id="rId29" imgW="241300" imgH="266700" progId="Equation.3">
                  <p:embed/>
                  <p:pic>
                    <p:nvPicPr>
                      <p:cNvPr id="0" name="Picture 3173"/>
                      <p:cNvPicPr/>
                      <p:nvPr/>
                    </p:nvPicPr>
                    <p:blipFill>
                      <a:blip r:embed="rId3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958850" y="4379913"/>
                        <a:ext cx="325438" cy="441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73" name="Object 49"/>
          <p:cNvGraphicFramePr>
            <a:graphicFrameLocks noChangeAspect="1"/>
          </p:cNvGraphicFramePr>
          <p:nvPr/>
        </p:nvGraphicFramePr>
        <p:xfrm>
          <a:off x="2058988" y="4443413"/>
          <a:ext cx="4413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r:id="rId31" imgW="317500" imgH="203200" progId="Equation.3">
                  <p:embed/>
                </p:oleObj>
              </mc:Choice>
              <mc:Fallback>
                <p:oleObj r:id="rId31" imgW="317500" imgH="203200" progId="Equation.3">
                  <p:embed/>
                  <p:pic>
                    <p:nvPicPr>
                      <p:cNvPr id="0" name="Picture 3174"/>
                      <p:cNvPicPr/>
                      <p:nvPr/>
                    </p:nvPicPr>
                    <p:blipFill>
                      <a:blip r:embed="rId3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58988" y="4443413"/>
                        <a:ext cx="441325" cy="330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74" name="Line 50"/>
          <p:cNvSpPr>
            <a:spLocks noChangeShapeType="1"/>
          </p:cNvSpPr>
          <p:nvPr/>
        </p:nvSpPr>
        <p:spPr bwMode="auto">
          <a:xfrm>
            <a:off x="352425" y="4781550"/>
            <a:ext cx="26670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7875" name="Rectangle 51"/>
          <p:cNvSpPr/>
          <p:nvPr/>
        </p:nvSpPr>
        <p:spPr>
          <a:xfrm>
            <a:off x="628650" y="4210050"/>
            <a:ext cx="352425" cy="3857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7876" name="Object 52"/>
          <p:cNvGraphicFramePr>
            <a:graphicFrameLocks noChangeAspect="1"/>
          </p:cNvGraphicFramePr>
          <p:nvPr/>
        </p:nvGraphicFramePr>
        <p:xfrm>
          <a:off x="1311275" y="4818063"/>
          <a:ext cx="6492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r:id="rId33" imgW="469900" imgH="266700" progId="Equation.3">
                  <p:embed/>
                </p:oleObj>
              </mc:Choice>
              <mc:Fallback>
                <p:oleObj r:id="rId33" imgW="469900" imgH="266700" progId="Equation.3">
                  <p:embed/>
                  <p:pic>
                    <p:nvPicPr>
                      <p:cNvPr id="0" name="Picture 3180"/>
                      <p:cNvPicPr/>
                      <p:nvPr/>
                    </p:nvPicPr>
                    <p:blipFill>
                      <a:blip r:embed="rId3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311275" y="4818063"/>
                        <a:ext cx="649288" cy="469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77" name="Object 53"/>
          <p:cNvGraphicFramePr>
            <a:graphicFrameLocks noChangeAspect="1"/>
          </p:cNvGraphicFramePr>
          <p:nvPr/>
        </p:nvGraphicFramePr>
        <p:xfrm>
          <a:off x="1935163" y="4892675"/>
          <a:ext cx="5556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r:id="rId35" imgW="406400" imgH="241300" progId="Equation.3">
                  <p:embed/>
                </p:oleObj>
              </mc:Choice>
              <mc:Fallback>
                <p:oleObj r:id="rId35" imgW="406400" imgH="241300" progId="Equation.3">
                  <p:embed/>
                  <p:pic>
                    <p:nvPicPr>
                      <p:cNvPr id="0" name="Picture 3176"/>
                      <p:cNvPicPr/>
                      <p:nvPr/>
                    </p:nvPicPr>
                    <p:blipFill>
                      <a:blip r:embed="rId3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935163" y="4892675"/>
                        <a:ext cx="555625" cy="385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78" name="Object 54"/>
          <p:cNvGraphicFramePr>
            <a:graphicFrameLocks noChangeAspect="1"/>
          </p:cNvGraphicFramePr>
          <p:nvPr/>
        </p:nvGraphicFramePr>
        <p:xfrm>
          <a:off x="2547938" y="4883150"/>
          <a:ext cx="4159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r:id="rId37" imgW="304800" imgH="241300" progId="Equation.3">
                  <p:embed/>
                </p:oleObj>
              </mc:Choice>
              <mc:Fallback>
                <p:oleObj r:id="rId37" imgW="304800" imgH="241300" progId="Equation.3">
                  <p:embed/>
                  <p:pic>
                    <p:nvPicPr>
                      <p:cNvPr id="0" name="Picture 3178"/>
                      <p:cNvPicPr/>
                      <p:nvPr/>
                    </p:nvPicPr>
                    <p:blipFill>
                      <a:blip r:embed="rId3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547938" y="4883150"/>
                        <a:ext cx="415925" cy="385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79" name="Object 55"/>
          <p:cNvGraphicFramePr>
            <a:graphicFrameLocks noChangeAspect="1"/>
          </p:cNvGraphicFramePr>
          <p:nvPr/>
        </p:nvGraphicFramePr>
        <p:xfrm>
          <a:off x="4008438" y="3836988"/>
          <a:ext cx="4159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r:id="rId39" imgW="304800" imgH="241300" progId="Equation.3">
                  <p:embed/>
                </p:oleObj>
              </mc:Choice>
              <mc:Fallback>
                <p:oleObj r:id="rId39" imgW="304800" imgH="241300" progId="Equation.3">
                  <p:embed/>
                  <p:pic>
                    <p:nvPicPr>
                      <p:cNvPr id="0" name="Picture 3181"/>
                      <p:cNvPicPr/>
                      <p:nvPr/>
                    </p:nvPicPr>
                    <p:blipFill>
                      <a:blip r:embed="rId4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008438" y="3836988"/>
                        <a:ext cx="415925" cy="385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81" name="Object 57"/>
          <p:cNvGraphicFramePr>
            <a:graphicFrameLocks noChangeAspect="1"/>
          </p:cNvGraphicFramePr>
          <p:nvPr/>
        </p:nvGraphicFramePr>
        <p:xfrm>
          <a:off x="1311275" y="5151438"/>
          <a:ext cx="6492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r:id="rId41" imgW="469900" imgH="266700" progId="Equation.3">
                  <p:embed/>
                </p:oleObj>
              </mc:Choice>
              <mc:Fallback>
                <p:oleObj r:id="rId41" imgW="469900" imgH="266700" progId="Equation.3">
                  <p:embed/>
                  <p:pic>
                    <p:nvPicPr>
                      <p:cNvPr id="0" name="Picture 3200"/>
                      <p:cNvPicPr/>
                      <p:nvPr/>
                    </p:nvPicPr>
                    <p:blipFill>
                      <a:blip r:embed="rId4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311275" y="5151438"/>
                        <a:ext cx="649288" cy="469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82" name="Object 58"/>
          <p:cNvGraphicFramePr>
            <a:graphicFrameLocks noChangeAspect="1"/>
          </p:cNvGraphicFramePr>
          <p:nvPr/>
        </p:nvGraphicFramePr>
        <p:xfrm>
          <a:off x="2538413" y="5207000"/>
          <a:ext cx="4159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r:id="rId43" imgW="304800" imgH="241300" progId="Equation.3">
                  <p:embed/>
                </p:oleObj>
              </mc:Choice>
              <mc:Fallback>
                <p:oleObj r:id="rId43" imgW="304800" imgH="241300" progId="Equation.3">
                  <p:embed/>
                  <p:pic>
                    <p:nvPicPr>
                      <p:cNvPr id="0" name="Picture 3197"/>
                      <p:cNvPicPr/>
                      <p:nvPr/>
                    </p:nvPicPr>
                    <p:blipFill>
                      <a:blip r:embed="rId4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538413" y="5207000"/>
                        <a:ext cx="415925" cy="385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83" name="Line 59"/>
          <p:cNvSpPr>
            <a:spLocks noChangeShapeType="1"/>
          </p:cNvSpPr>
          <p:nvPr/>
        </p:nvSpPr>
        <p:spPr bwMode="auto">
          <a:xfrm>
            <a:off x="1066800" y="5619750"/>
            <a:ext cx="209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7884" name="Rectangle 60"/>
          <p:cNvSpPr/>
          <p:nvPr/>
        </p:nvSpPr>
        <p:spPr>
          <a:xfrm>
            <a:off x="962025" y="5105400"/>
            <a:ext cx="352425" cy="3857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7885" name="Object 61"/>
          <p:cNvGraphicFramePr>
            <a:graphicFrameLocks noChangeAspect="1"/>
          </p:cNvGraphicFramePr>
          <p:nvPr/>
        </p:nvGraphicFramePr>
        <p:xfrm>
          <a:off x="2084388" y="5624513"/>
          <a:ext cx="36988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r:id="rId45" imgW="266700" imgH="241300" progId="Equation.3">
                  <p:embed/>
                </p:oleObj>
              </mc:Choice>
              <mc:Fallback>
                <p:oleObj r:id="rId45" imgW="266700" imgH="241300" progId="Equation.3">
                  <p:embed/>
                  <p:pic>
                    <p:nvPicPr>
                      <p:cNvPr id="0" name="Picture 3203"/>
                      <p:cNvPicPr/>
                      <p:nvPr/>
                    </p:nvPicPr>
                    <p:blipFill>
                      <a:blip r:embed="rId4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84388" y="5624513"/>
                        <a:ext cx="369887" cy="385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86" name="Object 62"/>
          <p:cNvGraphicFramePr>
            <a:graphicFrameLocks noChangeAspect="1"/>
          </p:cNvGraphicFramePr>
          <p:nvPr/>
        </p:nvGraphicFramePr>
        <p:xfrm>
          <a:off x="2538413" y="5640388"/>
          <a:ext cx="4159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r:id="rId47" imgW="304800" imgH="215900" progId="Equation.3">
                  <p:embed/>
                </p:oleObj>
              </mc:Choice>
              <mc:Fallback>
                <p:oleObj r:id="rId47" imgW="304800" imgH="215900" progId="Equation.3">
                  <p:embed/>
                  <p:pic>
                    <p:nvPicPr>
                      <p:cNvPr id="0" name="Picture 3204"/>
                      <p:cNvPicPr/>
                      <p:nvPr/>
                    </p:nvPicPr>
                    <p:blipFill>
                      <a:blip r:embed="rId4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538413" y="5640388"/>
                        <a:ext cx="415925" cy="319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87" name="Rectangle 63"/>
          <p:cNvSpPr/>
          <p:nvPr/>
        </p:nvSpPr>
        <p:spPr>
          <a:xfrm>
            <a:off x="0" y="6096000"/>
            <a:ext cx="733425" cy="2905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7888" name="Object 64"/>
          <p:cNvGraphicFramePr>
            <a:graphicFrameLocks noChangeAspect="1"/>
          </p:cNvGraphicFramePr>
          <p:nvPr/>
        </p:nvGraphicFramePr>
        <p:xfrm>
          <a:off x="763588" y="6018213"/>
          <a:ext cx="18748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r:id="rId49" imgW="1371600" imgH="266700" progId="Equation.3">
                  <p:embed/>
                </p:oleObj>
              </mc:Choice>
              <mc:Fallback>
                <p:oleObj r:id="rId49" imgW="1371600" imgH="266700" progId="Equation.3">
                  <p:embed/>
                  <p:pic>
                    <p:nvPicPr>
                      <p:cNvPr id="0" name="Picture 3201"/>
                      <p:cNvPicPr/>
                      <p:nvPr/>
                    </p:nvPicPr>
                    <p:blipFill>
                      <a:blip r:embed="rId5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63588" y="6018213"/>
                        <a:ext cx="1874837" cy="441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9"/>
          <p:cNvGrpSpPr/>
          <p:nvPr/>
        </p:nvGrpSpPr>
        <p:grpSpPr>
          <a:xfrm>
            <a:off x="1528763" y="6389688"/>
            <a:ext cx="1376362" cy="528637"/>
            <a:chOff x="3045" y="2459"/>
            <a:chExt cx="867" cy="333"/>
          </a:xfrm>
        </p:grpSpPr>
        <p:graphicFrame>
          <p:nvGraphicFramePr>
            <p:cNvPr id="14406" name="Object 66"/>
            <p:cNvGraphicFramePr>
              <a:graphicFrameLocks noChangeAspect="1"/>
            </p:cNvGraphicFramePr>
            <p:nvPr/>
          </p:nvGraphicFramePr>
          <p:xfrm>
            <a:off x="3045" y="2459"/>
            <a:ext cx="350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6" r:id="rId51" imgW="406400" imgH="304800" progId="Equation.3">
                    <p:embed/>
                  </p:oleObj>
                </mc:Choice>
                <mc:Fallback>
                  <p:oleObj r:id="rId51" imgW="406400" imgH="304800" progId="Equation.3">
                    <p:embed/>
                    <p:pic>
                      <p:nvPicPr>
                        <p:cNvPr id="0" name="Picture 3205"/>
                        <p:cNvPicPr/>
                        <p:nvPr/>
                      </p:nvPicPr>
                      <p:blipFill>
                        <a:blip r:embed="rId52">
                          <a:clrChange>
                            <a:clrFrom>
                              <a:srgbClr val="000000"/>
                            </a:clrFrom>
                            <a:clrTo>
                              <a:srgbClr val="FFFFFF"/>
                            </a:clrTo>
                          </a:clrChange>
                          <a:clrChange>
                            <a:clrFrom>
                              <a:srgbClr val="FFFFFF"/>
                            </a:clrFrom>
                            <a:clrTo>
                              <a:srgbClr val="000099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045" y="2459"/>
                          <a:ext cx="350" cy="33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407" name="Object 67"/>
            <p:cNvGraphicFramePr>
              <a:graphicFrameLocks noChangeAspect="1"/>
            </p:cNvGraphicFramePr>
            <p:nvPr/>
          </p:nvGraphicFramePr>
          <p:xfrm>
            <a:off x="3343" y="2553"/>
            <a:ext cx="278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7" r:id="rId53" imgW="317500" imgH="203200" progId="Equation.3">
                    <p:embed/>
                  </p:oleObj>
                </mc:Choice>
                <mc:Fallback>
                  <p:oleObj r:id="rId53" imgW="317500" imgH="203200" progId="Equation.3">
                    <p:embed/>
                    <p:pic>
                      <p:nvPicPr>
                        <p:cNvPr id="0" name="Picture 3194"/>
                        <p:cNvPicPr/>
                        <p:nvPr/>
                      </p:nvPicPr>
                      <p:blipFill>
                        <a:blip r:embed="rId54">
                          <a:clrChange>
                            <a:clrFrom>
                              <a:srgbClr val="000000"/>
                            </a:clrFrom>
                            <a:clrTo>
                              <a:srgbClr val="FFFFFF"/>
                            </a:clrTo>
                          </a:clrChange>
                          <a:clrChange>
                            <a:clrFrom>
                              <a:srgbClr val="FFFFFF"/>
                            </a:clrFrom>
                            <a:clrTo>
                              <a:srgbClr val="000099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343" y="2553"/>
                          <a:ext cx="278" cy="2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408" name="Object 68"/>
            <p:cNvGraphicFramePr>
              <a:graphicFrameLocks noChangeAspect="1"/>
            </p:cNvGraphicFramePr>
            <p:nvPr/>
          </p:nvGraphicFramePr>
          <p:xfrm>
            <a:off x="3592" y="2495"/>
            <a:ext cx="320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8" r:id="rId55" imgW="368300" imgH="266700" progId="Equation.3">
                    <p:embed/>
                  </p:oleObj>
                </mc:Choice>
                <mc:Fallback>
                  <p:oleObj r:id="rId55" imgW="368300" imgH="266700" progId="Equation.3">
                    <p:embed/>
                    <p:pic>
                      <p:nvPicPr>
                        <p:cNvPr id="0" name="Picture 3208"/>
                        <p:cNvPicPr/>
                        <p:nvPr/>
                      </p:nvPicPr>
                      <p:blipFill>
                        <a:blip r:embed="rId56">
                          <a:clrChange>
                            <a:clrFrom>
                              <a:srgbClr val="000000"/>
                            </a:clrFrom>
                            <a:clrTo>
                              <a:srgbClr val="FFFFFF"/>
                            </a:clrTo>
                          </a:clrChange>
                          <a:clrChange>
                            <a:clrFrom>
                              <a:srgbClr val="FFFFFF"/>
                            </a:clrFrom>
                            <a:clrTo>
                              <a:srgbClr val="000099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592" y="2495"/>
                          <a:ext cx="320" cy="27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7894" name="Object 70"/>
          <p:cNvGraphicFramePr>
            <a:graphicFrameLocks noChangeAspect="1"/>
          </p:cNvGraphicFramePr>
          <p:nvPr/>
        </p:nvGraphicFramePr>
        <p:xfrm>
          <a:off x="473075" y="6408738"/>
          <a:ext cx="10890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" r:id="rId57" imgW="800100" imgH="304800" progId="Equation.3">
                  <p:embed/>
                </p:oleObj>
              </mc:Choice>
              <mc:Fallback>
                <p:oleObj r:id="rId57" imgW="800100" imgH="304800" progId="Equation.3">
                  <p:embed/>
                  <p:pic>
                    <p:nvPicPr>
                      <p:cNvPr id="0" name="Picture 3195"/>
                      <p:cNvPicPr/>
                      <p:nvPr/>
                    </p:nvPicPr>
                    <p:blipFill>
                      <a:blip r:embed="rId5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73075" y="6408738"/>
                        <a:ext cx="1089025" cy="496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73"/>
          <p:cNvGrpSpPr/>
          <p:nvPr/>
        </p:nvGrpSpPr>
        <p:grpSpPr>
          <a:xfrm>
            <a:off x="2897188" y="6472238"/>
            <a:ext cx="962025" cy="385762"/>
            <a:chOff x="3193" y="3399"/>
            <a:chExt cx="606" cy="243"/>
          </a:xfrm>
        </p:grpSpPr>
        <p:graphicFrame>
          <p:nvGraphicFramePr>
            <p:cNvPr id="14404" name="Object 71"/>
            <p:cNvGraphicFramePr>
              <a:graphicFrameLocks noChangeAspect="1"/>
            </p:cNvGraphicFramePr>
            <p:nvPr/>
          </p:nvGraphicFramePr>
          <p:xfrm>
            <a:off x="3193" y="3399"/>
            <a:ext cx="349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0" r:id="rId59" imgW="406400" imgH="241300" progId="Equation.3">
                    <p:embed/>
                  </p:oleObj>
                </mc:Choice>
                <mc:Fallback>
                  <p:oleObj r:id="rId59" imgW="406400" imgH="241300" progId="Equation.3">
                    <p:embed/>
                    <p:pic>
                      <p:nvPicPr>
                        <p:cNvPr id="0" name="Picture 3198"/>
                        <p:cNvPicPr/>
                        <p:nvPr/>
                      </p:nvPicPr>
                      <p:blipFill>
                        <a:blip r:embed="rId60">
                          <a:clrChange>
                            <a:clrFrom>
                              <a:srgbClr val="000000"/>
                            </a:clrFrom>
                            <a:clrTo>
                              <a:srgbClr val="FFFFFF"/>
                            </a:clrTo>
                          </a:clrChange>
                          <a:clrChange>
                            <a:clrFrom>
                              <a:srgbClr val="FFFFFF"/>
                            </a:clrFrom>
                            <a:clrTo>
                              <a:srgbClr val="000099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193" y="3399"/>
                          <a:ext cx="349" cy="24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405" name="Object 72"/>
            <p:cNvGraphicFramePr>
              <a:graphicFrameLocks noChangeAspect="1"/>
            </p:cNvGraphicFramePr>
            <p:nvPr/>
          </p:nvGraphicFramePr>
          <p:xfrm>
            <a:off x="3537" y="3415"/>
            <a:ext cx="262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1" r:id="rId61" imgW="304800" imgH="215900" progId="Equation.3">
                    <p:embed/>
                  </p:oleObj>
                </mc:Choice>
                <mc:Fallback>
                  <p:oleObj r:id="rId61" imgW="304800" imgH="215900" progId="Equation.3">
                    <p:embed/>
                    <p:pic>
                      <p:nvPicPr>
                        <p:cNvPr id="0" name="Picture 3199"/>
                        <p:cNvPicPr/>
                        <p:nvPr/>
                      </p:nvPicPr>
                      <p:blipFill>
                        <a:blip r:embed="rId62">
                          <a:clrChange>
                            <a:clrFrom>
                              <a:srgbClr val="000000"/>
                            </a:clrFrom>
                            <a:clrTo>
                              <a:srgbClr val="FFFFFF"/>
                            </a:clrTo>
                          </a:clrChange>
                          <a:clrChange>
                            <a:clrFrom>
                              <a:srgbClr val="FFFFFF"/>
                            </a:clrFrom>
                            <a:clrTo>
                              <a:srgbClr val="000099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537" y="3415"/>
                          <a:ext cx="262" cy="20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898" name="Rectangle 74"/>
          <p:cNvSpPr/>
          <p:nvPr/>
        </p:nvSpPr>
        <p:spPr>
          <a:xfrm>
            <a:off x="4654550" y="1095375"/>
            <a:ext cx="3400425" cy="5286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68(sgk/31):</a:t>
            </a:r>
            <a:endParaRPr lang="vi-VN" altLang="en-US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99" name="Rectangle 75"/>
          <p:cNvSpPr/>
          <p:nvPr/>
        </p:nvSpPr>
        <p:spPr>
          <a:xfrm>
            <a:off x="4610100" y="1638300"/>
            <a:ext cx="4533900" cy="7477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vi-VN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hằng đẳng thức đáng nhớ để thực hiện phép 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chia: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7900" name="Object 76"/>
          <p:cNvGraphicFramePr>
            <a:graphicFrameLocks noChangeAspect="1"/>
          </p:cNvGraphicFramePr>
          <p:nvPr/>
        </p:nvGraphicFramePr>
        <p:xfrm>
          <a:off x="4654550" y="2341563"/>
          <a:ext cx="352901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r:id="rId63" imgW="2133600" imgH="304800" progId="Equation.3">
                  <p:embed/>
                </p:oleObj>
              </mc:Choice>
              <mc:Fallback>
                <p:oleObj r:id="rId63" imgW="2133600" imgH="304800" progId="Equation.3">
                  <p:embed/>
                  <p:pic>
                    <p:nvPicPr>
                      <p:cNvPr id="0" name="Picture 3206"/>
                      <p:cNvPicPr/>
                      <p:nvPr/>
                    </p:nvPicPr>
                    <p:blipFill>
                      <a:blip r:embed="rId6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654550" y="2341563"/>
                        <a:ext cx="3529013" cy="496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01" name="Object 77"/>
          <p:cNvGraphicFramePr>
            <a:graphicFrameLocks noChangeAspect="1"/>
          </p:cNvGraphicFramePr>
          <p:nvPr/>
        </p:nvGraphicFramePr>
        <p:xfrm>
          <a:off x="4656138" y="2760663"/>
          <a:ext cx="18208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r:id="rId65" imgW="1104900" imgH="304800" progId="Equation.3">
                  <p:embed/>
                </p:oleObj>
              </mc:Choice>
              <mc:Fallback>
                <p:oleObj r:id="rId65" imgW="1104900" imgH="304800" progId="Equation.3">
                  <p:embed/>
                  <p:pic>
                    <p:nvPicPr>
                      <p:cNvPr id="0" name="Picture 3188"/>
                      <p:cNvPicPr/>
                      <p:nvPr/>
                    </p:nvPicPr>
                    <p:blipFill>
                      <a:blip r:embed="rId6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656138" y="2760663"/>
                        <a:ext cx="1820862" cy="496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02" name="Object 78"/>
          <p:cNvGraphicFramePr>
            <a:graphicFrameLocks noChangeAspect="1"/>
          </p:cNvGraphicFramePr>
          <p:nvPr/>
        </p:nvGraphicFramePr>
        <p:xfrm>
          <a:off x="6462713" y="2816225"/>
          <a:ext cx="9969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" r:id="rId67" imgW="723900" imgH="266700" progId="Equation.3">
                  <p:embed/>
                </p:oleObj>
              </mc:Choice>
              <mc:Fallback>
                <p:oleObj r:id="rId67" imgW="723900" imgH="266700" progId="Equation.3">
                  <p:embed/>
                  <p:pic>
                    <p:nvPicPr>
                      <p:cNvPr id="0" name="Picture 3207"/>
                      <p:cNvPicPr/>
                      <p:nvPr/>
                    </p:nvPicPr>
                    <p:blipFill>
                      <a:blip r:embed="rId6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462713" y="2816225"/>
                        <a:ext cx="996950" cy="441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03" name="Object 79"/>
          <p:cNvGraphicFramePr>
            <a:graphicFrameLocks noChangeAspect="1"/>
          </p:cNvGraphicFramePr>
          <p:nvPr/>
        </p:nvGraphicFramePr>
        <p:xfrm>
          <a:off x="4629150" y="3179763"/>
          <a:ext cx="35782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r:id="rId69" imgW="2095500" imgH="304800" progId="Equation.3">
                  <p:embed/>
                </p:oleObj>
              </mc:Choice>
              <mc:Fallback>
                <p:oleObj r:id="rId69" imgW="2095500" imgH="304800" progId="Equation.3">
                  <p:embed/>
                  <p:pic>
                    <p:nvPicPr>
                      <p:cNvPr id="0" name="Picture 3189"/>
                      <p:cNvPicPr/>
                      <p:nvPr/>
                    </p:nvPicPr>
                    <p:blipFill>
                      <a:blip r:embed="rId7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629150" y="3179763"/>
                        <a:ext cx="3578225" cy="496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905" name="Rectangle 81"/>
          <p:cNvSpPr/>
          <p:nvPr/>
        </p:nvSpPr>
        <p:spPr>
          <a:xfrm>
            <a:off x="4581525" y="3609975"/>
            <a:ext cx="723900" cy="4714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7906" name="Object 82"/>
          <p:cNvGraphicFramePr>
            <a:graphicFrameLocks noChangeAspect="1"/>
          </p:cNvGraphicFramePr>
          <p:nvPr/>
        </p:nvGraphicFramePr>
        <p:xfrm>
          <a:off x="4645025" y="3894138"/>
          <a:ext cx="352901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" r:id="rId71" imgW="2133600" imgH="304800" progId="Equation.3">
                  <p:embed/>
                </p:oleObj>
              </mc:Choice>
              <mc:Fallback>
                <p:oleObj r:id="rId71" imgW="2133600" imgH="304800" progId="Equation.3">
                  <p:embed/>
                  <p:pic>
                    <p:nvPicPr>
                      <p:cNvPr id="0" name="Picture 3209"/>
                      <p:cNvPicPr/>
                      <p:nvPr/>
                    </p:nvPicPr>
                    <p:blipFill>
                      <a:blip r:embed="rId7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645025" y="3894138"/>
                        <a:ext cx="3529013" cy="496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07" name="Object 83"/>
          <p:cNvGraphicFramePr>
            <a:graphicFrameLocks noChangeAspect="1"/>
          </p:cNvGraphicFramePr>
          <p:nvPr/>
        </p:nvGraphicFramePr>
        <p:xfrm>
          <a:off x="4770438" y="4217988"/>
          <a:ext cx="13716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" r:id="rId73" imgW="825500" imgH="304800" progId="Equation.3">
                  <p:embed/>
                </p:oleObj>
              </mc:Choice>
              <mc:Fallback>
                <p:oleObj r:id="rId73" imgW="825500" imgH="304800" progId="Equation.3">
                  <p:embed/>
                  <p:pic>
                    <p:nvPicPr>
                      <p:cNvPr id="0" name="Picture 3210"/>
                      <p:cNvPicPr/>
                      <p:nvPr/>
                    </p:nvPicPr>
                    <p:blipFill>
                      <a:blip r:embed="rId7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770438" y="4217988"/>
                        <a:ext cx="1371600" cy="496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08" name="Object 84"/>
          <p:cNvGraphicFramePr>
            <a:graphicFrameLocks noChangeAspect="1"/>
          </p:cNvGraphicFramePr>
          <p:nvPr/>
        </p:nvGraphicFramePr>
        <p:xfrm>
          <a:off x="6096000" y="4273550"/>
          <a:ext cx="11207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" r:id="rId75" imgW="673100" imgH="266700" progId="Equation.3">
                  <p:embed/>
                </p:oleObj>
              </mc:Choice>
              <mc:Fallback>
                <p:oleObj r:id="rId75" imgW="673100" imgH="266700" progId="Equation.3">
                  <p:embed/>
                  <p:pic>
                    <p:nvPicPr>
                      <p:cNvPr id="0" name="Picture 3202"/>
                      <p:cNvPicPr/>
                      <p:nvPr/>
                    </p:nvPicPr>
                    <p:blipFill>
                      <a:blip r:embed="rId7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096000" y="4273550"/>
                        <a:ext cx="1120775" cy="442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09" name="Object 85"/>
          <p:cNvGraphicFramePr>
            <a:graphicFrameLocks noChangeAspect="1"/>
          </p:cNvGraphicFramePr>
          <p:nvPr/>
        </p:nvGraphicFramePr>
        <p:xfrm>
          <a:off x="7299325" y="4338638"/>
          <a:ext cx="10366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9" r:id="rId77" imgW="622300" imgH="241300" progId="Equation.3">
                  <p:embed/>
                </p:oleObj>
              </mc:Choice>
              <mc:Fallback>
                <p:oleObj r:id="rId77" imgW="622300" imgH="241300" progId="Equation.3">
                  <p:embed/>
                  <p:pic>
                    <p:nvPicPr>
                      <p:cNvPr id="0" name="Picture 3211"/>
                      <p:cNvPicPr/>
                      <p:nvPr/>
                    </p:nvPicPr>
                    <p:blipFill>
                      <a:blip r:embed="rId7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299325" y="4338638"/>
                        <a:ext cx="1036638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10" name="Object 86"/>
          <p:cNvGraphicFramePr>
            <a:graphicFrameLocks noChangeAspect="1"/>
          </p:cNvGraphicFramePr>
          <p:nvPr/>
        </p:nvGraphicFramePr>
        <p:xfrm>
          <a:off x="4665663" y="4741863"/>
          <a:ext cx="18208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r:id="rId79" imgW="1104900" imgH="304800" progId="Equation.3">
                  <p:embed/>
                </p:oleObj>
              </mc:Choice>
              <mc:Fallback>
                <p:oleObj r:id="rId79" imgW="1104900" imgH="304800" progId="Equation.3">
                  <p:embed/>
                  <p:pic>
                    <p:nvPicPr>
                      <p:cNvPr id="0" name="Picture 3187"/>
                      <p:cNvPicPr/>
                      <p:nvPr/>
                    </p:nvPicPr>
                    <p:blipFill>
                      <a:blip r:embed="rId8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665663" y="4741863"/>
                        <a:ext cx="1820862" cy="496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11" name="Object 87"/>
          <p:cNvGraphicFramePr>
            <a:graphicFrameLocks noChangeAspect="1"/>
          </p:cNvGraphicFramePr>
          <p:nvPr/>
        </p:nvGraphicFramePr>
        <p:xfrm>
          <a:off x="6453188" y="4778375"/>
          <a:ext cx="9969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r:id="rId81" imgW="723900" imgH="266700" progId="Equation.3">
                  <p:embed/>
                </p:oleObj>
              </mc:Choice>
              <mc:Fallback>
                <p:oleObj r:id="rId81" imgW="723900" imgH="266700" progId="Equation.3">
                  <p:embed/>
                  <p:pic>
                    <p:nvPicPr>
                      <p:cNvPr id="0" name="Picture 3196"/>
                      <p:cNvPicPr/>
                      <p:nvPr/>
                    </p:nvPicPr>
                    <p:blipFill>
                      <a:blip r:embed="rId8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453188" y="4778375"/>
                        <a:ext cx="996950" cy="441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12" name="Object 88"/>
          <p:cNvGraphicFramePr>
            <a:graphicFrameLocks noChangeAspect="1"/>
          </p:cNvGraphicFramePr>
          <p:nvPr/>
        </p:nvGraphicFramePr>
        <p:xfrm>
          <a:off x="4691063" y="5178425"/>
          <a:ext cx="11128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" r:id="rId83" imgW="812800" imgH="266700" progId="Equation.3">
                  <p:embed/>
                </p:oleObj>
              </mc:Choice>
              <mc:Fallback>
                <p:oleObj r:id="rId83" imgW="812800" imgH="266700" progId="Equation.3">
                  <p:embed/>
                  <p:pic>
                    <p:nvPicPr>
                      <p:cNvPr id="0" name="Picture 3190"/>
                      <p:cNvPicPr/>
                      <p:nvPr/>
                    </p:nvPicPr>
                    <p:blipFill>
                      <a:blip r:embed="rId8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691063" y="5178425"/>
                        <a:ext cx="1112837" cy="441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13" name="Object 89"/>
          <p:cNvGraphicFramePr>
            <a:graphicFrameLocks noChangeAspect="1"/>
          </p:cNvGraphicFramePr>
          <p:nvPr/>
        </p:nvGraphicFramePr>
        <p:xfrm>
          <a:off x="5729288" y="5113338"/>
          <a:ext cx="20177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" r:id="rId85" imgW="1219200" imgH="304800" progId="Equation.3">
                  <p:embed/>
                </p:oleObj>
              </mc:Choice>
              <mc:Fallback>
                <p:oleObj r:id="rId85" imgW="1219200" imgH="304800" progId="Equation.3">
                  <p:embed/>
                  <p:pic>
                    <p:nvPicPr>
                      <p:cNvPr id="0" name="Picture 3191"/>
                      <p:cNvPicPr/>
                      <p:nvPr/>
                    </p:nvPicPr>
                    <p:blipFill>
                      <a:blip r:embed="rId8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729288" y="5113338"/>
                        <a:ext cx="2017712" cy="496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14" name="Object 90"/>
          <p:cNvGraphicFramePr>
            <a:graphicFrameLocks noChangeAspect="1"/>
          </p:cNvGraphicFramePr>
          <p:nvPr/>
        </p:nvGraphicFramePr>
        <p:xfrm>
          <a:off x="7691438" y="5149850"/>
          <a:ext cx="9969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" r:id="rId87" imgW="723900" imgH="266700" progId="Equation.3">
                  <p:embed/>
                </p:oleObj>
              </mc:Choice>
              <mc:Fallback>
                <p:oleObj r:id="rId87" imgW="723900" imgH="266700" progId="Equation.3">
                  <p:embed/>
                  <p:pic>
                    <p:nvPicPr>
                      <p:cNvPr id="0" name="Picture 3192"/>
                      <p:cNvPicPr/>
                      <p:nvPr/>
                    </p:nvPicPr>
                    <p:blipFill>
                      <a:blip r:embed="rId8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691438" y="5149850"/>
                        <a:ext cx="996950" cy="441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15" name="Object 91"/>
          <p:cNvGraphicFramePr>
            <a:graphicFrameLocks noChangeAspect="1"/>
          </p:cNvGraphicFramePr>
          <p:nvPr/>
        </p:nvGraphicFramePr>
        <p:xfrm>
          <a:off x="4683125" y="5492750"/>
          <a:ext cx="20732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" r:id="rId89" imgW="1257300" imgH="266700" progId="Equation.3">
                  <p:embed/>
                </p:oleObj>
              </mc:Choice>
              <mc:Fallback>
                <p:oleObj r:id="rId89" imgW="1257300" imgH="266700" progId="Equation.3">
                  <p:embed/>
                  <p:pic>
                    <p:nvPicPr>
                      <p:cNvPr id="0" name="Picture 3193"/>
                      <p:cNvPicPr/>
                      <p:nvPr/>
                    </p:nvPicPr>
                    <p:blipFill>
                      <a:blip r:embed="rId9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683125" y="5492750"/>
                        <a:ext cx="2073275" cy="441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16" name="Object 92"/>
          <p:cNvGraphicFramePr>
            <a:graphicFrameLocks noChangeAspect="1"/>
          </p:cNvGraphicFramePr>
          <p:nvPr/>
        </p:nvGraphicFramePr>
        <p:xfrm>
          <a:off x="4629150" y="5999163"/>
          <a:ext cx="35782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" r:id="rId91" imgW="2095500" imgH="304800" progId="Equation.3">
                  <p:embed/>
                </p:oleObj>
              </mc:Choice>
              <mc:Fallback>
                <p:oleObj r:id="rId91" imgW="2095500" imgH="304800" progId="Equation.3">
                  <p:embed/>
                  <p:pic>
                    <p:nvPicPr>
                      <p:cNvPr id="0" name="Picture 3212"/>
                      <p:cNvPicPr/>
                      <p:nvPr/>
                    </p:nvPicPr>
                    <p:blipFill>
                      <a:blip r:embed="rId9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629150" y="5999163"/>
                        <a:ext cx="3578225" cy="496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17" name="Object 93"/>
          <p:cNvGraphicFramePr>
            <a:graphicFrameLocks noChangeAspect="1"/>
          </p:cNvGraphicFramePr>
          <p:nvPr/>
        </p:nvGraphicFramePr>
        <p:xfrm>
          <a:off x="4610100" y="6361113"/>
          <a:ext cx="25685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7" r:id="rId93" imgW="1511300" imgH="304800" progId="Equation.3">
                  <p:embed/>
                </p:oleObj>
              </mc:Choice>
              <mc:Fallback>
                <p:oleObj r:id="rId93" imgW="1511300" imgH="304800" progId="Equation.3">
                  <p:embed/>
                  <p:pic>
                    <p:nvPicPr>
                      <p:cNvPr id="0" name="Picture 3213"/>
                      <p:cNvPicPr/>
                      <p:nvPr/>
                    </p:nvPicPr>
                    <p:blipFill>
                      <a:blip r:embed="rId9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610100" y="6361113"/>
                        <a:ext cx="2568575" cy="496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18" name="Object 94"/>
          <p:cNvGraphicFramePr>
            <a:graphicFrameLocks noChangeAspect="1"/>
          </p:cNvGraphicFramePr>
          <p:nvPr/>
        </p:nvGraphicFramePr>
        <p:xfrm>
          <a:off x="7200900" y="6496050"/>
          <a:ext cx="10683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8" r:id="rId95" imgW="622300" imgH="215900" progId="Equation.3">
                  <p:embed/>
                </p:oleObj>
              </mc:Choice>
              <mc:Fallback>
                <p:oleObj r:id="rId95" imgW="622300" imgH="215900" progId="Equation.3">
                  <p:embed/>
                  <p:pic>
                    <p:nvPicPr>
                      <p:cNvPr id="0" name="Picture 3214"/>
                      <p:cNvPicPr/>
                      <p:nvPr/>
                    </p:nvPicPr>
                    <p:blipFill>
                      <a:blip r:embed="rId9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0000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200900" y="6496050"/>
                        <a:ext cx="1068388" cy="358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7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7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7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7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7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7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7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7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7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7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7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7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7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7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7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7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7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7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7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7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3" dur="500"/>
                                        <p:tgtEl>
                                          <p:spTgt spid="7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6" dur="500"/>
                                        <p:tgtEl>
                                          <p:spTgt spid="7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9" dur="500"/>
                                        <p:tgtEl>
                                          <p:spTgt spid="7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500"/>
                                        <p:tgtEl>
                                          <p:spTgt spid="7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5" dur="500"/>
                                        <p:tgtEl>
                                          <p:spTgt spid="7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8" dur="500"/>
                                        <p:tgtEl>
                                          <p:spTgt spid="7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1" dur="500"/>
                                        <p:tgtEl>
                                          <p:spTgt spid="7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4" dur="500"/>
                                        <p:tgtEl>
                                          <p:spTgt spid="7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build="p"/>
      <p:bldP spid="77832" grpId="0" build="p"/>
      <p:bldP spid="77834" grpId="0"/>
      <p:bldP spid="77835" grpId="0"/>
      <p:bldP spid="77846" grpId="0"/>
      <p:bldP spid="77849" grpId="0"/>
      <p:bldP spid="77851" grpId="0"/>
      <p:bldP spid="77854" grpId="0"/>
      <p:bldP spid="77865" grpId="0"/>
      <p:bldP spid="77875" grpId="0"/>
      <p:bldP spid="77884" grpId="0"/>
      <p:bldP spid="77887" grpId="0"/>
      <p:bldP spid="77898" grpId="0"/>
      <p:bldP spid="77899" grpId="0"/>
      <p:bldP spid="779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/>
          </p:cNvSpPr>
          <p:nvPr>
            <p:ph type="title"/>
          </p:nvPr>
        </p:nvSpPr>
        <p:spPr>
          <a:xfrm>
            <a:off x="644525" y="176213"/>
            <a:ext cx="8062913" cy="1952625"/>
          </a:xfrm>
          <a:ln/>
        </p:spPr>
        <p:txBody>
          <a:bodyPr vert="horz" wrap="square" lIns="91440" tIns="45720" rIns="91440" bIns="45720" anchor="b"/>
          <a:lstStyle/>
          <a:p>
            <a:pPr eaLnBrk="1" hangingPunct="1">
              <a:buNone/>
            </a:pPr>
            <a:r>
              <a:rPr lang="vi-V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b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kết hợp sgk v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vở ghi. Nắm chắc cách chia hai đa thức đã sắp xếp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BTVN: 67a (sgk/31)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48,49,50,51,52 (sbt/8)</a:t>
            </a:r>
            <a:endParaRPr lang="vi-V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449263" y="3576638"/>
            <a:ext cx="77501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dẫn:-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chia hai đa thức đã cho để tìm dư cuối cùng </a:t>
            </a:r>
            <a:endParaRPr lang="vi-V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400050" y="4178300"/>
            <a:ext cx="76104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giá trị của a để dư cuối cùng bằng 0</a:t>
            </a:r>
            <a:endParaRPr sz="24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503238" y="2381250"/>
            <a:ext cx="80168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51(sbt/8)</a:t>
            </a:r>
            <a:b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a sao cho đa thức x</a:t>
            </a:r>
            <a:r>
              <a:rPr sz="2400" b="1" baseline="30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x</a:t>
            </a:r>
            <a:r>
              <a:rPr sz="2400" b="1" baseline="30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+ 6x</a:t>
            </a:r>
            <a:r>
              <a:rPr sz="2400" b="1" baseline="30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x + a  chia hết cho đa thức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x + 5 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576" name="Rectangle 8"/>
          <p:cNvSpPr/>
          <p:nvPr/>
        </p:nvSpPr>
        <p:spPr>
          <a:xfrm>
            <a:off x="1997075" y="4475163"/>
            <a:ext cx="5318125" cy="1036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tương tự đối với b</a:t>
            </a:r>
            <a:r>
              <a:rPr lang="vi-V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52(sbt/8)</a:t>
            </a:r>
            <a:endParaRPr lang="vi-VN" altLang="en-US" sz="24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  <p:bldP spid="237572" grpId="0"/>
      <p:bldP spid="237574" grpId="0"/>
      <p:bldP spid="237575" grpId="0"/>
      <p:bldP spid="237576" grpId="0"/>
    </p:bld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.VnTime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.VnTime" pitchFamily="34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.VnTime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vi-V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.VnTime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546</Words>
  <Application>Microsoft Office PowerPoint</Application>
  <PresentationFormat>On-screen Show (4:3)</PresentationFormat>
  <Paragraphs>108</Paragraphs>
  <Slides>7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SimSun</vt:lpstr>
      <vt:lpstr>.VnTime</vt:lpstr>
      <vt:lpstr>.VnTimeH</vt:lpstr>
      <vt:lpstr>Arial</vt:lpstr>
      <vt:lpstr>Tahoma</vt:lpstr>
      <vt:lpstr>Times New Roman</vt:lpstr>
      <vt:lpstr>Wingdings</vt:lpstr>
      <vt:lpstr>Fireworks</vt:lpstr>
      <vt:lpstr>1_Stream</vt:lpstr>
      <vt:lpstr>Balance</vt:lpstr>
      <vt:lpstr>Crayons</vt:lpstr>
      <vt:lpstr>Gear Drives</vt:lpstr>
      <vt:lpstr>Microsoft Equation 3.0</vt:lpstr>
      <vt:lpstr>Giáo viên Toán:</vt:lpstr>
      <vt:lpstr>   </vt:lpstr>
      <vt:lpstr>Tiết 17: CHIA ĐA THỨC MỘT BIẾN ĐÃ SẮP XẾP</vt:lpstr>
      <vt:lpstr>PowerPoint Presentation</vt:lpstr>
      <vt:lpstr>PowerPoint Presentation</vt:lpstr>
      <vt:lpstr>PowerPoint Presentation</vt:lpstr>
      <vt:lpstr>HƯỚNG DẪN VỀ NHÀ: Học bài kết hợp sgk và vở ghi. Nắm chắc cách chia hai đa thức đã sắp xếp.  BTVN: 67a (sgk/31)              48,49,50,51,52 (sbt/8)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Vµ ââfaafaaf</dc:title>
  <dc:creator>TRINHLILAC</dc:creator>
  <cp:lastModifiedBy>TIEN NGUYEN THANH</cp:lastModifiedBy>
  <cp:revision>44</cp:revision>
  <dcterms:created xsi:type="dcterms:W3CDTF">2002-10-13T15:06:01Z</dcterms:created>
  <dcterms:modified xsi:type="dcterms:W3CDTF">2022-08-02T15:55:04Z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