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40" r:id="rId2"/>
    <p:sldId id="338" r:id="rId3"/>
    <p:sldId id="260" r:id="rId4"/>
    <p:sldId id="300" r:id="rId5"/>
    <p:sldId id="303" r:id="rId6"/>
    <p:sldId id="304" r:id="rId7"/>
    <p:sldId id="327" r:id="rId8"/>
    <p:sldId id="305" r:id="rId9"/>
    <p:sldId id="339" r:id="rId10"/>
    <p:sldId id="330" r:id="rId11"/>
    <p:sldId id="328" r:id="rId12"/>
    <p:sldId id="331" r:id="rId13"/>
    <p:sldId id="329" r:id="rId14"/>
    <p:sldId id="332" r:id="rId15"/>
    <p:sldId id="333" r:id="rId16"/>
    <p:sldId id="334" r:id="rId17"/>
    <p:sldId id="335" r:id="rId18"/>
    <p:sldId id="336" r:id="rId19"/>
    <p:sldId id="337" r:id="rId20"/>
    <p:sldId id="301" r:id="rId21"/>
    <p:sldId id="288" r:id="rId22"/>
    <p:sldId id="286" r:id="rId23"/>
    <p:sldId id="287" r:id="rId24"/>
    <p:sldId id="289" r:id="rId25"/>
    <p:sldId id="284" r:id="rId26"/>
    <p:sldId id="320" r:id="rId27"/>
    <p:sldId id="264" r:id="rId28"/>
    <p:sldId id="281" r:id="rId29"/>
    <p:sldId id="291" r:id="rId30"/>
    <p:sldId id="285" r:id="rId31"/>
    <p:sldId id="265" r:id="rId32"/>
    <p:sldId id="290" r:id="rId33"/>
    <p:sldId id="293" r:id="rId34"/>
    <p:sldId id="294" r:id="rId35"/>
    <p:sldId id="296" r:id="rId36"/>
    <p:sldId id="297" r:id="rId37"/>
    <p:sldId id="298" r:id="rId38"/>
    <p:sldId id="299" r:id="rId39"/>
    <p:sldId id="314" r:id="rId40"/>
    <p:sldId id="292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39F"/>
    <a:srgbClr val="F6BEAD"/>
    <a:srgbClr val="FFFFC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D10AF-F125-443E-B8F2-8BA7F32ACFFF}" type="datetimeFigureOut">
              <a:rPr lang="zh-CN" altLang="en-US" smtClean="0"/>
              <a:pPr/>
              <a:t>2022/7/21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3CE48-5F90-4991-9F02-9500B21F50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4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49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1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0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448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872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15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519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51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12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67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63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512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87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24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3CE48-5F90-4991-9F02-9500B21F50E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13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E2F20FC-145E-4034-86AC-8B4FEA629A51}" type="datetimeFigureOut">
              <a:rPr lang="zh-CN" altLang="en-US" smtClean="0"/>
              <a:pPr/>
              <a:t>2022/7/21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FF5917A1-3B14-48C2-8A2E-F3CB7EC452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8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6BEA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7CB7C-4233-80C8-6009-6429FE6B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96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790F525-2C63-41E6-B70E-F9EBFAD4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7700"/>
            <a:ext cx="4253538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39343" y="1883223"/>
            <a:ext cx="5910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8169" y="992897"/>
            <a:ext cx="8939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22385"/>
              </p:ext>
            </p:extLst>
          </p:nvPr>
        </p:nvGraphicFramePr>
        <p:xfrm>
          <a:off x="1792712" y="2926496"/>
          <a:ext cx="8506326" cy="28289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8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0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…...……..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324853" y="601579"/>
            <a:ext cx="11442031" cy="6003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2" y="1443790"/>
            <a:ext cx="1387404" cy="11506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658979" y="1377910"/>
            <a:ext cx="8205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(8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818154" y="3152286"/>
          <a:ext cx="10383246" cy="3101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4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……….……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8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…...……..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2217" y="1528022"/>
          <a:ext cx="10262929" cy="4450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1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1" baseline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600" b="0" i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</a:t>
                      </a:r>
                      <a:r>
                        <a:rPr lang="vi-VN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</a:t>
                      </a:r>
                      <a:r>
                        <a:rPr lang="vi-VN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! Mày có muốn vào Thanh Hoá chơi với mẹ mày không?</a:t>
                      </a:r>
                      <a:r>
                        <a:rPr lang="en-US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1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1" baseline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giễu</a:t>
                      </a:r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</a:t>
                      </a:r>
                      <a:r>
                        <a:rPr lang="vi-VN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hận ra những ý nghĩa cay độc trong giọng nói và trên nét mặt khi cười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 kịch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cô, cúi đầu không đáp</a:t>
                      </a:r>
                      <a:r>
                        <a:rPr lang="en-US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600" b="0" i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b="0" i="1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1" baseline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0" i="1" baseline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600" b="0" i="1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minh: </a:t>
                      </a:r>
                      <a:r>
                        <a:rPr lang="en-US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Không! Cháu không muốn vào. Cuối năm thế nào mợ</a:t>
                      </a:r>
                      <a:r>
                        <a:rPr lang="en-US" sz="26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 cũng về.</a:t>
                      </a:r>
                      <a:r>
                        <a:rPr lang="en-US" sz="26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3832" y="571795"/>
            <a:ext cx="647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9" y="1612246"/>
          <a:ext cx="10190741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1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en-US" sz="2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endParaRPr lang="en-US" sz="2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algn="ctr"/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Giọng vẫn ngọt</a:t>
                      </a:r>
                      <a:endParaRPr lang="en-US" sz="2600" b="0" i="1" kern="120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685800" rtl="0" eaLnBrk="1" latinLnBrk="0" hangingPunct="1">
                        <a:buFontTx/>
                        <a:buNone/>
                      </a:pPr>
                      <a:r>
                        <a:rPr lang="en-US" sz="2600" b="0" i="1" kern="120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m</a:t>
                      </a:r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ắt long lanh, nhìn chằm chặp</a:t>
                      </a:r>
                      <a:r>
                        <a:rPr lang="en-US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i="1" kern="12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600" b="0" i="1" kern="12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Sao lại không vào ? Mợ mày phát tài lắm, có như dạo trước đâu !</a:t>
                      </a:r>
                      <a:r>
                        <a:rPr lang="en-US" sz="2600" b="0" i="1" kern="120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Tx/>
                        <a:buNone/>
                      </a:pPr>
                      <a:r>
                        <a:rPr lang="en-US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 3"/>
                        </a:rPr>
                        <a:t> K</a:t>
                      </a:r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buông tha cậu bé tội nghiệp.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úi </a:t>
                      </a:r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 xuống đất</a:t>
                      </a:r>
                      <a:r>
                        <a:rPr lang="en-US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0" i="1" kern="120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</a:t>
                      </a:r>
                      <a:r>
                        <a:rPr lang="en-US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sz="2600" b="0" i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càng thắt </a:t>
                      </a:r>
                      <a:r>
                        <a:rPr lang="vi-VN" sz="2600" b="0" i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lại, khoé mắt đã cay cay</a:t>
                      </a:r>
                      <a:endParaRPr lang="en-US" sz="2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192" y="571795"/>
            <a:ext cx="647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42217" y="1528022"/>
          <a:ext cx="10311057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3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ỗ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400" b="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cười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b="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i="0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b="0" i="0" kern="12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Mày </a:t>
                      </a:r>
                      <a:r>
                        <a:rPr lang="en-US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ại quá, cứ vào đi, tao chạy cho ti</a:t>
                      </a:r>
                      <a:r>
                        <a:rPr lang="en-US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tàu. Vào mà bắt mợ mày may vá</a:t>
                      </a:r>
                      <a:r>
                        <a:rPr lang="en-US" sz="24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sắm sửa cho và thăm em bé chứ.</a:t>
                      </a:r>
                      <a:r>
                        <a:rPr lang="en-US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0" kern="1200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Gieo rắc vào đầu đứa cháu những ý nghĩ hoài nghi, khinh miệt, ruồng rẫy người mẹ bất hạnh.</a:t>
                      </a:r>
                      <a:endParaRPr lang="en-US" sz="2400" b="0" kern="1200" dirty="0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mắt ròng ròng rớt xuống hai bên mép rồi chan hoà đầm đìa ở cằm</a:t>
                      </a:r>
                      <a:r>
                        <a:rPr lang="en-US" sz="2400" b="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 ở c</a:t>
                      </a:r>
                      <a:r>
                        <a:rPr lang="en-US" sz="2400" b="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ổ.</a:t>
                      </a:r>
                      <a:r>
                        <a:rPr lang="en-US" sz="2400" b="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b="0" i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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mẹ </a:t>
                      </a:r>
                      <a:r>
                        <a:rPr lang="en-US" sz="2400" b="0" i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căm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đày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đọa</a:t>
                      </a:r>
                      <a:r>
                        <a:rPr lang="en-US" sz="2400" b="0" i="0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b="0" i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192" y="571795"/>
            <a:ext cx="647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03158" y="1540054"/>
          <a:ext cx="9661358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3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 cười kể các chuyện cho </a:t>
                      </a:r>
                      <a:r>
                        <a:rPr lang="en-US" sz="2800" b="0" i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800" b="0" i="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nghe</a:t>
                      </a:r>
                      <a:r>
                        <a:rPr lang="en-US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/>
                        </a:rPr>
                        <a:t></a:t>
                      </a:r>
                      <a:r>
                        <a:rPr lang="en-US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/>
                        </a:rPr>
                        <a:t> L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lang="en-US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</a:t>
                      </a:r>
                      <a:r>
                        <a:rPr lang="en-US" sz="2800" b="0" i="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b="0" i="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800" b="0" i="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dài trong tiêng khóc, hỏi cô:</a:t>
                      </a:r>
                      <a:r>
                        <a:rPr lang="en-US" sz="2800" b="0" i="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8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cô biết mợ con có con ?</a:t>
                      </a:r>
                      <a:r>
                        <a:rPr lang="en-US" sz="28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192" y="571795"/>
            <a:ext cx="647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06121" y="1528022"/>
          <a:ext cx="10383246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giọng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điệu</a:t>
                      </a:r>
                      <a:endParaRPr lang="en-US" sz="240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đích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mỗi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Hồng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</a:t>
                      </a:r>
                      <a:r>
                        <a:rPr lang="vi-VN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 giọng, vỗ vai</a:t>
                      </a:r>
                      <a:endParaRPr lang="en-US" sz="2400" b="0" i="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400" b="0" i="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400" b="0" i="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400" b="0" i="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 sự ngậm ngùi thương xót</a:t>
                      </a:r>
                      <a:endParaRPr lang="en-US" sz="24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“</a:t>
                      </a:r>
                      <a:r>
                        <a:rPr lang="en-US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giấy cho mợ mày, bảo dù sao cũng phải về</a:t>
                      </a:r>
                      <a:r>
                        <a:rPr lang="en-US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…”</a:t>
                      </a:r>
                      <a:endParaRPr lang="en-US" sz="2400" b="0" i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“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400" b="0" i="1" dirty="0" err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ới</a:t>
                      </a:r>
                      <a:r>
                        <a:rPr lang="en-US" sz="2400" b="0" i="1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 rằm tháng tám này là giỗ đầu cậu mày</a:t>
                      </a:r>
                      <a:r>
                        <a:rPr lang="en-US" sz="2400" b="0" i="1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…”</a:t>
                      </a:r>
                      <a:endParaRPr lang="en-US" sz="2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0" i="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</a:t>
                      </a:r>
                      <a:r>
                        <a:rPr lang="vi-VN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họng</a:t>
                      </a:r>
                      <a:r>
                        <a:rPr lang="en-US" sz="2400" b="0" i="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nghẹn ứ khóc không ra tiếng</a:t>
                      </a:r>
                      <a:endParaRPr lang="en-US" sz="2400" b="0" i="0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 nói được vì uất ức truớc</a:t>
                      </a:r>
                      <a:r>
                        <a:rPr lang="en-US" sz="2400" b="0" i="0" kern="120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ữ</a:t>
                      </a:r>
                      <a:r>
                        <a:rPr lang="vi-VN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 mi</a:t>
                      </a:r>
                      <a:r>
                        <a:rPr lang="en-US" sz="2400" b="0" i="0" kern="120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ến</a:t>
                      </a:r>
                      <a:r>
                        <a:rPr lang="vi-VN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 đòn độc ác của bà</a:t>
                      </a:r>
                      <a:r>
                        <a:rPr lang="en-US" sz="2400" b="0" i="0" kern="1200" baseline="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0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192" y="571795"/>
            <a:ext cx="647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4294" y="3180354"/>
            <a:ext cx="3200400" cy="3200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 flipH="1">
            <a:off x="1660358" y="962526"/>
            <a:ext cx="8337884" cy="3031958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269359" y="858100"/>
            <a:ext cx="11809228" cy="4735149"/>
            <a:chOff x="2556108" y="1538524"/>
            <a:chExt cx="6911261" cy="3633873"/>
          </a:xfrm>
        </p:grpSpPr>
        <p:sp>
          <p:nvSpPr>
            <p:cNvPr id="3" name="椭圆 31"/>
            <p:cNvSpPr/>
            <p:nvPr/>
          </p:nvSpPr>
          <p:spPr>
            <a:xfrm rot="5400000">
              <a:off x="4301035" y="606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9DC3E6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椭圆 31"/>
            <p:cNvSpPr/>
            <p:nvPr/>
          </p:nvSpPr>
          <p:spPr>
            <a:xfrm rot="16200000" flipH="1">
              <a:off x="5860006" y="1566383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椭圆 31"/>
            <p:cNvSpPr/>
            <p:nvPr/>
          </p:nvSpPr>
          <p:spPr>
            <a:xfrm rot="5400000">
              <a:off x="2661848" y="1595608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文本框 44"/>
            <p:cNvSpPr txBox="1"/>
            <p:nvPr/>
          </p:nvSpPr>
          <p:spPr>
            <a:xfrm>
              <a:off x="4044297" y="1555155"/>
              <a:ext cx="600601" cy="44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algn="ctr"/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cô</a:t>
              </a:r>
            </a:p>
          </p:txBody>
        </p:sp>
        <p:sp>
          <p:nvSpPr>
            <p:cNvPr id="8" name="文本框 46"/>
            <p:cNvSpPr txBox="1"/>
            <p:nvPr/>
          </p:nvSpPr>
          <p:spPr>
            <a:xfrm>
              <a:off x="6813420" y="1624185"/>
              <a:ext cx="1259179" cy="44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 spc="-30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algn="ctr"/>
              <a:r>
                <a: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Chú bé Hồng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550483" y="1666344"/>
            <a:ext cx="5278932" cy="72391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2000"/>
              </a:lnSpc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hân hậu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+ 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 thương mẹ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文本框 45"/>
          <p:cNvSpPr txBox="1"/>
          <p:nvPr/>
        </p:nvSpPr>
        <p:spPr>
          <a:xfrm>
            <a:off x="793899" y="1635730"/>
            <a:ext cx="5520907" cy="69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l">
              <a:lnSpc>
                <a:spcPct val="122000"/>
              </a:lnSpc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vi-VN" sz="3200" b="1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hâm hiểm, giả dối, độc ác.</a:t>
            </a:r>
            <a:endParaRPr lang="en-US" sz="3200" b="1" dirty="0">
              <a:solidFill>
                <a:srgbClr val="0033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文本框 45"/>
          <p:cNvSpPr txBox="1"/>
          <p:nvPr/>
        </p:nvSpPr>
        <p:spPr>
          <a:xfrm>
            <a:off x="886138" y="2353603"/>
            <a:ext cx="4876988" cy="24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22000"/>
              </a:lnSpc>
            </a:pP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3"/>
              </a:rPr>
              <a:t>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Wingdings 3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 định kiến hẹp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hòi, tàn nhẫn đối với người phụ nữ trong xã</a:t>
            </a:r>
            <a:r>
              <a:rPr lang="en-US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33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hội cũ trước đây.</a:t>
            </a:r>
            <a:endParaRPr lang="en-US" sz="3200" dirty="0">
              <a:solidFill>
                <a:srgbClr val="0033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_9769">
            <a:extLst>
              <a:ext uri="{FF2B5EF4-FFF2-40B4-BE49-F238E27FC236}">
                <a16:creationId xmlns:a16="http://schemas.microsoft.com/office/drawing/2014/main" id="{E224CF3E-5362-4D5B-8640-6EFEF6BC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4976" r="3136" b="5075"/>
          <a:stretch>
            <a:fillRect/>
          </a:stretch>
        </p:blipFill>
        <p:spPr bwMode="auto">
          <a:xfrm>
            <a:off x="0" y="1"/>
            <a:ext cx="6095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59F72-3D9B-4E1F-9A7A-74CB8EB09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6184"/>
            <a:ext cx="6049817" cy="4645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hildren7421">
            <a:extLst>
              <a:ext uri="{FF2B5EF4-FFF2-40B4-BE49-F238E27FC236}">
                <a16:creationId xmlns:a16="http://schemas.microsoft.com/office/drawing/2014/main" id="{FAE942FF-9426-49F2-8777-DB6CCFEB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" y="3462351"/>
            <a:ext cx="6049816" cy="336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970A2DC0-DA72-49F9-A0BD-AFCCE273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4" y="5206775"/>
            <a:ext cx="59297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3C30 Sample Font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3C30 Sample Font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3C30 Sample Font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3C30 Sample Font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3C30 Sample Fo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3C30 Sample Fo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3C30 Sample Fo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3C30 Sample Fo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3C30 Sample Fon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9CC609-786C-48B9-A11B-904C69CCB114}"/>
              </a:ext>
            </a:extLst>
          </p:cNvPr>
          <p:cNvSpPr txBox="1"/>
          <p:nvPr/>
        </p:nvSpPr>
        <p:spPr>
          <a:xfrm>
            <a:off x="6096000" y="1720022"/>
            <a:ext cx="381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12" name="Picture 11" descr="bbfcbea28a5cbe59ad7f1d92c85f7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3282218"/>
            <a:ext cx="2658979" cy="31907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0968" y="1443789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910730" y="2213811"/>
            <a:ext cx="4201312" cy="170218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53">
            <a:extLst>
              <a:ext uri="{FF2B5EF4-FFF2-40B4-BE49-F238E27FC236}">
                <a16:creationId xmlns:a16="http://schemas.microsoft.com/office/drawing/2014/main" id="{D805CD3F-1CB4-4549-AADA-2BE79454A74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932906" y="2503742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56">
            <a:extLst>
              <a:ext uri="{FF2B5EF4-FFF2-40B4-BE49-F238E27FC236}">
                <a16:creationId xmlns:a16="http://schemas.microsoft.com/office/drawing/2014/main" id="{CFB06607-FBF8-42FC-83FB-813F559FE3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2730082" y="3577467"/>
            <a:ext cx="550862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585740" y="4499957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3744490" y="4658707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12">
            <a:extLst>
              <a:ext uri="{FF2B5EF4-FFF2-40B4-BE49-F238E27FC236}">
                <a16:creationId xmlns:a16="http://schemas.microsoft.com/office/drawing/2014/main" id="{8CB25C34-D908-4136-96B4-A40B179D9387}"/>
              </a:ext>
            </a:extLst>
          </p:cNvPr>
          <p:cNvSpPr>
            <a:spLocks noEditPoints="1"/>
          </p:cNvSpPr>
          <p:nvPr/>
        </p:nvSpPr>
        <p:spPr bwMode="auto">
          <a:xfrm>
            <a:off x="2876132" y="3731454"/>
            <a:ext cx="258762" cy="260350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0 h 288"/>
              <a:gd name="T6" fmla="*/ 0 w 288"/>
              <a:gd name="T7" fmla="*/ 2147483646 h 288"/>
              <a:gd name="T8" fmla="*/ 2147483646 w 288"/>
              <a:gd name="T9" fmla="*/ 2147483646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13">
            <a:extLst>
              <a:ext uri="{FF2B5EF4-FFF2-40B4-BE49-F238E27FC236}">
                <a16:creationId xmlns:a16="http://schemas.microsoft.com/office/drawing/2014/main" id="{451D53B3-287D-41DC-9E0D-B2DFF3690887}"/>
              </a:ext>
            </a:extLst>
          </p:cNvPr>
          <p:cNvSpPr>
            <a:spLocks noEditPoints="1"/>
          </p:cNvSpPr>
          <p:nvPr/>
        </p:nvSpPr>
        <p:spPr bwMode="auto">
          <a:xfrm>
            <a:off x="2121819" y="2648205"/>
            <a:ext cx="173037" cy="260350"/>
          </a:xfrm>
          <a:custGeom>
            <a:avLst/>
            <a:gdLst>
              <a:gd name="T0" fmla="*/ 2147483646 w 192"/>
              <a:gd name="T1" fmla="*/ 2147483646 h 289"/>
              <a:gd name="T2" fmla="*/ 2147483646 w 192"/>
              <a:gd name="T3" fmla="*/ 2147483646 h 289"/>
              <a:gd name="T4" fmla="*/ 2147483646 w 192"/>
              <a:gd name="T5" fmla="*/ 2147483646 h 289"/>
              <a:gd name="T6" fmla="*/ 2147483646 w 192"/>
              <a:gd name="T7" fmla="*/ 0 h 289"/>
              <a:gd name="T8" fmla="*/ 2147483646 w 192"/>
              <a:gd name="T9" fmla="*/ 2147483646 h 289"/>
              <a:gd name="T10" fmla="*/ 2147483646 w 192"/>
              <a:gd name="T11" fmla="*/ 2147483646 h 289"/>
              <a:gd name="T12" fmla="*/ 2147483646 w 192"/>
              <a:gd name="T13" fmla="*/ 2147483646 h 289"/>
              <a:gd name="T14" fmla="*/ 2147483646 w 192"/>
              <a:gd name="T15" fmla="*/ 2147483646 h 289"/>
              <a:gd name="T16" fmla="*/ 2147483646 w 192"/>
              <a:gd name="T17" fmla="*/ 2147483646 h 289"/>
              <a:gd name="T18" fmla="*/ 0 w 192"/>
              <a:gd name="T19" fmla="*/ 2147483646 h 289"/>
              <a:gd name="T20" fmla="*/ 2147483646 w 192"/>
              <a:gd name="T21" fmla="*/ 2147483646 h 289"/>
              <a:gd name="T22" fmla="*/ 2147483646 w 192"/>
              <a:gd name="T23" fmla="*/ 2147483646 h 289"/>
              <a:gd name="T24" fmla="*/ 2147483646 w 192"/>
              <a:gd name="T25" fmla="*/ 2147483646 h 289"/>
              <a:gd name="T26" fmla="*/ 2147483646 w 192"/>
              <a:gd name="T27" fmla="*/ 2147483646 h 289"/>
              <a:gd name="T28" fmla="*/ 2147483646 w 192"/>
              <a:gd name="T29" fmla="*/ 2147483646 h 289"/>
              <a:gd name="T30" fmla="*/ 2147483646 w 192"/>
              <a:gd name="T31" fmla="*/ 2147483646 h 289"/>
              <a:gd name="T32" fmla="*/ 2147483646 w 192"/>
              <a:gd name="T33" fmla="*/ 2147483646 h 289"/>
              <a:gd name="T34" fmla="*/ 2147483646 w 192"/>
              <a:gd name="T35" fmla="*/ 2147483646 h 289"/>
              <a:gd name="T36" fmla="*/ 2147483646 w 192"/>
              <a:gd name="T37" fmla="*/ 2147483646 h 289"/>
              <a:gd name="T38" fmla="*/ 2147483646 w 192"/>
              <a:gd name="T39" fmla="*/ 2147483646 h 289"/>
              <a:gd name="T40" fmla="*/ 2147483646 w 192"/>
              <a:gd name="T41" fmla="*/ 2147483646 h 289"/>
              <a:gd name="T42" fmla="*/ 2147483646 w 192"/>
              <a:gd name="T43" fmla="*/ 2147483646 h 289"/>
              <a:gd name="T44" fmla="*/ 2147483646 w 192"/>
              <a:gd name="T45" fmla="*/ 2147483646 h 289"/>
              <a:gd name="T46" fmla="*/ 2147483646 w 192"/>
              <a:gd name="T47" fmla="*/ 2147483646 h 289"/>
              <a:gd name="T48" fmla="*/ 2147483646 w 192"/>
              <a:gd name="T49" fmla="*/ 2147483646 h 289"/>
              <a:gd name="T50" fmla="*/ 2147483646 w 192"/>
              <a:gd name="T51" fmla="*/ 2147483646 h 289"/>
              <a:gd name="T52" fmla="*/ 2147483646 w 192"/>
              <a:gd name="T53" fmla="*/ 2147483646 h 289"/>
              <a:gd name="T54" fmla="*/ 2147483646 w 192"/>
              <a:gd name="T55" fmla="*/ 2147483646 h 289"/>
              <a:gd name="T56" fmla="*/ 2147483646 w 192"/>
              <a:gd name="T57" fmla="*/ 2147483646 h 289"/>
              <a:gd name="T58" fmla="*/ 2147483646 w 192"/>
              <a:gd name="T59" fmla="*/ 2147483646 h 289"/>
              <a:gd name="T60" fmla="*/ 2147483646 w 192"/>
              <a:gd name="T61" fmla="*/ 2147483646 h 289"/>
              <a:gd name="T62" fmla="*/ 2147483646 w 192"/>
              <a:gd name="T63" fmla="*/ 2147483646 h 289"/>
              <a:gd name="T64" fmla="*/ 2147483646 w 192"/>
              <a:gd name="T65" fmla="*/ 2147483646 h 289"/>
              <a:gd name="T66" fmla="*/ 2147483646 w 192"/>
              <a:gd name="T67" fmla="*/ 2147483646 h 289"/>
              <a:gd name="T68" fmla="*/ 2147483646 w 192"/>
              <a:gd name="T69" fmla="*/ 2147483646 h 289"/>
              <a:gd name="T70" fmla="*/ 2147483646 w 192"/>
              <a:gd name="T71" fmla="*/ 2147483646 h 289"/>
              <a:gd name="T72" fmla="*/ 2147483646 w 192"/>
              <a:gd name="T73" fmla="*/ 2147483646 h 289"/>
              <a:gd name="T74" fmla="*/ 2147483646 w 192"/>
              <a:gd name="T75" fmla="*/ 2147483646 h 289"/>
              <a:gd name="T76" fmla="*/ 2147483646 w 192"/>
              <a:gd name="T77" fmla="*/ 2147483646 h 289"/>
              <a:gd name="T78" fmla="*/ 2147483646 w 192"/>
              <a:gd name="T79" fmla="*/ 2147483646 h 289"/>
              <a:gd name="T80" fmla="*/ 2147483646 w 192"/>
              <a:gd name="T81" fmla="*/ 2147483646 h 289"/>
              <a:gd name="T82" fmla="*/ 2147483646 w 192"/>
              <a:gd name="T83" fmla="*/ 2147483646 h 289"/>
              <a:gd name="T84" fmla="*/ 2147483646 w 192"/>
              <a:gd name="T85" fmla="*/ 2147483646 h 289"/>
              <a:gd name="T86" fmla="*/ 2147483646 w 192"/>
              <a:gd name="T87" fmla="*/ 2147483646 h 289"/>
              <a:gd name="T88" fmla="*/ 2147483646 w 192"/>
              <a:gd name="T89" fmla="*/ 2147483646 h 289"/>
              <a:gd name="T90" fmla="*/ 2147483646 w 192"/>
              <a:gd name="T91" fmla="*/ 2147483646 h 289"/>
              <a:gd name="T92" fmla="*/ 2147483646 w 192"/>
              <a:gd name="T93" fmla="*/ 2147483646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031957" y="2310066"/>
            <a:ext cx="77483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ồ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cha,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US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thốn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chăm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chở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1217" y="3605269"/>
            <a:ext cx="55146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6459" y="4519661"/>
            <a:ext cx="55274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nén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98243" y="5337829"/>
            <a:ext cx="33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bất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hạnh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61441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tha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89CC609-786C-48B9-A11B-904C69CCB114}"/>
              </a:ext>
            </a:extLst>
          </p:cNvPr>
          <p:cNvSpPr txBox="1"/>
          <p:nvPr/>
        </p:nvSpPr>
        <p:spPr>
          <a:xfrm>
            <a:off x="6096000" y="1720022"/>
            <a:ext cx="381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12" name="Picture 11" descr="bbfcbea28a5cbe59ad7f1d92c85f7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3282218"/>
            <a:ext cx="2658979" cy="31907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63515" y="1552090"/>
            <a:ext cx="63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129">
            <a:extLst>
              <a:ext uri="{FF2B5EF4-FFF2-40B4-BE49-F238E27FC236}">
                <a16:creationId xmlns:a16="http://schemas.microsoft.com/office/drawing/2014/main" id="{C287A744-8ABF-45A1-B2AD-9F7A0FF74AA9}"/>
              </a:ext>
            </a:extLst>
          </p:cNvPr>
          <p:cNvSpPr>
            <a:spLocks noEditPoints="1"/>
          </p:cNvSpPr>
          <p:nvPr/>
        </p:nvSpPr>
        <p:spPr bwMode="auto">
          <a:xfrm>
            <a:off x="3084536" y="3333383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4063" y="3124224"/>
            <a:ext cx="6609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+ 3: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1" name="Freeform 129">
            <a:extLst>
              <a:ext uri="{FF2B5EF4-FFF2-40B4-BE49-F238E27FC236}">
                <a16:creationId xmlns:a16="http://schemas.microsoft.com/office/drawing/2014/main" id="{C287A744-8ABF-45A1-B2AD-9F7A0FF74AA9}"/>
              </a:ext>
            </a:extLst>
          </p:cNvPr>
          <p:cNvSpPr>
            <a:spLocks noEditPoints="1"/>
          </p:cNvSpPr>
          <p:nvPr/>
        </p:nvSpPr>
        <p:spPr bwMode="auto">
          <a:xfrm>
            <a:off x="3116621" y="4785194"/>
            <a:ext cx="483489" cy="430261"/>
          </a:xfrm>
          <a:custGeom>
            <a:avLst/>
            <a:gdLst>
              <a:gd name="T0" fmla="*/ 23 w 46"/>
              <a:gd name="T1" fmla="*/ 32 h 41"/>
              <a:gd name="T2" fmla="*/ 18 w 46"/>
              <a:gd name="T3" fmla="*/ 36 h 41"/>
              <a:gd name="T4" fmla="*/ 23 w 46"/>
              <a:gd name="T5" fmla="*/ 41 h 41"/>
              <a:gd name="T6" fmla="*/ 27 w 46"/>
              <a:gd name="T7" fmla="*/ 36 h 41"/>
              <a:gd name="T8" fmla="*/ 23 w 46"/>
              <a:gd name="T9" fmla="*/ 32 h 41"/>
              <a:gd name="T10" fmla="*/ 13 w 46"/>
              <a:gd name="T11" fmla="*/ 26 h 41"/>
              <a:gd name="T12" fmla="*/ 16 w 46"/>
              <a:gd name="T13" fmla="*/ 30 h 41"/>
              <a:gd name="T14" fmla="*/ 29 w 46"/>
              <a:gd name="T15" fmla="*/ 30 h 41"/>
              <a:gd name="T16" fmla="*/ 32 w 46"/>
              <a:gd name="T17" fmla="*/ 26 h 41"/>
              <a:gd name="T18" fmla="*/ 13 w 46"/>
              <a:gd name="T19" fmla="*/ 26 h 41"/>
              <a:gd name="T20" fmla="*/ 6 w 46"/>
              <a:gd name="T21" fmla="*/ 20 h 41"/>
              <a:gd name="T22" fmla="*/ 9 w 46"/>
              <a:gd name="T23" fmla="*/ 23 h 41"/>
              <a:gd name="T24" fmla="*/ 36 w 46"/>
              <a:gd name="T25" fmla="*/ 23 h 41"/>
              <a:gd name="T26" fmla="*/ 39 w 46"/>
              <a:gd name="T27" fmla="*/ 20 h 41"/>
              <a:gd name="T28" fmla="*/ 6 w 46"/>
              <a:gd name="T29" fmla="*/ 20 h 41"/>
              <a:gd name="T30" fmla="*/ 0 w 46"/>
              <a:gd name="T31" fmla="*/ 13 h 41"/>
              <a:gd name="T32" fmla="*/ 3 w 46"/>
              <a:gd name="T33" fmla="*/ 16 h 41"/>
              <a:gd name="T34" fmla="*/ 42 w 46"/>
              <a:gd name="T35" fmla="*/ 16 h 41"/>
              <a:gd name="T36" fmla="*/ 46 w 46"/>
              <a:gd name="T37" fmla="*/ 13 h 41"/>
              <a:gd name="T38" fmla="*/ 0 w 46"/>
              <a:gd name="T39" fmla="*/ 1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41">
                <a:moveTo>
                  <a:pt x="23" y="32"/>
                </a:moveTo>
                <a:cubicBezTo>
                  <a:pt x="20" y="32"/>
                  <a:pt x="18" y="34"/>
                  <a:pt x="18" y="36"/>
                </a:cubicBezTo>
                <a:cubicBezTo>
                  <a:pt x="18" y="39"/>
                  <a:pt x="20" y="41"/>
                  <a:pt x="23" y="41"/>
                </a:cubicBezTo>
                <a:cubicBezTo>
                  <a:pt x="25" y="41"/>
                  <a:pt x="27" y="39"/>
                  <a:pt x="27" y="36"/>
                </a:cubicBezTo>
                <a:cubicBezTo>
                  <a:pt x="27" y="34"/>
                  <a:pt x="25" y="32"/>
                  <a:pt x="23" y="32"/>
                </a:cubicBezTo>
                <a:close/>
                <a:moveTo>
                  <a:pt x="13" y="26"/>
                </a:moveTo>
                <a:cubicBezTo>
                  <a:pt x="16" y="30"/>
                  <a:pt x="16" y="30"/>
                  <a:pt x="16" y="30"/>
                </a:cubicBezTo>
                <a:cubicBezTo>
                  <a:pt x="20" y="26"/>
                  <a:pt x="25" y="26"/>
                  <a:pt x="29" y="30"/>
                </a:cubicBezTo>
                <a:cubicBezTo>
                  <a:pt x="32" y="26"/>
                  <a:pt x="32" y="26"/>
                  <a:pt x="32" y="26"/>
                </a:cubicBezTo>
                <a:cubicBezTo>
                  <a:pt x="27" y="21"/>
                  <a:pt x="18" y="21"/>
                  <a:pt x="13" y="26"/>
                </a:cubicBezTo>
                <a:close/>
                <a:moveTo>
                  <a:pt x="6" y="20"/>
                </a:moveTo>
                <a:cubicBezTo>
                  <a:pt x="9" y="23"/>
                  <a:pt x="9" y="23"/>
                  <a:pt x="9" y="23"/>
                </a:cubicBezTo>
                <a:cubicBezTo>
                  <a:pt x="17" y="16"/>
                  <a:pt x="28" y="16"/>
                  <a:pt x="36" y="23"/>
                </a:cubicBezTo>
                <a:cubicBezTo>
                  <a:pt x="39" y="20"/>
                  <a:pt x="39" y="20"/>
                  <a:pt x="39" y="20"/>
                </a:cubicBezTo>
                <a:cubicBezTo>
                  <a:pt x="30" y="10"/>
                  <a:pt x="15" y="10"/>
                  <a:pt x="6" y="20"/>
                </a:cubicBezTo>
                <a:close/>
                <a:moveTo>
                  <a:pt x="0" y="13"/>
                </a:moveTo>
                <a:cubicBezTo>
                  <a:pt x="3" y="16"/>
                  <a:pt x="3" y="16"/>
                  <a:pt x="3" y="16"/>
                </a:cubicBezTo>
                <a:cubicBezTo>
                  <a:pt x="14" y="5"/>
                  <a:pt x="31" y="5"/>
                  <a:pt x="42" y="16"/>
                </a:cubicBezTo>
                <a:cubicBezTo>
                  <a:pt x="46" y="13"/>
                  <a:pt x="46" y="13"/>
                  <a:pt x="46" y="13"/>
                </a:cubicBezTo>
                <a:cubicBezTo>
                  <a:pt x="33" y="0"/>
                  <a:pt x="12" y="0"/>
                  <a:pt x="0" y="13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66148" y="4576035"/>
            <a:ext cx="6609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+ 4: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2330117"/>
            <a:ext cx="249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4557" y="782052"/>
            <a:ext cx="535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9" grpId="0" animBg="1"/>
      <p:bldP spid="30" grpId="0"/>
      <p:bldP spid="31" grpId="0" animBg="1"/>
      <p:bldP spid="32" grpId="0"/>
      <p:bldP spid="33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 descr="bbfcbea28a5cbe59ad7f1d92c85f7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3282218"/>
            <a:ext cx="2658979" cy="319077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02736" y="1375716"/>
            <a:ext cx="2502569" cy="10587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2820" y="1423842"/>
            <a:ext cx="4424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1C1E712C-30B2-4AE2-A640-6528BA2B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9609" y="2437585"/>
            <a:ext cx="1133074" cy="97243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424716" y="2927298"/>
            <a:ext cx="2502569" cy="10587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5230" y="2766734"/>
            <a:ext cx="3012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Khóe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cay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21561" y="4779963"/>
            <a:ext cx="2775284" cy="10587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01646" y="4315139"/>
            <a:ext cx="4283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nghẹ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ứ,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 typeface="Wingdings"/>
              <a:buChar char="à"/>
            </a:pP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à"/>
            </a:pP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uất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7">
            <a:extLst>
              <a:ext uri="{FF2B5EF4-FFF2-40B4-BE49-F238E27FC236}">
                <a16:creationId xmlns:a16="http://schemas.microsoft.com/office/drawing/2014/main" id="{1C1E712C-30B2-4AE2-A640-6528BA2B3B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4933" y="4015352"/>
            <a:ext cx="1208034" cy="9879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6274" y="588955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/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 descr="bbfcbea28a5cbe59ad7f1d92c85f76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27" y="3282218"/>
            <a:ext cx="2658979" cy="3190775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2526631" y="1456966"/>
            <a:ext cx="5617028" cy="224245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8390" y="1036402"/>
            <a:ext cx="9837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76136" y="2237869"/>
            <a:ext cx="8951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cổ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tục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……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nát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en-US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149641" y="2991845"/>
            <a:ext cx="8438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gáp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dồn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dập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+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699084" y="4118807"/>
            <a:ext cx="8438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uất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ức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giận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260558" y="5233733"/>
            <a:ext cx="8438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6" grpId="0"/>
      <p:bldP spid="8193" grpId="0"/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53453" y="493295"/>
            <a:ext cx="11057021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114" y="601566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5821" y="1696453"/>
            <a:ext cx="2562726" cy="12272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40980" y="1668378"/>
            <a:ext cx="2458453" cy="12272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21316" y="1680411"/>
            <a:ext cx="2474495" cy="122722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83242" y="2093494"/>
            <a:ext cx="397042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7587916" y="2089484"/>
            <a:ext cx="397042" cy="445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28010" y="3380874"/>
            <a:ext cx="2454442" cy="2273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2f1884921fb4.png"/>
          <p:cNvPicPr>
            <a:picLocks noChangeAspect="1"/>
          </p:cNvPicPr>
          <p:nvPr/>
        </p:nvPicPr>
        <p:blipFill>
          <a:blip r:embed="rId3" cstate="print"/>
          <a:srcRect l="22761" t="2879" r="19484" b="12949"/>
          <a:stretch>
            <a:fillRect/>
          </a:stretch>
        </p:blipFill>
        <p:spPr>
          <a:xfrm>
            <a:off x="0" y="4034895"/>
            <a:ext cx="1937084" cy="282310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133481" y="3376864"/>
            <a:ext cx="2085474" cy="2273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36302" y="3340769"/>
            <a:ext cx="3260557" cy="22739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nghía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5000"/>
              </a:lnSpc>
              <a:buFontTx/>
              <a:buChar char="-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tủi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1" idx="2"/>
            <a:endCxn id="16" idx="0"/>
          </p:cNvCxnSpPr>
          <p:nvPr/>
        </p:nvCxnSpPr>
        <p:spPr>
          <a:xfrm rot="16200000" flipH="1">
            <a:off x="2517607" y="3143250"/>
            <a:ext cx="457200" cy="180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8" idx="0"/>
          </p:cNvCxnSpPr>
          <p:nvPr/>
        </p:nvCxnSpPr>
        <p:spPr>
          <a:xfrm rot="16200000" flipH="1">
            <a:off x="5932580" y="3133225"/>
            <a:ext cx="481265" cy="6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  <a:endCxn id="19" idx="0"/>
          </p:cNvCxnSpPr>
          <p:nvPr/>
        </p:nvCxnSpPr>
        <p:spPr>
          <a:xfrm rot="16200000" flipH="1">
            <a:off x="9146004" y="3120191"/>
            <a:ext cx="433137" cy="80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53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447627" y="1956970"/>
            <a:ext cx="8224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0A4BCC-925B-4448-84F5-8880C5E57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220"/>
            <a:ext cx="3246516" cy="52343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117558" y="879450"/>
            <a:ext cx="5617028" cy="224245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0679" y="3613318"/>
            <a:ext cx="7049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5" grpId="0" animBg="1"/>
      <p:bldP spid="5" grpId="1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743100">
            <a:off x="4058281" y="4683247"/>
            <a:ext cx="1782968" cy="697627"/>
          </a:xfrm>
          <a:prstGeom prst="rect">
            <a:avLst/>
          </a:prstGeom>
          <a:solidFill>
            <a:schemeClr val="accent3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UVN Phuong Tay" panose="04040805070802020D02" pitchFamily="82" charset="0"/>
                <a:ea typeface="迷你简卡通" panose="03000509000000000000" pitchFamily="65" charset="-122"/>
              </a:rPr>
              <a:t>Thị giác</a:t>
            </a:r>
            <a:endParaRPr lang="zh-CN" altLang="en-US" sz="3700" dirty="0">
              <a:solidFill>
                <a:schemeClr val="bg1"/>
              </a:solidFill>
              <a:latin typeface="UVN Phuong Tay" panose="04040805070802020D02" pitchFamily="82" charset="0"/>
              <a:ea typeface="迷你简卡通" panose="03000509000000000000" pitchFamily="65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 rot="21157060">
            <a:off x="6159365" y="3588483"/>
            <a:ext cx="1844949" cy="697627"/>
          </a:xfrm>
          <a:prstGeom prst="rect">
            <a:avLst/>
          </a:prstGeom>
          <a:solidFill>
            <a:schemeClr val="accent4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UVN Phuong Tay" panose="04040805070802020D02" pitchFamily="82" charset="0"/>
                <a:ea typeface="迷你简卡通" panose="03000509000000000000" pitchFamily="65" charset="-122"/>
              </a:rPr>
              <a:t>Xúc giác</a:t>
            </a:r>
            <a:endParaRPr lang="zh-CN" altLang="en-US" sz="3700" dirty="0">
              <a:solidFill>
                <a:schemeClr val="bg1"/>
              </a:solidFill>
              <a:latin typeface="UVN Phuong Tay" panose="04040805070802020D02" pitchFamily="82" charset="0"/>
              <a:ea typeface="迷你简卡通" panose="03000509000000000000" pitchFamily="65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 rot="21168475">
            <a:off x="7881132" y="4452305"/>
            <a:ext cx="2169825" cy="697627"/>
          </a:xfrm>
          <a:prstGeom prst="rect">
            <a:avLst/>
          </a:prstGeom>
          <a:solidFill>
            <a:schemeClr val="accent5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UVN Phuong Tay" panose="04040805070802020D02" pitchFamily="82" charset="0"/>
                <a:ea typeface="迷你简卡通" panose="03000509000000000000" pitchFamily="65" charset="-122"/>
              </a:rPr>
              <a:t>Khứu giác</a:t>
            </a:r>
            <a:endParaRPr lang="zh-CN" altLang="en-US" sz="3700" dirty="0">
              <a:solidFill>
                <a:schemeClr val="bg1"/>
              </a:solidFill>
              <a:latin typeface="UVN Phuong Tay" panose="04040805070802020D02" pitchFamily="82" charset="0"/>
              <a:ea typeface="迷你简卡通" panose="03000509000000000000" pitchFamily="65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 rot="21250426">
            <a:off x="9548374" y="3025245"/>
            <a:ext cx="2289516" cy="697627"/>
          </a:xfrm>
          <a:prstGeom prst="rect">
            <a:avLst/>
          </a:prstGeom>
          <a:solidFill>
            <a:schemeClr val="accent6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700" dirty="0">
                <a:solidFill>
                  <a:schemeClr val="bg1"/>
                </a:solidFill>
                <a:latin typeface="UVN Phuong Tay" panose="04040805070802020D02" pitchFamily="82" charset="0"/>
                <a:ea typeface="迷你简卡通" panose="03000509000000000000" pitchFamily="65" charset="-122"/>
              </a:rPr>
              <a:t>Thính giác</a:t>
            </a:r>
            <a:endParaRPr lang="zh-CN" altLang="en-US" sz="3700" dirty="0">
              <a:solidFill>
                <a:schemeClr val="bg1"/>
              </a:solidFill>
              <a:latin typeface="UVN Phuong Tay" panose="04040805070802020D02" pitchFamily="82" charset="0"/>
              <a:ea typeface="迷你简卡通" panose="03000509000000000000" pitchFamily="65" charset="-122"/>
            </a:endParaRPr>
          </a:p>
        </p:txBody>
      </p:sp>
      <p:grpSp>
        <p:nvGrpSpPr>
          <p:cNvPr id="2" name="组合 16"/>
          <p:cNvGrpSpPr/>
          <p:nvPr/>
        </p:nvGrpSpPr>
        <p:grpSpPr>
          <a:xfrm>
            <a:off x="4575187" y="980729"/>
            <a:ext cx="1096224" cy="3728371"/>
            <a:chOff x="4575187" y="980728"/>
            <a:chExt cx="1096224" cy="3728371"/>
          </a:xfrm>
        </p:grpSpPr>
        <p:grpSp>
          <p:nvGrpSpPr>
            <p:cNvPr id="6" name="组合 6"/>
            <p:cNvGrpSpPr/>
            <p:nvPr/>
          </p:nvGrpSpPr>
          <p:grpSpPr>
            <a:xfrm>
              <a:off x="4575187" y="3418761"/>
              <a:ext cx="1096224" cy="1290338"/>
              <a:chOff x="5038255" y="1953091"/>
              <a:chExt cx="1096224" cy="129033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5038255" y="2147205"/>
                <a:ext cx="1096224" cy="109622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700" dirty="0">
                    <a:solidFill>
                      <a:schemeClr val="bg1"/>
                    </a:solidFill>
                    <a:latin typeface="UVN Phuong Tay" panose="04040805070802020D02" pitchFamily="82" charset="0"/>
                    <a:ea typeface="迷你简卡通" panose="03000509000000000000" pitchFamily="65" charset="-122"/>
                  </a:rPr>
                  <a:t>1</a:t>
                </a:r>
                <a:endParaRPr lang="zh-CN" altLang="en-US" sz="3700" dirty="0">
                  <a:solidFill>
                    <a:schemeClr val="bg1"/>
                  </a:solidFill>
                  <a:latin typeface="UVN Phuong Tay" panose="04040805070802020D02" pitchFamily="82" charset="0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5412832" y="1953091"/>
                <a:ext cx="326511" cy="32651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 dirty="0"/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 flipV="1">
              <a:off x="5113019" y="980728"/>
              <a:ext cx="0" cy="2438033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7"/>
          <p:cNvGrpSpPr/>
          <p:nvPr/>
        </p:nvGrpSpPr>
        <p:grpSpPr>
          <a:xfrm>
            <a:off x="6416173" y="404666"/>
            <a:ext cx="1096224" cy="3174759"/>
            <a:chOff x="6416173" y="404664"/>
            <a:chExt cx="1096224" cy="3174759"/>
          </a:xfrm>
        </p:grpSpPr>
        <p:grpSp>
          <p:nvGrpSpPr>
            <p:cNvPr id="8" name="组合 7"/>
            <p:cNvGrpSpPr/>
            <p:nvPr/>
          </p:nvGrpSpPr>
          <p:grpSpPr>
            <a:xfrm>
              <a:off x="6416173" y="2319943"/>
              <a:ext cx="1096224" cy="1259480"/>
              <a:chOff x="6853287" y="2626844"/>
              <a:chExt cx="1096224" cy="125948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853287" y="2790100"/>
                <a:ext cx="1096224" cy="10962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700" dirty="0">
                    <a:solidFill>
                      <a:schemeClr val="bg1"/>
                    </a:solidFill>
                    <a:latin typeface="UVN Phuong Tay" panose="04040805070802020D02" pitchFamily="82" charset="0"/>
                    <a:ea typeface="迷你简卡通" panose="03000509000000000000" pitchFamily="65" charset="-122"/>
                  </a:rPr>
                  <a:t>2</a:t>
                </a:r>
                <a:endParaRPr lang="zh-CN" altLang="en-US" sz="3700" dirty="0">
                  <a:solidFill>
                    <a:schemeClr val="bg1"/>
                  </a:solidFill>
                  <a:latin typeface="UVN Phuong Tay" panose="04040805070802020D02" pitchFamily="82" charset="0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7238143" y="2626844"/>
                <a:ext cx="326511" cy="32651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 dirty="0"/>
              </a:p>
            </p:txBody>
          </p:sp>
        </p:grpSp>
        <p:cxnSp>
          <p:nvCxnSpPr>
            <p:cNvPr id="70" name="直接连接符 69"/>
            <p:cNvCxnSpPr/>
            <p:nvPr/>
          </p:nvCxnSpPr>
          <p:spPr>
            <a:xfrm flipV="1">
              <a:off x="6964284" y="404664"/>
              <a:ext cx="0" cy="2033370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18"/>
          <p:cNvGrpSpPr/>
          <p:nvPr/>
        </p:nvGrpSpPr>
        <p:grpSpPr>
          <a:xfrm>
            <a:off x="8322191" y="548681"/>
            <a:ext cx="1096224" cy="3879123"/>
            <a:chOff x="8322190" y="548680"/>
            <a:chExt cx="1096224" cy="3879123"/>
          </a:xfrm>
        </p:grpSpPr>
        <p:grpSp>
          <p:nvGrpSpPr>
            <p:cNvPr id="10" name="组合 8"/>
            <p:cNvGrpSpPr/>
            <p:nvPr/>
          </p:nvGrpSpPr>
          <p:grpSpPr>
            <a:xfrm>
              <a:off x="8322190" y="3168323"/>
              <a:ext cx="1096224" cy="1259480"/>
              <a:chOff x="8668319" y="2369990"/>
              <a:chExt cx="1096224" cy="1259480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8668319" y="2533246"/>
                <a:ext cx="1096224" cy="10962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700" dirty="0">
                    <a:solidFill>
                      <a:schemeClr val="bg1"/>
                    </a:solidFill>
                    <a:latin typeface="UVN Phuong Tay" panose="04040805070802020D02" pitchFamily="82" charset="0"/>
                    <a:ea typeface="迷你简卡通" panose="03000509000000000000" pitchFamily="65" charset="-122"/>
                  </a:rPr>
                  <a:t>3</a:t>
                </a:r>
                <a:endParaRPr lang="zh-CN" altLang="en-US" sz="3700" dirty="0">
                  <a:solidFill>
                    <a:schemeClr val="bg1"/>
                  </a:solidFill>
                  <a:latin typeface="UVN Phuong Tay" panose="04040805070802020D02" pitchFamily="82" charset="0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9053175" y="2369990"/>
                <a:ext cx="326511" cy="32651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 dirty="0"/>
              </a:p>
            </p:txBody>
          </p:sp>
        </p:grpSp>
        <p:cxnSp>
          <p:nvCxnSpPr>
            <p:cNvPr id="71" name="直接连接符 70"/>
            <p:cNvCxnSpPr/>
            <p:nvPr/>
          </p:nvCxnSpPr>
          <p:spPr>
            <a:xfrm flipV="1">
              <a:off x="8870301" y="548680"/>
              <a:ext cx="0" cy="2716816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9"/>
          <p:cNvGrpSpPr/>
          <p:nvPr/>
        </p:nvGrpSpPr>
        <p:grpSpPr>
          <a:xfrm>
            <a:off x="9981765" y="548680"/>
            <a:ext cx="1096224" cy="2456739"/>
            <a:chOff x="9981765" y="548680"/>
            <a:chExt cx="1096224" cy="2456738"/>
          </a:xfrm>
        </p:grpSpPr>
        <p:grpSp>
          <p:nvGrpSpPr>
            <p:cNvPr id="12" name="组合 9"/>
            <p:cNvGrpSpPr/>
            <p:nvPr/>
          </p:nvGrpSpPr>
          <p:grpSpPr>
            <a:xfrm>
              <a:off x="9981765" y="1719968"/>
              <a:ext cx="1096224" cy="1285450"/>
              <a:chOff x="10483350" y="1856833"/>
              <a:chExt cx="1096224" cy="128545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0483350" y="2046059"/>
                <a:ext cx="1096224" cy="109622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700" dirty="0">
                    <a:solidFill>
                      <a:schemeClr val="bg1"/>
                    </a:solidFill>
                    <a:latin typeface="UVN Phuong Tay" panose="04040805070802020D02" pitchFamily="82" charset="0"/>
                    <a:ea typeface="迷你简卡通" panose="03000509000000000000" pitchFamily="65" charset="-122"/>
                  </a:rPr>
                  <a:t>4</a:t>
                </a:r>
                <a:endParaRPr lang="zh-CN" altLang="en-US" sz="3700" dirty="0">
                  <a:solidFill>
                    <a:schemeClr val="bg1"/>
                  </a:solidFill>
                  <a:latin typeface="UVN Phuong Tay" panose="04040805070802020D02" pitchFamily="82" charset="0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0868206" y="1856833"/>
                <a:ext cx="326511" cy="32651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 dirty="0"/>
              </a:p>
            </p:txBody>
          </p:sp>
        </p:grpSp>
        <p:cxnSp>
          <p:nvCxnSpPr>
            <p:cNvPr id="73" name="直接连接符 72"/>
            <p:cNvCxnSpPr/>
            <p:nvPr/>
          </p:nvCxnSpPr>
          <p:spPr>
            <a:xfrm flipV="1">
              <a:off x="10529876" y="548680"/>
              <a:ext cx="0" cy="1171288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5" y="0"/>
            <a:ext cx="12335695" cy="1643763"/>
          </a:xfrm>
          <a:prstGeom prst="rect">
            <a:avLst/>
          </a:prstGeom>
        </p:spPr>
      </p:pic>
      <p:pic>
        <p:nvPicPr>
          <p:cNvPr id="30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1" y="3135287"/>
            <a:ext cx="3761072" cy="3737751"/>
          </a:xfrm>
          <a:prstGeom prst="rect">
            <a:avLst/>
          </a:prstGeom>
        </p:spPr>
      </p:pic>
      <p:pic>
        <p:nvPicPr>
          <p:cNvPr id="31" name="Picture 101" descr="绿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7"/>
            <a:ext cx="56714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0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accel="4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accel="4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accel="4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5118433" y="1918034"/>
            <a:ext cx="4879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</a:p>
          <a:p>
            <a:pPr algn="ctr"/>
            <a:r>
              <a:rPr lang="en-US" altLang="zh-CN" sz="96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zh-CN" sz="96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zh-CN" altLang="en-US" sz="9600" b="1" dirty="0">
              <a:solidFill>
                <a:srgbClr val="F6BE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6b6a58ffad4045378dd0adeedf499b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479887"/>
            <a:ext cx="4102768" cy="410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F7E6DD-9406-4565-B5C6-3EAF16D2652E}"/>
              </a:ext>
            </a:extLst>
          </p:cNvPr>
          <p:cNvSpPr/>
          <p:nvPr/>
        </p:nvSpPr>
        <p:spPr>
          <a:xfrm>
            <a:off x="304800" y="285750"/>
            <a:ext cx="11506200" cy="62674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96E5E61-D3BB-4241-A482-DA3ACDB53E03}"/>
              </a:ext>
            </a:extLst>
          </p:cNvPr>
          <p:cNvSpPr/>
          <p:nvPr/>
        </p:nvSpPr>
        <p:spPr>
          <a:xfrm>
            <a:off x="1394239" y="1274981"/>
            <a:ext cx="3524250" cy="476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979D49-9E01-4AE4-84A3-696BF28AE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7" y="2095381"/>
            <a:ext cx="3250373" cy="3942100"/>
          </a:xfrm>
          <a:prstGeom prst="rect">
            <a:avLst/>
          </a:prstGeom>
        </p:spPr>
      </p:pic>
      <p:sp>
        <p:nvSpPr>
          <p:cNvPr id="6" name="Oval 56">
            <a:extLst>
              <a:ext uri="{FF2B5EF4-FFF2-40B4-BE49-F238E27FC236}">
                <a16:creationId xmlns:a16="http://schemas.microsoft.com/office/drawing/2014/main" id="{9FDCB4D3-6A54-459D-B776-4D9DB22B85C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988877" y="1721852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4C4BBB-1547-4849-86B8-93EECB2AF0C2}"/>
              </a:ext>
            </a:extLst>
          </p:cNvPr>
          <p:cNvSpPr txBox="1"/>
          <p:nvPr/>
        </p:nvSpPr>
        <p:spPr>
          <a:xfrm>
            <a:off x="6844427" y="1529347"/>
            <a:ext cx="4356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FF23A058-C69D-4B0E-84E1-133AF4FDC97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988877" y="3175660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DC6883-AB85-42C5-B4DE-8FA9C36F90E4}"/>
              </a:ext>
            </a:extLst>
          </p:cNvPr>
          <p:cNvSpPr txBox="1"/>
          <p:nvPr/>
        </p:nvSpPr>
        <p:spPr>
          <a:xfrm>
            <a:off x="6832392" y="2862828"/>
            <a:ext cx="440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PTBĐ: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Oval 56">
            <a:extLst>
              <a:ext uri="{FF2B5EF4-FFF2-40B4-BE49-F238E27FC236}">
                <a16:creationId xmlns:a16="http://schemas.microsoft.com/office/drawing/2014/main" id="{C1F04348-C5DC-4E7E-ADAB-DD5787528347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000909" y="4453760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5153BA-6D2B-4771-9761-CE7663DB13A3}"/>
              </a:ext>
            </a:extLst>
          </p:cNvPr>
          <p:cNvSpPr txBox="1"/>
          <p:nvPr/>
        </p:nvSpPr>
        <p:spPr>
          <a:xfrm>
            <a:off x="6844424" y="4044672"/>
            <a:ext cx="4393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C93875BD-8EE9-4F0B-BA4F-77E33C7B5D62}"/>
              </a:ext>
            </a:extLst>
          </p:cNvPr>
          <p:cNvSpPr txBox="1"/>
          <p:nvPr/>
        </p:nvSpPr>
        <p:spPr>
          <a:xfrm>
            <a:off x="1575134" y="1419726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 THUẬT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03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2F7E6DD-9406-4565-B5C6-3EAF16D2652E}"/>
              </a:ext>
            </a:extLst>
          </p:cNvPr>
          <p:cNvSpPr/>
          <p:nvPr/>
        </p:nvSpPr>
        <p:spPr>
          <a:xfrm>
            <a:off x="304800" y="285750"/>
            <a:ext cx="11506200" cy="62674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96E5E61-D3BB-4241-A482-DA3ACDB53E03}"/>
              </a:ext>
            </a:extLst>
          </p:cNvPr>
          <p:cNvSpPr/>
          <p:nvPr/>
        </p:nvSpPr>
        <p:spPr>
          <a:xfrm>
            <a:off x="1394239" y="1274981"/>
            <a:ext cx="3524250" cy="476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979D49-9E01-4AE4-84A3-696BF28AE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7" y="2095381"/>
            <a:ext cx="3250373" cy="3942100"/>
          </a:xfrm>
          <a:prstGeom prst="rect">
            <a:avLst/>
          </a:prstGeom>
        </p:spPr>
      </p:pic>
      <p:sp>
        <p:nvSpPr>
          <p:cNvPr id="6" name="Oval 56">
            <a:extLst>
              <a:ext uri="{FF2B5EF4-FFF2-40B4-BE49-F238E27FC236}">
                <a16:creationId xmlns:a16="http://schemas.microsoft.com/office/drawing/2014/main" id="{9FDCB4D3-6A54-459D-B776-4D9DB22B85CE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664013" y="956118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4C4BBB-1547-4849-86B8-93EECB2AF0C2}"/>
              </a:ext>
            </a:extLst>
          </p:cNvPr>
          <p:cNvSpPr txBox="1"/>
          <p:nvPr/>
        </p:nvSpPr>
        <p:spPr>
          <a:xfrm>
            <a:off x="6376727" y="691421"/>
            <a:ext cx="530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FF23A058-C69D-4B0E-84E1-133AF4FDC97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664013" y="2409926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DC6883-AB85-42C5-B4DE-8FA9C36F90E4}"/>
              </a:ext>
            </a:extLst>
          </p:cNvPr>
          <p:cNvSpPr txBox="1"/>
          <p:nvPr/>
        </p:nvSpPr>
        <p:spPr>
          <a:xfrm>
            <a:off x="6447381" y="1904583"/>
            <a:ext cx="5054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Oval 56">
            <a:extLst>
              <a:ext uri="{FF2B5EF4-FFF2-40B4-BE49-F238E27FC236}">
                <a16:creationId xmlns:a16="http://schemas.microsoft.com/office/drawing/2014/main" id="{C1F04348-C5DC-4E7E-ADAB-DD5787528347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676045" y="3688026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5153BA-6D2B-4771-9761-CE7663DB13A3}"/>
              </a:ext>
            </a:extLst>
          </p:cNvPr>
          <p:cNvSpPr txBox="1"/>
          <p:nvPr/>
        </p:nvSpPr>
        <p:spPr>
          <a:xfrm>
            <a:off x="6424868" y="3411290"/>
            <a:ext cx="5125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C93875BD-8EE9-4F0B-BA4F-77E33C7B5D62}"/>
              </a:ext>
            </a:extLst>
          </p:cNvPr>
          <p:cNvSpPr txBox="1"/>
          <p:nvPr/>
        </p:nvSpPr>
        <p:spPr>
          <a:xfrm>
            <a:off x="1575134" y="1419726"/>
            <a:ext cx="317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56">
            <a:extLst>
              <a:ext uri="{FF2B5EF4-FFF2-40B4-BE49-F238E27FC236}">
                <a16:creationId xmlns:a16="http://schemas.microsoft.com/office/drawing/2014/main" id="{C1F04348-C5DC-4E7E-ADAB-DD5787528347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5852508" y="5163900"/>
            <a:ext cx="362275" cy="3633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">
            <a:extLst>
              <a:ext uri="{FF2B5EF4-FFF2-40B4-BE49-F238E27FC236}">
                <a16:creationId xmlns:a16="http://schemas.microsoft.com/office/drawing/2014/main" id="{745153BA-6D2B-4771-9761-CE7663DB13A3}"/>
              </a:ext>
            </a:extLst>
          </p:cNvPr>
          <p:cNvSpPr txBox="1"/>
          <p:nvPr/>
        </p:nvSpPr>
        <p:spPr>
          <a:xfrm>
            <a:off x="6420851" y="4887164"/>
            <a:ext cx="5125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0803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3" grpId="0" animBg="1"/>
      <p:bldP spid="14" grpId="0"/>
      <p:bldP spid="12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533395" y="647699"/>
            <a:ext cx="11026427" cy="55626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87586D8-7325-4037-8902-C97392096A8D}"/>
              </a:ext>
            </a:extLst>
          </p:cNvPr>
          <p:cNvSpPr txBox="1"/>
          <p:nvPr/>
        </p:nvSpPr>
        <p:spPr>
          <a:xfrm>
            <a:off x="7054346" y="6325242"/>
            <a:ext cx="422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Giáo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viên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Nguyễn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Thị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Hạnh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0058" y="2040065"/>
            <a:ext cx="6246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4658" y="3476981"/>
            <a:ext cx="3676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  <p:pic>
        <p:nvPicPr>
          <p:cNvPr id="11" name="Picture 106" descr="小绿叶02"/>
          <p:cNvPicPr>
            <a:picLocks noChangeAspect="1" noChangeArrowheads="1"/>
          </p:cNvPicPr>
          <p:nvPr/>
        </p:nvPicPr>
        <p:blipFill>
          <a:blip r:embed="rId3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82" y="5428301"/>
            <a:ext cx="938050" cy="5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52" y="3283117"/>
            <a:ext cx="2820804" cy="2803313"/>
          </a:xfrm>
          <a:prstGeom prst="rect">
            <a:avLst/>
          </a:prstGeom>
        </p:spPr>
      </p:pic>
      <p:pic>
        <p:nvPicPr>
          <p:cNvPr id="13" name="Picture 101" descr="绿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5" y="827314"/>
            <a:ext cx="3875319" cy="538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2" descr="青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5591367"/>
            <a:ext cx="9144000" cy="6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52605 -0.94844 C 0.53004 -0.90521 0.53403 -0.8623 0.50261 -0.80549 C 0.47119 -0.74838 0.37518 -0.66409 0.33733 -0.60543 C 0.29966 -0.54739 0.2981 -0.52053 0.27639 -0.45569 C 0.25469 -0.38962 0.22744 -0.26983 0.2073 -0.21086 C 0.18698 -0.1519 0.17987 -0.12318 0.15521 -0.10281 C 0.13056 -0.08181 0.08664 -0.10775 0.05921 -0.08768 C 0.03195 -0.06792 0.00226 -0.00123 -0.00902 0.01606 " pathEditMode="relative" rAng="0" ptsTypes="aaaaaaaA">
                                      <p:cBhvr>
                                        <p:cTn id="14" dur="8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482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16" dur="8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3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4721387" y="1906012"/>
            <a:ext cx="595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zh-CN" sz="96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zh-CN" altLang="en-US" sz="9600" b="1" dirty="0">
              <a:solidFill>
                <a:srgbClr val="F6BE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76b6a58ffad4045378dd0adeedf499b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79" y="1479887"/>
            <a:ext cx="4102768" cy="4102768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4765495" y="3682676"/>
            <a:ext cx="595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54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altLang="zh-CN" sz="54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zh-CN" sz="54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zh-CN" sz="54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zh-CN" altLang="en-US" sz="5400" b="1" dirty="0">
              <a:solidFill>
                <a:srgbClr val="F6BEA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3141232" y="373992"/>
            <a:ext cx="595062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3201389" y="1721528"/>
            <a:ext cx="595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zh-CN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u="sng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zh-CN" alt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1176074" y="2716138"/>
            <a:ext cx="933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7 ô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1196126" y="3530274"/>
            <a:ext cx="9339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1264305" y="4741452"/>
            <a:ext cx="933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cs typeface="Times New Roman" pitchFamily="18" charset="0"/>
              </a:rPr>
              <a:t>khóa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94542" y="5017189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84161" y="1985029"/>
            <a:ext cx="10169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7905" y="5017164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54764" y="5017188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0175" y="1852101"/>
            <a:ext cx="98157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8127" y="5017163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0415" y="5013147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0298" y="5077346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43936" y="2041473"/>
            <a:ext cx="1016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3661" y="5077321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949" y="507330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0244" y="506929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Ữ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0298" y="5077346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67213" y="1788705"/>
            <a:ext cx="10169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3661" y="5077321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949" y="507330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0244" y="506929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0476" y="506528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0298" y="5077346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93591" y="1578630"/>
            <a:ext cx="9404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3661" y="5077321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949" y="507330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0244" y="506929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0476" y="506528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739" y="5049243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0298" y="5077346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2926" y="1586967"/>
            <a:ext cx="10169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3661" y="5077321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949" y="507330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0244" y="506929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0476" y="506528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739" y="506127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7033" y="5081327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0298" y="5077346"/>
          <a:ext cx="6036618" cy="813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2926" y="1796725"/>
            <a:ext cx="10169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3661" y="5077321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5949" y="507330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0244" y="506929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0476" y="506528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739" y="506127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7033" y="5081327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9296" y="5065285"/>
            <a:ext cx="85424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ver">
            <a:extLst>
              <a:ext uri="{FF2B5EF4-FFF2-40B4-BE49-F238E27FC236}">
                <a16:creationId xmlns:a16="http://schemas.microsoft.com/office/drawing/2014/main" id="{B25B82E9-62B2-4484-81C5-D46176CF9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1" y="4217414"/>
            <a:ext cx="3974880" cy="13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Cover">
            <a:extLst>
              <a:ext uri="{FF2B5EF4-FFF2-40B4-BE49-F238E27FC236}">
                <a16:creationId xmlns:a16="http://schemas.microsoft.com/office/drawing/2014/main" id="{B82188C6-C9DA-40E2-B134-4A59E491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9" y="5170448"/>
            <a:ext cx="3870567" cy="65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Cover">
            <a:extLst>
              <a:ext uri="{FF2B5EF4-FFF2-40B4-BE49-F238E27FC236}">
                <a16:creationId xmlns:a16="http://schemas.microsoft.com/office/drawing/2014/main" id="{5325E77C-5D18-4651-AFA7-68E07FA99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0"/>
          <a:stretch/>
        </p:blipFill>
        <p:spPr bwMode="auto">
          <a:xfrm>
            <a:off x="132858" y="5415355"/>
            <a:ext cx="3999360" cy="124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Cover">
            <a:extLst>
              <a:ext uri="{FF2B5EF4-FFF2-40B4-BE49-F238E27FC236}">
                <a16:creationId xmlns:a16="http://schemas.microsoft.com/office/drawing/2014/main" id="{99DAB105-86EE-4050-8438-DB01BBF7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96" y="3869540"/>
            <a:ext cx="2544668" cy="176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Cover">
            <a:extLst>
              <a:ext uri="{FF2B5EF4-FFF2-40B4-BE49-F238E27FC236}">
                <a16:creationId xmlns:a16="http://schemas.microsoft.com/office/drawing/2014/main" id="{7A459BC1-5051-4082-A7BB-A5A463E2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83" y="4074948"/>
            <a:ext cx="3832841" cy="14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Cover">
            <a:extLst>
              <a:ext uri="{FF2B5EF4-FFF2-40B4-BE49-F238E27FC236}">
                <a16:creationId xmlns:a16="http://schemas.microsoft.com/office/drawing/2014/main" id="{8DD2E7D3-E73D-4F5A-ADB7-FA670DEB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47" y="5260185"/>
            <a:ext cx="3817572" cy="14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Cover">
            <a:extLst>
              <a:ext uri="{FF2B5EF4-FFF2-40B4-BE49-F238E27FC236}">
                <a16:creationId xmlns:a16="http://schemas.microsoft.com/office/drawing/2014/main" id="{0859CB88-9B85-44AB-9954-5A863C91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27" y="3708034"/>
            <a:ext cx="2499996" cy="180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Cover">
            <a:extLst>
              <a:ext uri="{FF2B5EF4-FFF2-40B4-BE49-F238E27FC236}">
                <a16:creationId xmlns:a16="http://schemas.microsoft.com/office/drawing/2014/main" id="{A949B53B-A798-4ED3-A357-3B22CF55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202101"/>
            <a:ext cx="3369734" cy="236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Cover">
            <a:extLst>
              <a:ext uri="{FF2B5EF4-FFF2-40B4-BE49-F238E27FC236}">
                <a16:creationId xmlns:a16="http://schemas.microsoft.com/office/drawing/2014/main" id="{2CF72197-9AC0-4488-BC0C-EB102A9E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0" y="1301183"/>
            <a:ext cx="3380845" cy="126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 descr="Cover">
            <a:extLst>
              <a:ext uri="{FF2B5EF4-FFF2-40B4-BE49-F238E27FC236}">
                <a16:creationId xmlns:a16="http://schemas.microsoft.com/office/drawing/2014/main" id="{2E6A18DD-73F2-49E8-A550-6B20069E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0" y="2113976"/>
            <a:ext cx="3369734" cy="137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2" descr="Cover">
            <a:extLst>
              <a:ext uri="{FF2B5EF4-FFF2-40B4-BE49-F238E27FC236}">
                <a16:creationId xmlns:a16="http://schemas.microsoft.com/office/drawing/2014/main" id="{182012ED-0B6B-45AF-AD0F-32D65268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21" y="2127337"/>
            <a:ext cx="3088650" cy="19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Cover">
            <a:extLst>
              <a:ext uri="{FF2B5EF4-FFF2-40B4-BE49-F238E27FC236}">
                <a16:creationId xmlns:a16="http://schemas.microsoft.com/office/drawing/2014/main" id="{7EBB6F17-593C-4F72-84E7-BD6872DB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533" y="419624"/>
            <a:ext cx="3660597" cy="16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Cover">
            <a:extLst>
              <a:ext uri="{FF2B5EF4-FFF2-40B4-BE49-F238E27FC236}">
                <a16:creationId xmlns:a16="http://schemas.microsoft.com/office/drawing/2014/main" id="{EF1F9DC5-AD80-4CC7-B730-036898ED1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60" y="1631682"/>
            <a:ext cx="3593790" cy="81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Cover">
            <a:extLst>
              <a:ext uri="{FF2B5EF4-FFF2-40B4-BE49-F238E27FC236}">
                <a16:creationId xmlns:a16="http://schemas.microsoft.com/office/drawing/2014/main" id="{A229B5FC-980C-429A-BB45-8D9F0C2B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340" y="2016974"/>
            <a:ext cx="3593790" cy="16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Cover">
            <a:extLst>
              <a:ext uri="{FF2B5EF4-FFF2-40B4-BE49-F238E27FC236}">
                <a16:creationId xmlns:a16="http://schemas.microsoft.com/office/drawing/2014/main" id="{3DBAFD7B-5C01-4B9E-92F4-4D918CC1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9" y="1818458"/>
            <a:ext cx="2668589" cy="198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17" descr="Cover">
            <a:extLst>
              <a:ext uri="{FF2B5EF4-FFF2-40B4-BE49-F238E27FC236}">
                <a16:creationId xmlns:a16="http://schemas.microsoft.com/office/drawing/2014/main" id="{56149426-995B-4A0F-B44C-424B1C9C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91" y="3057582"/>
            <a:ext cx="2668589" cy="148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B5384411-43A1-48B4-8957-40B8FA99AB1B}"/>
              </a:ext>
            </a:extLst>
          </p:cNvPr>
          <p:cNvSpPr/>
          <p:nvPr/>
        </p:nvSpPr>
        <p:spPr>
          <a:xfrm>
            <a:off x="742950" y="819150"/>
            <a:ext cx="10522850" cy="5391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790F525-2C63-41E6-B70E-F9EBFAD4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47700"/>
            <a:ext cx="4253538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8652" y="2151727"/>
            <a:ext cx="5910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8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530F185-8CCC-4FBF-AE4C-0456273CBB96}"/>
              </a:ext>
            </a:extLst>
          </p:cNvPr>
          <p:cNvSpPr/>
          <p:nvPr/>
        </p:nvSpPr>
        <p:spPr>
          <a:xfrm>
            <a:off x="529389" y="529389"/>
            <a:ext cx="11044990" cy="579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51695" y="1860702"/>
            <a:ext cx="101775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 “Ở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đượm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; ở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…)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1, 2: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3, 4: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Hồng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5, 6: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PTBĐ;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; …</a:t>
            </a:r>
          </a:p>
          <a:p>
            <a:pPr algn="just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6F137653-02CF-4EF3-9E91-B6F9022462FF}"/>
              </a:ext>
            </a:extLst>
          </p:cNvPr>
          <p:cNvSpPr txBox="1"/>
          <p:nvPr/>
        </p:nvSpPr>
        <p:spPr>
          <a:xfrm>
            <a:off x="2840443" y="698846"/>
            <a:ext cx="595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48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altLang="zh-CN" sz="48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zh-CN" sz="48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4800" b="1" dirty="0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zh-CN" sz="4800" b="1" dirty="0" err="1">
                <a:solidFill>
                  <a:srgbClr val="F6BEAD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zh-CN" altLang="en-US" sz="4800" b="1" dirty="0">
              <a:solidFill>
                <a:srgbClr val="F6BEA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57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08" y="1411853"/>
            <a:ext cx="3388121" cy="42423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66" y="1411852"/>
            <a:ext cx="3122489" cy="42423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09803" y="5721122"/>
            <a:ext cx="738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 văn Nguyên Hồng 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(1918 – 1982)</a:t>
            </a: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3174045" y="1564105"/>
            <a:ext cx="5211965" cy="2719137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637673" y="601579"/>
            <a:ext cx="10888579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57" y="1553243"/>
            <a:ext cx="3280664" cy="4194240"/>
          </a:xfrm>
          <a:prstGeom prst="rect">
            <a:avLst/>
          </a:prstGeom>
        </p:spPr>
      </p:pic>
      <p:sp>
        <p:nvSpPr>
          <p:cNvPr id="5" name="Oval 53">
            <a:extLst>
              <a:ext uri="{FF2B5EF4-FFF2-40B4-BE49-F238E27FC236}">
                <a16:creationId xmlns:a16="http://schemas.microsoft.com/office/drawing/2014/main" id="{D805CD3F-1CB4-4549-AADA-2BE79454A74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65843" y="1878108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CFB06607-FBF8-42FC-83FB-813F559FE3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05029" y="3098510"/>
            <a:ext cx="550862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18477" y="4632320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977227" y="479107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12">
            <a:extLst>
              <a:ext uri="{FF2B5EF4-FFF2-40B4-BE49-F238E27FC236}">
                <a16:creationId xmlns:a16="http://schemas.microsoft.com/office/drawing/2014/main" id="{8CB25C34-D908-4136-96B4-A40B179D9387}"/>
              </a:ext>
            </a:extLst>
          </p:cNvPr>
          <p:cNvSpPr>
            <a:spLocks noEditPoints="1"/>
          </p:cNvSpPr>
          <p:nvPr/>
        </p:nvSpPr>
        <p:spPr bwMode="auto">
          <a:xfrm>
            <a:off x="951079" y="3252497"/>
            <a:ext cx="258762" cy="260350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0 h 288"/>
              <a:gd name="T6" fmla="*/ 0 w 288"/>
              <a:gd name="T7" fmla="*/ 2147483646 h 288"/>
              <a:gd name="T8" fmla="*/ 2147483646 w 288"/>
              <a:gd name="T9" fmla="*/ 2147483646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3">
            <a:extLst>
              <a:ext uri="{FF2B5EF4-FFF2-40B4-BE49-F238E27FC236}">
                <a16:creationId xmlns:a16="http://schemas.microsoft.com/office/drawing/2014/main" id="{451D53B3-287D-41DC-9E0D-B2DFF3690887}"/>
              </a:ext>
            </a:extLst>
          </p:cNvPr>
          <p:cNvSpPr>
            <a:spLocks noEditPoints="1"/>
          </p:cNvSpPr>
          <p:nvPr/>
        </p:nvSpPr>
        <p:spPr bwMode="auto">
          <a:xfrm>
            <a:off x="954756" y="2022571"/>
            <a:ext cx="173037" cy="260350"/>
          </a:xfrm>
          <a:custGeom>
            <a:avLst/>
            <a:gdLst>
              <a:gd name="T0" fmla="*/ 2147483646 w 192"/>
              <a:gd name="T1" fmla="*/ 2147483646 h 289"/>
              <a:gd name="T2" fmla="*/ 2147483646 w 192"/>
              <a:gd name="T3" fmla="*/ 2147483646 h 289"/>
              <a:gd name="T4" fmla="*/ 2147483646 w 192"/>
              <a:gd name="T5" fmla="*/ 2147483646 h 289"/>
              <a:gd name="T6" fmla="*/ 2147483646 w 192"/>
              <a:gd name="T7" fmla="*/ 0 h 289"/>
              <a:gd name="T8" fmla="*/ 2147483646 w 192"/>
              <a:gd name="T9" fmla="*/ 2147483646 h 289"/>
              <a:gd name="T10" fmla="*/ 2147483646 w 192"/>
              <a:gd name="T11" fmla="*/ 2147483646 h 289"/>
              <a:gd name="T12" fmla="*/ 2147483646 w 192"/>
              <a:gd name="T13" fmla="*/ 2147483646 h 289"/>
              <a:gd name="T14" fmla="*/ 2147483646 w 192"/>
              <a:gd name="T15" fmla="*/ 2147483646 h 289"/>
              <a:gd name="T16" fmla="*/ 2147483646 w 192"/>
              <a:gd name="T17" fmla="*/ 2147483646 h 289"/>
              <a:gd name="T18" fmla="*/ 0 w 192"/>
              <a:gd name="T19" fmla="*/ 2147483646 h 289"/>
              <a:gd name="T20" fmla="*/ 2147483646 w 192"/>
              <a:gd name="T21" fmla="*/ 2147483646 h 289"/>
              <a:gd name="T22" fmla="*/ 2147483646 w 192"/>
              <a:gd name="T23" fmla="*/ 2147483646 h 289"/>
              <a:gd name="T24" fmla="*/ 2147483646 w 192"/>
              <a:gd name="T25" fmla="*/ 2147483646 h 289"/>
              <a:gd name="T26" fmla="*/ 2147483646 w 192"/>
              <a:gd name="T27" fmla="*/ 2147483646 h 289"/>
              <a:gd name="T28" fmla="*/ 2147483646 w 192"/>
              <a:gd name="T29" fmla="*/ 2147483646 h 289"/>
              <a:gd name="T30" fmla="*/ 2147483646 w 192"/>
              <a:gd name="T31" fmla="*/ 2147483646 h 289"/>
              <a:gd name="T32" fmla="*/ 2147483646 w 192"/>
              <a:gd name="T33" fmla="*/ 2147483646 h 289"/>
              <a:gd name="T34" fmla="*/ 2147483646 w 192"/>
              <a:gd name="T35" fmla="*/ 2147483646 h 289"/>
              <a:gd name="T36" fmla="*/ 2147483646 w 192"/>
              <a:gd name="T37" fmla="*/ 2147483646 h 289"/>
              <a:gd name="T38" fmla="*/ 2147483646 w 192"/>
              <a:gd name="T39" fmla="*/ 2147483646 h 289"/>
              <a:gd name="T40" fmla="*/ 2147483646 w 192"/>
              <a:gd name="T41" fmla="*/ 2147483646 h 289"/>
              <a:gd name="T42" fmla="*/ 2147483646 w 192"/>
              <a:gd name="T43" fmla="*/ 2147483646 h 289"/>
              <a:gd name="T44" fmla="*/ 2147483646 w 192"/>
              <a:gd name="T45" fmla="*/ 2147483646 h 289"/>
              <a:gd name="T46" fmla="*/ 2147483646 w 192"/>
              <a:gd name="T47" fmla="*/ 2147483646 h 289"/>
              <a:gd name="T48" fmla="*/ 2147483646 w 192"/>
              <a:gd name="T49" fmla="*/ 2147483646 h 289"/>
              <a:gd name="T50" fmla="*/ 2147483646 w 192"/>
              <a:gd name="T51" fmla="*/ 2147483646 h 289"/>
              <a:gd name="T52" fmla="*/ 2147483646 w 192"/>
              <a:gd name="T53" fmla="*/ 2147483646 h 289"/>
              <a:gd name="T54" fmla="*/ 2147483646 w 192"/>
              <a:gd name="T55" fmla="*/ 2147483646 h 289"/>
              <a:gd name="T56" fmla="*/ 2147483646 w 192"/>
              <a:gd name="T57" fmla="*/ 2147483646 h 289"/>
              <a:gd name="T58" fmla="*/ 2147483646 w 192"/>
              <a:gd name="T59" fmla="*/ 2147483646 h 289"/>
              <a:gd name="T60" fmla="*/ 2147483646 w 192"/>
              <a:gd name="T61" fmla="*/ 2147483646 h 289"/>
              <a:gd name="T62" fmla="*/ 2147483646 w 192"/>
              <a:gd name="T63" fmla="*/ 2147483646 h 289"/>
              <a:gd name="T64" fmla="*/ 2147483646 w 192"/>
              <a:gd name="T65" fmla="*/ 2147483646 h 289"/>
              <a:gd name="T66" fmla="*/ 2147483646 w 192"/>
              <a:gd name="T67" fmla="*/ 2147483646 h 289"/>
              <a:gd name="T68" fmla="*/ 2147483646 w 192"/>
              <a:gd name="T69" fmla="*/ 2147483646 h 289"/>
              <a:gd name="T70" fmla="*/ 2147483646 w 192"/>
              <a:gd name="T71" fmla="*/ 2147483646 h 289"/>
              <a:gd name="T72" fmla="*/ 2147483646 w 192"/>
              <a:gd name="T73" fmla="*/ 2147483646 h 289"/>
              <a:gd name="T74" fmla="*/ 2147483646 w 192"/>
              <a:gd name="T75" fmla="*/ 2147483646 h 289"/>
              <a:gd name="T76" fmla="*/ 2147483646 w 192"/>
              <a:gd name="T77" fmla="*/ 2147483646 h 289"/>
              <a:gd name="T78" fmla="*/ 2147483646 w 192"/>
              <a:gd name="T79" fmla="*/ 2147483646 h 289"/>
              <a:gd name="T80" fmla="*/ 2147483646 w 192"/>
              <a:gd name="T81" fmla="*/ 2147483646 h 289"/>
              <a:gd name="T82" fmla="*/ 2147483646 w 192"/>
              <a:gd name="T83" fmla="*/ 2147483646 h 289"/>
              <a:gd name="T84" fmla="*/ 2147483646 w 192"/>
              <a:gd name="T85" fmla="*/ 2147483646 h 289"/>
              <a:gd name="T86" fmla="*/ 2147483646 w 192"/>
              <a:gd name="T87" fmla="*/ 2147483646 h 289"/>
              <a:gd name="T88" fmla="*/ 2147483646 w 192"/>
              <a:gd name="T89" fmla="*/ 2147483646 h 289"/>
              <a:gd name="T90" fmla="*/ 2147483646 w 192"/>
              <a:gd name="T91" fmla="*/ 2147483646 h 289"/>
              <a:gd name="T92" fmla="*/ 2147483646 w 192"/>
              <a:gd name="T93" fmla="*/ 2147483646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60350" y="1732560"/>
            <a:ext cx="6051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24134" y="3054122"/>
            <a:ext cx="6060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Cuộc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đời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Khổ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vả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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gũi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lao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hiểu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họ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9196" y="4652024"/>
            <a:ext cx="5989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Sự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nghiệp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bút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sắc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độc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VHVN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637673" y="601579"/>
            <a:ext cx="10888579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53">
            <a:extLst>
              <a:ext uri="{FF2B5EF4-FFF2-40B4-BE49-F238E27FC236}">
                <a16:creationId xmlns:a16="http://schemas.microsoft.com/office/drawing/2014/main" id="{D805CD3F-1CB4-4549-AADA-2BE79454A748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86163" y="1649500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CFB06607-FBF8-42FC-83FB-813F559FE32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913317" y="3124779"/>
            <a:ext cx="550862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12">
            <a:extLst>
              <a:ext uri="{FF2B5EF4-FFF2-40B4-BE49-F238E27FC236}">
                <a16:creationId xmlns:a16="http://schemas.microsoft.com/office/drawing/2014/main" id="{8CB25C34-D908-4136-96B4-A40B179D9387}"/>
              </a:ext>
            </a:extLst>
          </p:cNvPr>
          <p:cNvSpPr>
            <a:spLocks noEditPoints="1"/>
          </p:cNvSpPr>
          <p:nvPr/>
        </p:nvSpPr>
        <p:spPr bwMode="auto">
          <a:xfrm>
            <a:off x="1059367" y="3307341"/>
            <a:ext cx="258762" cy="260350"/>
          </a:xfrm>
          <a:custGeom>
            <a:avLst/>
            <a:gdLst>
              <a:gd name="T0" fmla="*/ 2147483646 w 288"/>
              <a:gd name="T1" fmla="*/ 2147483646 h 288"/>
              <a:gd name="T2" fmla="*/ 2147483646 w 288"/>
              <a:gd name="T3" fmla="*/ 2147483646 h 288"/>
              <a:gd name="T4" fmla="*/ 2147483646 w 288"/>
              <a:gd name="T5" fmla="*/ 0 h 288"/>
              <a:gd name="T6" fmla="*/ 0 w 288"/>
              <a:gd name="T7" fmla="*/ 2147483646 h 288"/>
              <a:gd name="T8" fmla="*/ 2147483646 w 288"/>
              <a:gd name="T9" fmla="*/ 2147483646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2147483646 w 288"/>
              <a:gd name="T27" fmla="*/ 2147483646 h 288"/>
              <a:gd name="T28" fmla="*/ 2147483646 w 288"/>
              <a:gd name="T29" fmla="*/ 2147483646 h 288"/>
              <a:gd name="T30" fmla="*/ 2147483646 w 288"/>
              <a:gd name="T31" fmla="*/ 2147483646 h 288"/>
              <a:gd name="T32" fmla="*/ 2147483646 w 288"/>
              <a:gd name="T33" fmla="*/ 2147483646 h 288"/>
              <a:gd name="T34" fmla="*/ 2147483646 w 288"/>
              <a:gd name="T35" fmla="*/ 2147483646 h 288"/>
              <a:gd name="T36" fmla="*/ 2147483646 w 288"/>
              <a:gd name="T37" fmla="*/ 2147483646 h 288"/>
              <a:gd name="T38" fmla="*/ 2147483646 w 288"/>
              <a:gd name="T39" fmla="*/ 2147483646 h 288"/>
              <a:gd name="T40" fmla="*/ 2147483646 w 288"/>
              <a:gd name="T41" fmla="*/ 2147483646 h 288"/>
              <a:gd name="T42" fmla="*/ 2147483646 w 288"/>
              <a:gd name="T43" fmla="*/ 2147483646 h 288"/>
              <a:gd name="T44" fmla="*/ 2147483646 w 288"/>
              <a:gd name="T45" fmla="*/ 214748364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3">
            <a:extLst>
              <a:ext uri="{FF2B5EF4-FFF2-40B4-BE49-F238E27FC236}">
                <a16:creationId xmlns:a16="http://schemas.microsoft.com/office/drawing/2014/main" id="{451D53B3-287D-41DC-9E0D-B2DFF3690887}"/>
              </a:ext>
            </a:extLst>
          </p:cNvPr>
          <p:cNvSpPr>
            <a:spLocks noEditPoints="1"/>
          </p:cNvSpPr>
          <p:nvPr/>
        </p:nvSpPr>
        <p:spPr bwMode="auto">
          <a:xfrm>
            <a:off x="1075076" y="1793963"/>
            <a:ext cx="173037" cy="260350"/>
          </a:xfrm>
          <a:custGeom>
            <a:avLst/>
            <a:gdLst>
              <a:gd name="T0" fmla="*/ 2147483646 w 192"/>
              <a:gd name="T1" fmla="*/ 2147483646 h 289"/>
              <a:gd name="T2" fmla="*/ 2147483646 w 192"/>
              <a:gd name="T3" fmla="*/ 2147483646 h 289"/>
              <a:gd name="T4" fmla="*/ 2147483646 w 192"/>
              <a:gd name="T5" fmla="*/ 2147483646 h 289"/>
              <a:gd name="T6" fmla="*/ 2147483646 w 192"/>
              <a:gd name="T7" fmla="*/ 0 h 289"/>
              <a:gd name="T8" fmla="*/ 2147483646 w 192"/>
              <a:gd name="T9" fmla="*/ 2147483646 h 289"/>
              <a:gd name="T10" fmla="*/ 2147483646 w 192"/>
              <a:gd name="T11" fmla="*/ 2147483646 h 289"/>
              <a:gd name="T12" fmla="*/ 2147483646 w 192"/>
              <a:gd name="T13" fmla="*/ 2147483646 h 289"/>
              <a:gd name="T14" fmla="*/ 2147483646 w 192"/>
              <a:gd name="T15" fmla="*/ 2147483646 h 289"/>
              <a:gd name="T16" fmla="*/ 2147483646 w 192"/>
              <a:gd name="T17" fmla="*/ 2147483646 h 289"/>
              <a:gd name="T18" fmla="*/ 0 w 192"/>
              <a:gd name="T19" fmla="*/ 2147483646 h 289"/>
              <a:gd name="T20" fmla="*/ 2147483646 w 192"/>
              <a:gd name="T21" fmla="*/ 2147483646 h 289"/>
              <a:gd name="T22" fmla="*/ 2147483646 w 192"/>
              <a:gd name="T23" fmla="*/ 2147483646 h 289"/>
              <a:gd name="T24" fmla="*/ 2147483646 w 192"/>
              <a:gd name="T25" fmla="*/ 2147483646 h 289"/>
              <a:gd name="T26" fmla="*/ 2147483646 w 192"/>
              <a:gd name="T27" fmla="*/ 2147483646 h 289"/>
              <a:gd name="T28" fmla="*/ 2147483646 w 192"/>
              <a:gd name="T29" fmla="*/ 2147483646 h 289"/>
              <a:gd name="T30" fmla="*/ 2147483646 w 192"/>
              <a:gd name="T31" fmla="*/ 2147483646 h 289"/>
              <a:gd name="T32" fmla="*/ 2147483646 w 192"/>
              <a:gd name="T33" fmla="*/ 2147483646 h 289"/>
              <a:gd name="T34" fmla="*/ 2147483646 w 192"/>
              <a:gd name="T35" fmla="*/ 2147483646 h 289"/>
              <a:gd name="T36" fmla="*/ 2147483646 w 192"/>
              <a:gd name="T37" fmla="*/ 2147483646 h 289"/>
              <a:gd name="T38" fmla="*/ 2147483646 w 192"/>
              <a:gd name="T39" fmla="*/ 2147483646 h 289"/>
              <a:gd name="T40" fmla="*/ 2147483646 w 192"/>
              <a:gd name="T41" fmla="*/ 2147483646 h 289"/>
              <a:gd name="T42" fmla="*/ 2147483646 w 192"/>
              <a:gd name="T43" fmla="*/ 2147483646 h 289"/>
              <a:gd name="T44" fmla="*/ 2147483646 w 192"/>
              <a:gd name="T45" fmla="*/ 2147483646 h 289"/>
              <a:gd name="T46" fmla="*/ 2147483646 w 192"/>
              <a:gd name="T47" fmla="*/ 2147483646 h 289"/>
              <a:gd name="T48" fmla="*/ 2147483646 w 192"/>
              <a:gd name="T49" fmla="*/ 2147483646 h 289"/>
              <a:gd name="T50" fmla="*/ 2147483646 w 192"/>
              <a:gd name="T51" fmla="*/ 2147483646 h 289"/>
              <a:gd name="T52" fmla="*/ 2147483646 w 192"/>
              <a:gd name="T53" fmla="*/ 2147483646 h 289"/>
              <a:gd name="T54" fmla="*/ 2147483646 w 192"/>
              <a:gd name="T55" fmla="*/ 2147483646 h 289"/>
              <a:gd name="T56" fmla="*/ 2147483646 w 192"/>
              <a:gd name="T57" fmla="*/ 2147483646 h 289"/>
              <a:gd name="T58" fmla="*/ 2147483646 w 192"/>
              <a:gd name="T59" fmla="*/ 2147483646 h 289"/>
              <a:gd name="T60" fmla="*/ 2147483646 w 192"/>
              <a:gd name="T61" fmla="*/ 2147483646 h 289"/>
              <a:gd name="T62" fmla="*/ 2147483646 w 192"/>
              <a:gd name="T63" fmla="*/ 2147483646 h 289"/>
              <a:gd name="T64" fmla="*/ 2147483646 w 192"/>
              <a:gd name="T65" fmla="*/ 2147483646 h 289"/>
              <a:gd name="T66" fmla="*/ 2147483646 w 192"/>
              <a:gd name="T67" fmla="*/ 2147483646 h 289"/>
              <a:gd name="T68" fmla="*/ 2147483646 w 192"/>
              <a:gd name="T69" fmla="*/ 2147483646 h 289"/>
              <a:gd name="T70" fmla="*/ 2147483646 w 192"/>
              <a:gd name="T71" fmla="*/ 2147483646 h 289"/>
              <a:gd name="T72" fmla="*/ 2147483646 w 192"/>
              <a:gd name="T73" fmla="*/ 2147483646 h 289"/>
              <a:gd name="T74" fmla="*/ 2147483646 w 192"/>
              <a:gd name="T75" fmla="*/ 2147483646 h 289"/>
              <a:gd name="T76" fmla="*/ 2147483646 w 192"/>
              <a:gd name="T77" fmla="*/ 2147483646 h 289"/>
              <a:gd name="T78" fmla="*/ 2147483646 w 192"/>
              <a:gd name="T79" fmla="*/ 2147483646 h 289"/>
              <a:gd name="T80" fmla="*/ 2147483646 w 192"/>
              <a:gd name="T81" fmla="*/ 2147483646 h 289"/>
              <a:gd name="T82" fmla="*/ 2147483646 w 192"/>
              <a:gd name="T83" fmla="*/ 2147483646 h 289"/>
              <a:gd name="T84" fmla="*/ 2147483646 w 192"/>
              <a:gd name="T85" fmla="*/ 2147483646 h 289"/>
              <a:gd name="T86" fmla="*/ 2147483646 w 192"/>
              <a:gd name="T87" fmla="*/ 2147483646 h 289"/>
              <a:gd name="T88" fmla="*/ 2147483646 w 192"/>
              <a:gd name="T89" fmla="*/ 2147483646 h 289"/>
              <a:gd name="T90" fmla="*/ 2147483646 w 192"/>
              <a:gd name="T91" fmla="*/ 2147483646 h 289"/>
              <a:gd name="T92" fmla="*/ 2147483646 w 192"/>
              <a:gd name="T93" fmla="*/ 2147483646 h 2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92" h="289">
                <a:moveTo>
                  <a:pt x="179" y="169"/>
                </a:moveTo>
                <a:cubicBezTo>
                  <a:pt x="192" y="149"/>
                  <a:pt x="190" y="123"/>
                  <a:pt x="174" y="107"/>
                </a:cubicBezTo>
                <a:cubicBezTo>
                  <a:pt x="181" y="98"/>
                  <a:pt x="186" y="87"/>
                  <a:pt x="187" y="75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7" y="73"/>
                  <a:pt x="187" y="72"/>
                  <a:pt x="187" y="70"/>
                </a:cubicBezTo>
                <a:cubicBezTo>
                  <a:pt x="187" y="52"/>
                  <a:pt x="179" y="35"/>
                  <a:pt x="165" y="23"/>
                </a:cubicBezTo>
                <a:cubicBezTo>
                  <a:pt x="151" y="10"/>
                  <a:pt x="133" y="2"/>
                  <a:pt x="112" y="1"/>
                </a:cubicBezTo>
                <a:cubicBezTo>
                  <a:pt x="109" y="0"/>
                  <a:pt x="106" y="0"/>
                  <a:pt x="104" y="0"/>
                </a:cubicBezTo>
                <a:cubicBezTo>
                  <a:pt x="84" y="0"/>
                  <a:pt x="65" y="6"/>
                  <a:pt x="51" y="17"/>
                </a:cubicBezTo>
                <a:cubicBezTo>
                  <a:pt x="37" y="28"/>
                  <a:pt x="27" y="43"/>
                  <a:pt x="25" y="61"/>
                </a:cubicBezTo>
                <a:cubicBezTo>
                  <a:pt x="25" y="63"/>
                  <a:pt x="25" y="65"/>
                  <a:pt x="25" y="66"/>
                </a:cubicBezTo>
                <a:cubicBezTo>
                  <a:pt x="25" y="78"/>
                  <a:pt x="29" y="90"/>
                  <a:pt x="36" y="100"/>
                </a:cubicBezTo>
                <a:cubicBezTo>
                  <a:pt x="24" y="113"/>
                  <a:pt x="19" y="132"/>
                  <a:pt x="26" y="150"/>
                </a:cubicBezTo>
                <a:cubicBezTo>
                  <a:pt x="28" y="155"/>
                  <a:pt x="31" y="160"/>
                  <a:pt x="34" y="164"/>
                </a:cubicBezTo>
                <a:cubicBezTo>
                  <a:pt x="28" y="179"/>
                  <a:pt x="28" y="179"/>
                  <a:pt x="28" y="179"/>
                </a:cubicBezTo>
                <a:cubicBezTo>
                  <a:pt x="36" y="201"/>
                  <a:pt x="36" y="201"/>
                  <a:pt x="36" y="201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14" y="210"/>
                  <a:pt x="14" y="210"/>
                  <a:pt x="14" y="210"/>
                </a:cubicBezTo>
                <a:cubicBezTo>
                  <a:pt x="23" y="232"/>
                  <a:pt x="23" y="232"/>
                  <a:pt x="23" y="23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1"/>
                  <a:pt x="0" y="241"/>
                  <a:pt x="0" y="241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11" y="270"/>
                  <a:pt x="11" y="270"/>
                  <a:pt x="11" y="270"/>
                </a:cubicBezTo>
                <a:cubicBezTo>
                  <a:pt x="41" y="259"/>
                  <a:pt x="41" y="259"/>
                  <a:pt x="41" y="259"/>
                </a:cubicBezTo>
                <a:cubicBezTo>
                  <a:pt x="66" y="203"/>
                  <a:pt x="66" y="203"/>
                  <a:pt x="66" y="203"/>
                </a:cubicBezTo>
                <a:cubicBezTo>
                  <a:pt x="64" y="202"/>
                  <a:pt x="64" y="202"/>
                  <a:pt x="64" y="202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1" y="185"/>
                  <a:pt x="57" y="183"/>
                  <a:pt x="55" y="180"/>
                </a:cubicBezTo>
                <a:cubicBezTo>
                  <a:pt x="43" y="168"/>
                  <a:pt x="36" y="153"/>
                  <a:pt x="36" y="136"/>
                </a:cubicBezTo>
                <a:cubicBezTo>
                  <a:pt x="36" y="119"/>
                  <a:pt x="43" y="103"/>
                  <a:pt x="55" y="91"/>
                </a:cubicBezTo>
                <a:cubicBezTo>
                  <a:pt x="58" y="88"/>
                  <a:pt x="61" y="86"/>
                  <a:pt x="65" y="83"/>
                </a:cubicBezTo>
                <a:cubicBezTo>
                  <a:pt x="61" y="84"/>
                  <a:pt x="58" y="85"/>
                  <a:pt x="55" y="86"/>
                </a:cubicBezTo>
                <a:cubicBezTo>
                  <a:pt x="54" y="87"/>
                  <a:pt x="52" y="87"/>
                  <a:pt x="51" y="88"/>
                </a:cubicBezTo>
                <a:cubicBezTo>
                  <a:pt x="47" y="81"/>
                  <a:pt x="45" y="74"/>
                  <a:pt x="45" y="66"/>
                </a:cubicBezTo>
                <a:cubicBezTo>
                  <a:pt x="45" y="65"/>
                  <a:pt x="45" y="64"/>
                  <a:pt x="45" y="63"/>
                </a:cubicBezTo>
                <a:cubicBezTo>
                  <a:pt x="46" y="51"/>
                  <a:pt x="52" y="41"/>
                  <a:pt x="63" y="33"/>
                </a:cubicBezTo>
                <a:cubicBezTo>
                  <a:pt x="73" y="25"/>
                  <a:pt x="88" y="20"/>
                  <a:pt x="104" y="2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6" y="20"/>
                  <a:pt x="108" y="20"/>
                  <a:pt x="110" y="20"/>
                </a:cubicBezTo>
                <a:cubicBezTo>
                  <a:pt x="127" y="22"/>
                  <a:pt x="142" y="28"/>
                  <a:pt x="152" y="37"/>
                </a:cubicBezTo>
                <a:cubicBezTo>
                  <a:pt x="162" y="47"/>
                  <a:pt x="168" y="58"/>
                  <a:pt x="168" y="70"/>
                </a:cubicBezTo>
                <a:cubicBezTo>
                  <a:pt x="168" y="71"/>
                  <a:pt x="168" y="72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81"/>
                  <a:pt x="164" y="89"/>
                  <a:pt x="158" y="95"/>
                </a:cubicBezTo>
                <a:cubicBezTo>
                  <a:pt x="153" y="93"/>
                  <a:pt x="148" y="92"/>
                  <a:pt x="143" y="91"/>
                </a:cubicBezTo>
                <a:cubicBezTo>
                  <a:pt x="143" y="91"/>
                  <a:pt x="143" y="91"/>
                  <a:pt x="143" y="91"/>
                </a:cubicBezTo>
                <a:cubicBezTo>
                  <a:pt x="147" y="95"/>
                  <a:pt x="149" y="98"/>
                  <a:pt x="152" y="102"/>
                </a:cubicBezTo>
                <a:cubicBezTo>
                  <a:pt x="151" y="102"/>
                  <a:pt x="151" y="103"/>
                  <a:pt x="150" y="103"/>
                </a:cubicBezTo>
                <a:cubicBezTo>
                  <a:pt x="147" y="105"/>
                  <a:pt x="144" y="107"/>
                  <a:pt x="141" y="109"/>
                </a:cubicBezTo>
                <a:cubicBezTo>
                  <a:pt x="139" y="106"/>
                  <a:pt x="137" y="103"/>
                  <a:pt x="134" y="101"/>
                </a:cubicBezTo>
                <a:cubicBezTo>
                  <a:pt x="125" y="91"/>
                  <a:pt x="112" y="86"/>
                  <a:pt x="99" y="86"/>
                </a:cubicBezTo>
                <a:cubicBezTo>
                  <a:pt x="86" y="86"/>
                  <a:pt x="74" y="91"/>
                  <a:pt x="64" y="101"/>
                </a:cubicBezTo>
                <a:cubicBezTo>
                  <a:pt x="45" y="120"/>
                  <a:pt x="45" y="152"/>
                  <a:pt x="64" y="171"/>
                </a:cubicBezTo>
                <a:cubicBezTo>
                  <a:pt x="68" y="175"/>
                  <a:pt x="72" y="178"/>
                  <a:pt x="77" y="180"/>
                </a:cubicBezTo>
                <a:cubicBezTo>
                  <a:pt x="77" y="196"/>
                  <a:pt x="77" y="196"/>
                  <a:pt x="77" y="196"/>
                </a:cubicBezTo>
                <a:cubicBezTo>
                  <a:pt x="94" y="213"/>
                  <a:pt x="94" y="213"/>
                  <a:pt x="94" y="213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77" y="230"/>
                  <a:pt x="77" y="230"/>
                  <a:pt x="77" y="230"/>
                </a:cubicBezTo>
                <a:cubicBezTo>
                  <a:pt x="94" y="247"/>
                  <a:pt x="94" y="247"/>
                  <a:pt x="94" y="247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77" y="264"/>
                  <a:pt x="77" y="264"/>
                  <a:pt x="77" y="264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99" y="287"/>
                  <a:pt x="99" y="287"/>
                  <a:pt x="99" y="287"/>
                </a:cubicBezTo>
                <a:cubicBezTo>
                  <a:pt x="121" y="264"/>
                  <a:pt x="121" y="264"/>
                  <a:pt x="121" y="264"/>
                </a:cubicBezTo>
                <a:cubicBezTo>
                  <a:pt x="121" y="180"/>
                  <a:pt x="121" y="180"/>
                  <a:pt x="121" y="180"/>
                </a:cubicBezTo>
                <a:cubicBezTo>
                  <a:pt x="126" y="178"/>
                  <a:pt x="130" y="175"/>
                  <a:pt x="134" y="171"/>
                </a:cubicBezTo>
                <a:cubicBezTo>
                  <a:pt x="146" y="159"/>
                  <a:pt x="151" y="143"/>
                  <a:pt x="148" y="127"/>
                </a:cubicBezTo>
                <a:cubicBezTo>
                  <a:pt x="152" y="125"/>
                  <a:pt x="156" y="123"/>
                  <a:pt x="160" y="120"/>
                </a:cubicBezTo>
                <a:cubicBezTo>
                  <a:pt x="161" y="125"/>
                  <a:pt x="162" y="131"/>
                  <a:pt x="162" y="136"/>
                </a:cubicBezTo>
                <a:cubicBezTo>
                  <a:pt x="162" y="153"/>
                  <a:pt x="155" y="168"/>
                  <a:pt x="143" y="180"/>
                </a:cubicBezTo>
                <a:cubicBezTo>
                  <a:pt x="141" y="183"/>
                  <a:pt x="138" y="185"/>
                  <a:pt x="134" y="188"/>
                </a:cubicBezTo>
                <a:cubicBezTo>
                  <a:pt x="134" y="239"/>
                  <a:pt x="134" y="239"/>
                  <a:pt x="134" y="239"/>
                </a:cubicBezTo>
                <a:cubicBezTo>
                  <a:pt x="141" y="271"/>
                  <a:pt x="141" y="271"/>
                  <a:pt x="141" y="271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67" y="289"/>
                  <a:pt x="167" y="289"/>
                  <a:pt x="167" y="289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84" y="263"/>
                  <a:pt x="184" y="263"/>
                  <a:pt x="184" y="263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78" y="229"/>
                  <a:pt x="178" y="229"/>
                  <a:pt x="178" y="229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71" y="196"/>
                  <a:pt x="171" y="196"/>
                  <a:pt x="171" y="196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72" y="177"/>
                  <a:pt x="176" y="173"/>
                  <a:pt x="179" y="169"/>
                </a:cubicBezTo>
                <a:close/>
                <a:moveTo>
                  <a:pt x="111" y="133"/>
                </a:moveTo>
                <a:cubicBezTo>
                  <a:pt x="108" y="136"/>
                  <a:pt x="104" y="138"/>
                  <a:pt x="99" y="138"/>
                </a:cubicBezTo>
                <a:cubicBezTo>
                  <a:pt x="95" y="138"/>
                  <a:pt x="91" y="136"/>
                  <a:pt x="87" y="133"/>
                </a:cubicBezTo>
                <a:cubicBezTo>
                  <a:pt x="81" y="126"/>
                  <a:pt x="81" y="116"/>
                  <a:pt x="87" y="109"/>
                </a:cubicBezTo>
                <a:cubicBezTo>
                  <a:pt x="91" y="106"/>
                  <a:pt x="95" y="104"/>
                  <a:pt x="99" y="104"/>
                </a:cubicBezTo>
                <a:cubicBezTo>
                  <a:pt x="104" y="104"/>
                  <a:pt x="108" y="106"/>
                  <a:pt x="111" y="109"/>
                </a:cubicBezTo>
                <a:cubicBezTo>
                  <a:pt x="118" y="116"/>
                  <a:pt x="118" y="126"/>
                  <a:pt x="111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60351" y="1648336"/>
            <a:ext cx="9071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Phong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cách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nghệ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thuật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phụ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nhi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đồng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khổ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4133" y="3108966"/>
            <a:ext cx="893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172" y="1211445"/>
            <a:ext cx="3454400" cy="51780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" y="1211443"/>
            <a:ext cx="3512839" cy="517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r="8341"/>
          <a:stretch>
            <a:fillRect/>
          </a:stretch>
        </p:blipFill>
        <p:spPr>
          <a:xfrm>
            <a:off x="7905750" y="1237299"/>
            <a:ext cx="3800475" cy="52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014418" y="1333940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173168" y="149269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824505" y="1353644"/>
            <a:ext cx="5989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Xuất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xứ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Trích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chương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IV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hồi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kí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“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Ngững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ngày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thơ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ấu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”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67" y="1243111"/>
            <a:ext cx="3143947" cy="4415941"/>
          </a:xfrm>
          <a:prstGeom prst="rect">
            <a:avLst/>
          </a:prstGeom>
        </p:spPr>
      </p:pic>
      <p:sp>
        <p:nvSpPr>
          <p:cNvPr id="11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057961" y="2763926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216711" y="2922676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85239" y="2779672"/>
            <a:ext cx="2602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Thể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loại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Hồi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kí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58109" y="3618897"/>
            <a:ext cx="4932218" cy="22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615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11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1B5E3-821A-4933-9948-355073D65902}"/>
              </a:ext>
            </a:extLst>
          </p:cNvPr>
          <p:cNvSpPr/>
          <p:nvPr/>
        </p:nvSpPr>
        <p:spPr>
          <a:xfrm>
            <a:off x="742950" y="601579"/>
            <a:ext cx="10522850" cy="5775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id="{8D2DB5A3-283B-416F-8093-6C97EB2098B6}"/>
              </a:ext>
            </a:extLst>
          </p:cNvPr>
          <p:cNvSpPr/>
          <p:nvPr/>
        </p:nvSpPr>
        <p:spPr>
          <a:xfrm>
            <a:off x="3507413" y="240624"/>
            <a:ext cx="4682167" cy="686425"/>
          </a:xfrm>
          <a:prstGeom prst="roundRect">
            <a:avLst>
              <a:gd name="adj" fmla="val 2333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173168" y="149269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Oval 59">
            <a:extLst>
              <a:ext uri="{FF2B5EF4-FFF2-40B4-BE49-F238E27FC236}">
                <a16:creationId xmlns:a16="http://schemas.microsoft.com/office/drawing/2014/main" id="{834BF5D0-2116-4AE5-BBDB-8EAF5AEC7A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99915" y="3080018"/>
            <a:ext cx="552450" cy="552450"/>
          </a:xfrm>
          <a:prstGeom prst="ellipse">
            <a:avLst/>
          </a:prstGeom>
          <a:solidFill>
            <a:srgbClr val="C4B39F"/>
          </a:solidFill>
          <a:ln>
            <a:noFill/>
          </a:ln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2">
            <a:extLst>
              <a:ext uri="{FF2B5EF4-FFF2-40B4-BE49-F238E27FC236}">
                <a16:creationId xmlns:a16="http://schemas.microsoft.com/office/drawing/2014/main" id="{5EA295FC-83E4-4931-BCC1-FEA62A6E2243}"/>
              </a:ext>
            </a:extLst>
          </p:cNvPr>
          <p:cNvSpPr>
            <a:spLocks noEditPoints="1"/>
          </p:cNvSpPr>
          <p:nvPr/>
        </p:nvSpPr>
        <p:spPr bwMode="auto">
          <a:xfrm>
            <a:off x="1047376" y="3216190"/>
            <a:ext cx="258763" cy="260350"/>
          </a:xfrm>
          <a:custGeom>
            <a:avLst/>
            <a:gdLst>
              <a:gd name="T0" fmla="*/ 2147483646 w 288"/>
              <a:gd name="T1" fmla="*/ 0 h 288"/>
              <a:gd name="T2" fmla="*/ 0 w 288"/>
              <a:gd name="T3" fmla="*/ 2147483646 h 288"/>
              <a:gd name="T4" fmla="*/ 2147483646 w 288"/>
              <a:gd name="T5" fmla="*/ 2147483646 h 288"/>
              <a:gd name="T6" fmla="*/ 2147483646 w 288"/>
              <a:gd name="T7" fmla="*/ 2147483646 h 288"/>
              <a:gd name="T8" fmla="*/ 2147483646 w 288"/>
              <a:gd name="T9" fmla="*/ 0 h 288"/>
              <a:gd name="T10" fmla="*/ 2147483646 w 288"/>
              <a:gd name="T11" fmla="*/ 2147483646 h 288"/>
              <a:gd name="T12" fmla="*/ 2147483646 w 288"/>
              <a:gd name="T13" fmla="*/ 2147483646 h 288"/>
              <a:gd name="T14" fmla="*/ 2147483646 w 288"/>
              <a:gd name="T15" fmla="*/ 2147483646 h 288"/>
              <a:gd name="T16" fmla="*/ 2147483646 w 288"/>
              <a:gd name="T17" fmla="*/ 2147483646 h 288"/>
              <a:gd name="T18" fmla="*/ 2147483646 w 288"/>
              <a:gd name="T19" fmla="*/ 2147483646 h 288"/>
              <a:gd name="T20" fmla="*/ 2147483646 w 288"/>
              <a:gd name="T21" fmla="*/ 2147483646 h 288"/>
              <a:gd name="T22" fmla="*/ 2147483646 w 288"/>
              <a:gd name="T23" fmla="*/ 2147483646 h 288"/>
              <a:gd name="T24" fmla="*/ 2147483646 w 288"/>
              <a:gd name="T25" fmla="*/ 2147483646 h 2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85" y="226"/>
                </a:moveTo>
                <a:cubicBezTo>
                  <a:pt x="104" y="226"/>
                  <a:pt x="104" y="226"/>
                  <a:pt x="104" y="226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32"/>
                  <a:pt x="104" y="119"/>
                  <a:pt x="104" y="104"/>
                </a:cubicBezTo>
                <a:cubicBezTo>
                  <a:pt x="104" y="81"/>
                  <a:pt x="122" y="63"/>
                  <a:pt x="145" y="63"/>
                </a:cubicBezTo>
                <a:cubicBezTo>
                  <a:pt x="167" y="63"/>
                  <a:pt x="185" y="81"/>
                  <a:pt x="185" y="104"/>
                </a:cubicBezTo>
                <a:cubicBezTo>
                  <a:pt x="185" y="119"/>
                  <a:pt x="177" y="132"/>
                  <a:pt x="165" y="139"/>
                </a:cubicBezTo>
                <a:lnTo>
                  <a:pt x="185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727192" y="3095764"/>
            <a:ext cx="3188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: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phần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73802" y="1917938"/>
            <a:ext cx="5676711" cy="16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/>
            <a:r>
              <a:rPr lang="en-US" sz="3200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 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Phần 1 (từ đầu đến “hỏi đến chứ?”)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uộc đối thoại giữa người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cô và chú bé Hồng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073802" y="3945676"/>
            <a:ext cx="5676711" cy="16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881" tIns="60940" rIns="121881" bIns="60940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just"/>
            <a:r>
              <a:rPr lang="en-US" sz="3200" dirty="0">
                <a:solidFill>
                  <a:schemeClr val="accent1"/>
                </a:solidFill>
                <a:latin typeface="+mj-lt"/>
                <a:sym typeface="Wingdings" pitchFamily="2" charset="2"/>
              </a:rPr>
              <a:t> 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Phần 2 (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òn lại):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iềm hạnh phúc vô bờ của chú bé Hồng khi được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accent1"/>
                </a:solidFill>
                <a:latin typeface="+mj-lt"/>
              </a:rPr>
              <a:t>gặp mẹ.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48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72F29BB-0803-4072-A616-6B97CD63FF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3"/>
</p:tagLst>
</file>

<file path=ppt/theme/theme1.xml><?xml version="1.0" encoding="utf-8"?>
<a:theme xmlns:a="http://schemas.openxmlformats.org/drawingml/2006/main" name="Office Theme">
  <a:themeElements>
    <a:clrScheme name="自定义 1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2097</Words>
  <Application>Microsoft Office PowerPoint</Application>
  <PresentationFormat>Widescreen</PresentationFormat>
  <Paragraphs>275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等线</vt:lpstr>
      <vt:lpstr>微软雅黑</vt:lpstr>
      <vt:lpstr>Arial</vt:lpstr>
      <vt:lpstr>Calibri</vt:lpstr>
      <vt:lpstr>Calibri Light</vt:lpstr>
      <vt:lpstr>Times New Roman</vt:lpstr>
      <vt:lpstr>UVN Phuong Tay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</dc:title>
  <dc:creator>WIN7</dc:creator>
  <cp:lastModifiedBy>Windows User</cp:lastModifiedBy>
  <cp:revision>159</cp:revision>
  <dcterms:created xsi:type="dcterms:W3CDTF">2017-08-18T03:02:00Z</dcterms:created>
  <dcterms:modified xsi:type="dcterms:W3CDTF">2022-07-21T12:27:55Z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