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63" r:id="rId2"/>
  </p:sldMasterIdLst>
  <p:notesMasterIdLst>
    <p:notesMasterId r:id="rId10"/>
  </p:notesMasterIdLst>
  <p:handoutMasterIdLst>
    <p:handoutMasterId r:id="rId11"/>
  </p:handoutMasterIdLst>
  <p:sldIdLst>
    <p:sldId id="293" r:id="rId3"/>
    <p:sldId id="279" r:id="rId4"/>
    <p:sldId id="287" r:id="rId5"/>
    <p:sldId id="291" r:id="rId6"/>
    <p:sldId id="294" r:id="rId7"/>
    <p:sldId id="292" r:id="rId8"/>
    <p:sldId id="295" r:id="rId9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rgbClr val="1004FA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omputer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C0099"/>
    <a:srgbClr val="62E065"/>
    <a:srgbClr val="008000"/>
    <a:srgbClr val="497D3B"/>
    <a:srgbClr val="FFFFFF"/>
    <a:srgbClr val="EFF50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4" autoAdjust="0"/>
    <p:restoredTop sz="94728" autoAdjust="0"/>
  </p:normalViewPr>
  <p:slideViewPr>
    <p:cSldViewPr>
      <p:cViewPr varScale="1">
        <p:scale>
          <a:sx n="83" d="100"/>
          <a:sy n="83" d="100"/>
        </p:scale>
        <p:origin x="893" y="8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7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vi-VN"/>
              <a:t>Võ mmmmmmmmm</a:t>
            </a:r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vi-VN"/>
              <a:t>huihniioio</a:t>
            </a:r>
          </a:p>
        </p:txBody>
      </p:sp>
      <p:sp>
        <p:nvSpPr>
          <p:cNvPr id="675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vi-VN"/>
              <a:t>Võ Thị Hạnh Trường THCS Nguyễn Du - Đại Lộc </a:t>
            </a:r>
          </a:p>
        </p:txBody>
      </p:sp>
      <p:sp>
        <p:nvSpPr>
          <p:cNvPr id="675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A15F0F9-5580-4524-8CE8-43266F1459B2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vi-VN"/>
              <a:t>Võ mmmmmmmmm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vi-VN"/>
              <a:t>huihniioio</a:t>
            </a:r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55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sp>
        <p:nvSpPr>
          <p:cNvPr id="655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r>
              <a:rPr lang="en-US" altLang="vi-VN"/>
              <a:t>Võ Thị Hạnh Trường THCS Nguyễn Du - Đại Lộc </a:t>
            </a:r>
          </a:p>
        </p:txBody>
      </p:sp>
      <p:sp>
        <p:nvSpPr>
          <p:cNvPr id="655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9FEDC869-E667-48B2-85AA-B4A59D8AFA8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 altLang="vi-VN"/>
              <a:t>Võ mmmmmmmmm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altLang="vi-VN"/>
              <a:t>huihniioio</a:t>
            </a:r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vi-VN" altLang="vi-VN"/>
          </a:p>
        </p:txBody>
      </p:sp>
    </p:spTree>
    <p:extLst>
      <p:ext uri="{BB962C8B-B14F-4D97-AF65-F5344CB8AC3E}">
        <p14:creationId xmlns:p14="http://schemas.microsoft.com/office/powerpoint/2010/main" val="18573581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822 w 3985"/>
              <a:gd name="T1" fmla="*/ 0 h 3619"/>
              <a:gd name="T2" fmla="*/ 0 w 3985"/>
              <a:gd name="T3" fmla="*/ 975 h 3619"/>
              <a:gd name="T4" fmla="*/ 2169 w 3985"/>
              <a:gd name="T5" fmla="*/ 3619 h 3619"/>
              <a:gd name="T6" fmla="*/ 3985 w 3985"/>
              <a:gd name="T7" fmla="*/ 1125 h 3619"/>
              <a:gd name="T8" fmla="*/ 2822 w 3985"/>
              <a:gd name="T9" fmla="*/ 0 h 3619"/>
              <a:gd name="T10" fmla="*/ 2822 w 3985"/>
              <a:gd name="T11" fmla="*/ 0 h 361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 bwMode="auto">
          <a:xfrm>
            <a:off x="1371600" y="1511300"/>
            <a:ext cx="6400800" cy="2273300"/>
          </a:xfrm>
          <a:prstGeom prst="rect">
            <a:avLst/>
          </a:prstGeom>
          <a:noFill/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549400" y="4051300"/>
            <a:ext cx="6032500" cy="100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latin typeface="+mn-lt"/>
              </a:defRPr>
            </a:lvl1pPr>
          </a:lstStyle>
          <a:p>
            <a:fld id="{220655A4-8134-472A-87D5-FA205DC9B7D9}" type="slidenum">
              <a:rPr lang="en-US" altLang="vi-VN"/>
              <a:pPr/>
              <a:t>‹#›</a:t>
            </a:fld>
            <a:endParaRPr lang="en-US" altLang="vi-VN"/>
          </a:p>
        </p:txBody>
      </p:sp>
      <p:grpSp>
        <p:nvGrpSpPr>
          <p:cNvPr id="5128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5129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0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31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132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5133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4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5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6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37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grpSp>
        <p:nvGrpSpPr>
          <p:cNvPr id="5138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5139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794 w 794"/>
                <a:gd name="T1" fmla="*/ 395 h 414"/>
                <a:gd name="T2" fmla="*/ 710 w 794"/>
                <a:gd name="T3" fmla="*/ 318 h 414"/>
                <a:gd name="T4" fmla="*/ 556 w 794"/>
                <a:gd name="T5" fmla="*/ 210 h 414"/>
                <a:gd name="T6" fmla="*/ 71 w 794"/>
                <a:gd name="T7" fmla="*/ 0 h 414"/>
                <a:gd name="T8" fmla="*/ 23 w 794"/>
                <a:gd name="T9" fmla="*/ 20 h 414"/>
                <a:gd name="T10" fmla="*/ 0 w 794"/>
                <a:gd name="T11" fmla="*/ 83 h 414"/>
                <a:gd name="T12" fmla="*/ 28 w 794"/>
                <a:gd name="T13" fmla="*/ 155 h 414"/>
                <a:gd name="T14" fmla="*/ 570 w 794"/>
                <a:gd name="T15" fmla="*/ 409 h 414"/>
                <a:gd name="T16" fmla="*/ 689 w 794"/>
                <a:gd name="T17" fmla="*/ 393 h 414"/>
                <a:gd name="T18" fmla="*/ 785 w 794"/>
                <a:gd name="T19" fmla="*/ 414 h 414"/>
                <a:gd name="T20" fmla="*/ 794 w 794"/>
                <a:gd name="T21" fmla="*/ 395 h 414"/>
                <a:gd name="T22" fmla="*/ 794 w 794"/>
                <a:gd name="T23" fmla="*/ 395 h 4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0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137 w 1586"/>
                <a:gd name="T1" fmla="*/ 0 h 821"/>
                <a:gd name="T2" fmla="*/ 1331 w 1586"/>
                <a:gd name="T3" fmla="*/ 519 h 821"/>
                <a:gd name="T4" fmla="*/ 1428 w 1586"/>
                <a:gd name="T5" fmla="*/ 638 h 821"/>
                <a:gd name="T6" fmla="*/ 1586 w 1586"/>
                <a:gd name="T7" fmla="*/ 792 h 821"/>
                <a:gd name="T8" fmla="*/ 1565 w 1586"/>
                <a:gd name="T9" fmla="*/ 821 h 821"/>
                <a:gd name="T10" fmla="*/ 1350 w 1586"/>
                <a:gd name="T11" fmla="*/ 787 h 821"/>
                <a:gd name="T12" fmla="*/ 1145 w 1586"/>
                <a:gd name="T13" fmla="*/ 811 h 821"/>
                <a:gd name="T14" fmla="*/ 42 w 1586"/>
                <a:gd name="T15" fmla="*/ 298 h 821"/>
                <a:gd name="T16" fmla="*/ 0 w 1586"/>
                <a:gd name="T17" fmla="*/ 150 h 821"/>
                <a:gd name="T18" fmla="*/ 46 w 1586"/>
                <a:gd name="T19" fmla="*/ 32 h 821"/>
                <a:gd name="T20" fmla="*/ 137 w 1586"/>
                <a:gd name="T21" fmla="*/ 0 h 821"/>
                <a:gd name="T22" fmla="*/ 137 w 1586"/>
                <a:gd name="T23" fmla="*/ 0 h 8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5141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325 h 747"/>
                <a:gd name="T2" fmla="*/ 922 w 1049"/>
                <a:gd name="T3" fmla="*/ 747 h 747"/>
                <a:gd name="T4" fmla="*/ 939 w 1049"/>
                <a:gd name="T5" fmla="*/ 534 h 747"/>
                <a:gd name="T6" fmla="*/ 1049 w 1049"/>
                <a:gd name="T7" fmla="*/ 422 h 747"/>
                <a:gd name="T8" fmla="*/ 78 w 1049"/>
                <a:gd name="T9" fmla="*/ 0 h 747"/>
                <a:gd name="T10" fmla="*/ 0 w 1049"/>
                <a:gd name="T11" fmla="*/ 127 h 747"/>
                <a:gd name="T12" fmla="*/ 0 w 1049"/>
                <a:gd name="T13" fmla="*/ 325 h 747"/>
                <a:gd name="T14" fmla="*/ 0 w 1049"/>
                <a:gd name="T15" fmla="*/ 325 h 7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grpSp>
          <p:nvGrpSpPr>
            <p:cNvPr id="5142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5143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110 w 150"/>
                  <a:gd name="T1" fmla="*/ 0 h 173"/>
                  <a:gd name="T2" fmla="*/ 40 w 150"/>
                  <a:gd name="T3" fmla="*/ 66 h 173"/>
                  <a:gd name="T4" fmla="*/ 0 w 150"/>
                  <a:gd name="T5" fmla="*/ 173 h 173"/>
                  <a:gd name="T6" fmla="*/ 80 w 150"/>
                  <a:gd name="T7" fmla="*/ 160 h 173"/>
                  <a:gd name="T8" fmla="*/ 103 w 150"/>
                  <a:gd name="T9" fmla="*/ 84 h 173"/>
                  <a:gd name="T10" fmla="*/ 150 w 150"/>
                  <a:gd name="T11" fmla="*/ 27 h 173"/>
                  <a:gd name="T12" fmla="*/ 110 w 150"/>
                  <a:gd name="T13" fmla="*/ 0 h 173"/>
                  <a:gd name="T14" fmla="*/ 110 w 150"/>
                  <a:gd name="T15" fmla="*/ 0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4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156 w 1684"/>
                  <a:gd name="T1" fmla="*/ 0 h 880"/>
                  <a:gd name="T2" fmla="*/ 63 w 1684"/>
                  <a:gd name="T3" fmla="*/ 52 h 880"/>
                  <a:gd name="T4" fmla="*/ 0 w 1684"/>
                  <a:gd name="T5" fmla="*/ 208 h 880"/>
                  <a:gd name="T6" fmla="*/ 67 w 1684"/>
                  <a:gd name="T7" fmla="*/ 358 h 880"/>
                  <a:gd name="T8" fmla="*/ 1182 w 1684"/>
                  <a:gd name="T9" fmla="*/ 867 h 880"/>
                  <a:gd name="T10" fmla="*/ 1422 w 1684"/>
                  <a:gd name="T11" fmla="*/ 835 h 880"/>
                  <a:gd name="T12" fmla="*/ 1616 w 1684"/>
                  <a:gd name="T13" fmla="*/ 880 h 880"/>
                  <a:gd name="T14" fmla="*/ 1684 w 1684"/>
                  <a:gd name="T15" fmla="*/ 808 h 880"/>
                  <a:gd name="T16" fmla="*/ 1502 w 1684"/>
                  <a:gd name="T17" fmla="*/ 664 h 880"/>
                  <a:gd name="T18" fmla="*/ 1428 w 1684"/>
                  <a:gd name="T19" fmla="*/ 512 h 880"/>
                  <a:gd name="T20" fmla="*/ 1369 w 1684"/>
                  <a:gd name="T21" fmla="*/ 527 h 880"/>
                  <a:gd name="T22" fmla="*/ 1439 w 1684"/>
                  <a:gd name="T23" fmla="*/ 664 h 880"/>
                  <a:gd name="T24" fmla="*/ 1578 w 1684"/>
                  <a:gd name="T25" fmla="*/ 810 h 880"/>
                  <a:gd name="T26" fmla="*/ 1413 w 1684"/>
                  <a:gd name="T27" fmla="*/ 787 h 880"/>
                  <a:gd name="T28" fmla="*/ 1219 w 1684"/>
                  <a:gd name="T29" fmla="*/ 814 h 880"/>
                  <a:gd name="T30" fmla="*/ 1255 w 1684"/>
                  <a:gd name="T31" fmla="*/ 650 h 880"/>
                  <a:gd name="T32" fmla="*/ 1338 w 1684"/>
                  <a:gd name="T33" fmla="*/ 538 h 880"/>
                  <a:gd name="T34" fmla="*/ 1241 w 1684"/>
                  <a:gd name="T35" fmla="*/ 552 h 880"/>
                  <a:gd name="T36" fmla="*/ 1165 w 1684"/>
                  <a:gd name="T37" fmla="*/ 658 h 880"/>
                  <a:gd name="T38" fmla="*/ 1139 w 1684"/>
                  <a:gd name="T39" fmla="*/ 791 h 880"/>
                  <a:gd name="T40" fmla="*/ 107 w 1684"/>
                  <a:gd name="T41" fmla="*/ 310 h 880"/>
                  <a:gd name="T42" fmla="*/ 80 w 1684"/>
                  <a:gd name="T43" fmla="*/ 215 h 880"/>
                  <a:gd name="T44" fmla="*/ 103 w 1684"/>
                  <a:gd name="T45" fmla="*/ 95 h 880"/>
                  <a:gd name="T46" fmla="*/ 217 w 1684"/>
                  <a:gd name="T47" fmla="*/ 0 h 880"/>
                  <a:gd name="T48" fmla="*/ 156 w 1684"/>
                  <a:gd name="T49" fmla="*/ 0 h 880"/>
                  <a:gd name="T50" fmla="*/ 156 w 1684"/>
                  <a:gd name="T51" fmla="*/ 0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5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100 w 1190"/>
                  <a:gd name="T1" fmla="*/ 0 h 500"/>
                  <a:gd name="T2" fmla="*/ 1190 w 1190"/>
                  <a:gd name="T3" fmla="*/ 490 h 500"/>
                  <a:gd name="T4" fmla="*/ 1076 w 1190"/>
                  <a:gd name="T5" fmla="*/ 500 h 500"/>
                  <a:gd name="T6" fmla="*/ 0 w 1190"/>
                  <a:gd name="T7" fmla="*/ 27 h 500"/>
                  <a:gd name="T8" fmla="*/ 100 w 1190"/>
                  <a:gd name="T9" fmla="*/ 0 h 500"/>
                  <a:gd name="T10" fmla="*/ 100 w 1190"/>
                  <a:gd name="T11" fmla="*/ 0 h 5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6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116 w 160"/>
                  <a:gd name="T1" fmla="*/ 0 h 335"/>
                  <a:gd name="T2" fmla="*/ 19 w 160"/>
                  <a:gd name="T3" fmla="*/ 106 h 335"/>
                  <a:gd name="T4" fmla="*/ 0 w 160"/>
                  <a:gd name="T5" fmla="*/ 230 h 335"/>
                  <a:gd name="T6" fmla="*/ 33 w 160"/>
                  <a:gd name="T7" fmla="*/ 314 h 335"/>
                  <a:gd name="T8" fmla="*/ 94 w 160"/>
                  <a:gd name="T9" fmla="*/ 335 h 335"/>
                  <a:gd name="T10" fmla="*/ 76 w 160"/>
                  <a:gd name="T11" fmla="*/ 154 h 335"/>
                  <a:gd name="T12" fmla="*/ 160 w 160"/>
                  <a:gd name="T13" fmla="*/ 17 h 335"/>
                  <a:gd name="T14" fmla="*/ 116 w 160"/>
                  <a:gd name="T15" fmla="*/ 0 h 335"/>
                  <a:gd name="T16" fmla="*/ 116 w 160"/>
                  <a:gd name="T17" fmla="*/ 0 h 3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  <p:sp>
            <p:nvSpPr>
              <p:cNvPr id="5147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14 w 489"/>
                  <a:gd name="T1" fmla="*/ 34 h 296"/>
                  <a:gd name="T2" fmla="*/ 160 w 489"/>
                  <a:gd name="T3" fmla="*/ 66 h 296"/>
                  <a:gd name="T4" fmla="*/ 324 w 489"/>
                  <a:gd name="T5" fmla="*/ 137 h 296"/>
                  <a:gd name="T6" fmla="*/ 440 w 489"/>
                  <a:gd name="T7" fmla="*/ 243 h 296"/>
                  <a:gd name="T8" fmla="*/ 326 w 489"/>
                  <a:gd name="T9" fmla="*/ 230 h 296"/>
                  <a:gd name="T10" fmla="*/ 139 w 489"/>
                  <a:gd name="T11" fmla="*/ 146 h 296"/>
                  <a:gd name="T12" fmla="*/ 50 w 489"/>
                  <a:gd name="T13" fmla="*/ 80 h 296"/>
                  <a:gd name="T14" fmla="*/ 107 w 489"/>
                  <a:gd name="T15" fmla="*/ 163 h 296"/>
                  <a:gd name="T16" fmla="*/ 272 w 489"/>
                  <a:gd name="T17" fmla="*/ 270 h 296"/>
                  <a:gd name="T18" fmla="*/ 466 w 489"/>
                  <a:gd name="T19" fmla="*/ 296 h 296"/>
                  <a:gd name="T20" fmla="*/ 489 w 489"/>
                  <a:gd name="T21" fmla="*/ 224 h 296"/>
                  <a:gd name="T22" fmla="*/ 394 w 489"/>
                  <a:gd name="T23" fmla="*/ 120 h 296"/>
                  <a:gd name="T24" fmla="*/ 170 w 489"/>
                  <a:gd name="T25" fmla="*/ 17 h 296"/>
                  <a:gd name="T26" fmla="*/ 0 w 489"/>
                  <a:gd name="T27" fmla="*/ 0 h 296"/>
                  <a:gd name="T28" fmla="*/ 14 w 489"/>
                  <a:gd name="T29" fmla="*/ 34 h 296"/>
                  <a:gd name="T30" fmla="*/ 14 w 489"/>
                  <a:gd name="T31" fmla="*/ 34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vi-VN"/>
              </a:p>
            </p:txBody>
          </p:sp>
        </p:grpSp>
      </p:grpSp>
      <p:sp>
        <p:nvSpPr>
          <p:cNvPr id="5148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816 w 4288"/>
              <a:gd name="T3" fmla="*/ 256 h 459"/>
              <a:gd name="T4" fmla="*/ 1560 w 4288"/>
              <a:gd name="T5" fmla="*/ 144 h 459"/>
              <a:gd name="T6" fmla="*/ 1856 w 4288"/>
              <a:gd name="T7" fmla="*/ 376 h 459"/>
              <a:gd name="T8" fmla="*/ 2344 w 4288"/>
              <a:gd name="T9" fmla="*/ 152 h 459"/>
              <a:gd name="T10" fmla="*/ 3536 w 4288"/>
              <a:gd name="T11" fmla="*/ 456 h 459"/>
              <a:gd name="T12" fmla="*/ 4288 w 4288"/>
              <a:gd name="T13" fmla="*/ 136 h 4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  <p:sp>
        <p:nvSpPr>
          <p:cNvPr id="5149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32 h 240"/>
              <a:gd name="T2" fmla="*/ 280 w 560"/>
              <a:gd name="T3" fmla="*/ 144 h 240"/>
              <a:gd name="T4" fmla="*/ 448 w 560"/>
              <a:gd name="T5" fmla="*/ 16 h 240"/>
              <a:gd name="T6" fmla="*/ 560 w 560"/>
              <a:gd name="T7" fmla="*/ 240 h 2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vi-VN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5828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7928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66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62467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68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69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70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71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2472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2473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en-US" altLang="vi-VN" noProof="0" smtClean="0"/>
              <a:t>Click to edit Master title style</a:t>
            </a:r>
          </a:p>
        </p:txBody>
      </p:sp>
      <p:sp>
        <p:nvSpPr>
          <p:cNvPr id="62474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en-US" altLang="vi-VN" noProof="0" smtClean="0"/>
              <a:t>Click to edit Master subtitle style</a:t>
            </a:r>
          </a:p>
        </p:txBody>
      </p:sp>
      <p:sp>
        <p:nvSpPr>
          <p:cNvPr id="62475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2476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62477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D3B24844-6A4D-47C1-A575-59BDBD62FAE7}" type="slidenum">
              <a:rPr lang="en-US" altLang="vi-VN"/>
              <a:pPr/>
              <a:t>‹#›</a:t>
            </a:fld>
            <a:endParaRPr lang="en-US" altLang="vi-V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1BAD48-29BE-4169-B673-1E04341F6F4A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5354496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C9722A-21EF-4464-B988-70B062498A2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354340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B40AC3-C46D-46E1-A47F-A2A9834FD8C8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4683737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5A1B2C-C888-4F49-BA82-24BBCCFAFA9D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91422861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DE2490-7A38-4CCE-942F-7CDF7E8FB01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5223781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12E07A-CD3E-4978-BDAE-0279E01C9196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97820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3E3819-9780-431F-9D36-67403A4C5F9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934392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9507077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523CC2-421E-448D-8FA5-C958C41C9FD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3269949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3AED25A-D5F9-4367-AEC6-846E3B3AAE0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7014688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FE5ED-231F-42A5-94C5-5B4154C97AEB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5438712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503132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617477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496031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57148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70908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206580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88018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5000">
              <a:srgbClr val="00B0F0">
                <a:alpha val="68000"/>
                <a:lumMod val="63000"/>
                <a:lumOff val="37000"/>
              </a:srgbClr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59" name="Picture 63" descr="Picture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6774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3" name="Picture 57" descr="t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533400"/>
            <a:ext cx="319881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4" name="Picture 58" descr="ho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4716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55" name="Picture 59" descr="wi0054-4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57" name="Rectangle 61"/>
          <p:cNvSpPr>
            <a:spLocks noChangeArrowheads="1"/>
          </p:cNvSpPr>
          <p:nvPr userDrawn="1"/>
        </p:nvSpPr>
        <p:spPr bwMode="auto">
          <a:xfrm flipV="1">
            <a:off x="1219200" y="6756400"/>
            <a:ext cx="7543800" cy="101600"/>
          </a:xfrm>
          <a:prstGeom prst="rect">
            <a:avLst/>
          </a:prstGeom>
          <a:gradFill rotWithShape="1">
            <a:gsLst>
              <a:gs pos="0">
                <a:srgbClr val="ECECEC"/>
              </a:gs>
              <a:gs pos="50000">
                <a:srgbClr val="00CC00"/>
              </a:gs>
              <a:gs pos="100000">
                <a:srgbClr val="ECECE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4158" name="Rectangle 62"/>
          <p:cNvSpPr>
            <a:spLocks noChangeArrowheads="1"/>
          </p:cNvSpPr>
          <p:nvPr userDrawn="1"/>
        </p:nvSpPr>
        <p:spPr bwMode="auto">
          <a:xfrm>
            <a:off x="2133600" y="457200"/>
            <a:ext cx="58674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4156" name="Picture 60" descr="Picture1"/>
          <p:cNvPicPr>
            <a:picLocks noChangeAspect="1" noChangeArrowheads="1"/>
          </p:cNvPicPr>
          <p:nvPr userDrawn="1"/>
        </p:nvPicPr>
        <p:blipFill>
          <a:blip r:embed="rId17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8970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anose="030F0702030302020204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000">
              <a:srgbClr val="00B0F0">
                <a:alpha val="68000"/>
                <a:lumMod val="63000"/>
                <a:lumOff val="37000"/>
              </a:srgbClr>
            </a:gs>
            <a:gs pos="100000">
              <a:srgbClr val="FFC000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42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61443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44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45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46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47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48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49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  <p:sp>
          <p:nvSpPr>
            <p:cNvPr id="61450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vi-VN"/>
            </a:p>
          </p:txBody>
        </p:sp>
      </p:grpSp>
      <p:sp>
        <p:nvSpPr>
          <p:cNvPr id="61451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endParaRPr lang="en-US" altLang="vi-VN"/>
          </a:p>
        </p:txBody>
      </p:sp>
      <p:sp>
        <p:nvSpPr>
          <p:cNvPr id="61452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r>
              <a:rPr lang="en-US" altLang="vi-VN"/>
              <a:t>Vjijkk</a:t>
            </a:r>
          </a:p>
        </p:txBody>
      </p:sp>
      <p:sp>
        <p:nvSpPr>
          <p:cNvPr id="61453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fld id="{77E6F28E-A3B3-47F9-AC65-AC7889368E78}" type="slidenum">
              <a:rPr lang="en-US" altLang="vi-VN"/>
              <a:pPr/>
              <a:t>‹#›</a:t>
            </a:fld>
            <a:endParaRPr lang="en-US" altLang="vi-VN"/>
          </a:p>
        </p:txBody>
      </p:sp>
      <p:sp>
        <p:nvSpPr>
          <p:cNvPr id="61454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title style</a:t>
            </a:r>
          </a:p>
        </p:txBody>
      </p:sp>
      <p:sp>
        <p:nvSpPr>
          <p:cNvPr id="61455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vi-VN" smtClean="0"/>
              <a:t>Click to edit Master text styles</a:t>
            </a:r>
          </a:p>
          <a:p>
            <a:pPr lvl="1"/>
            <a:r>
              <a:rPr lang="en-US" altLang="vi-VN" smtClean="0"/>
              <a:t>Second level</a:t>
            </a:r>
          </a:p>
          <a:p>
            <a:pPr lvl="2"/>
            <a:r>
              <a:rPr lang="en-US" altLang="vi-VN" smtClean="0"/>
              <a:t>Third level</a:t>
            </a:r>
          </a:p>
          <a:p>
            <a:pPr lvl="3"/>
            <a:r>
              <a:rPr lang="en-US" altLang="vi-VN" smtClean="0"/>
              <a:t>Fourth level</a:t>
            </a:r>
          </a:p>
          <a:p>
            <a:pPr lvl="4"/>
            <a:r>
              <a:rPr lang="en-US" altLang="vi-VN" smtClean="0"/>
              <a:t>Fifth level</a:t>
            </a:r>
          </a:p>
        </p:txBody>
      </p:sp>
      <p:pic>
        <p:nvPicPr>
          <p:cNvPr id="61456" name="Picture 16" descr="Picture1"/>
          <p:cNvPicPr>
            <a:picLocks noChangeAspect="1" noChangeArrowheads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75"/>
            <a:ext cx="9677400" cy="684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7" name="Picture 17" descr="tre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5788" y="533400"/>
            <a:ext cx="3198812" cy="632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8" name="Picture 18" descr="hoa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1471613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59" name="Picture 19" descr="wi0054-48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76200"/>
            <a:ext cx="12954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60" name="Rectangle 20"/>
          <p:cNvSpPr>
            <a:spLocks noChangeArrowheads="1"/>
          </p:cNvSpPr>
          <p:nvPr userDrawn="1"/>
        </p:nvSpPr>
        <p:spPr bwMode="auto">
          <a:xfrm flipV="1">
            <a:off x="1219200" y="6756400"/>
            <a:ext cx="7543800" cy="101600"/>
          </a:xfrm>
          <a:prstGeom prst="rect">
            <a:avLst/>
          </a:prstGeom>
          <a:gradFill rotWithShape="1">
            <a:gsLst>
              <a:gs pos="0">
                <a:srgbClr val="ECECEC"/>
              </a:gs>
              <a:gs pos="50000">
                <a:srgbClr val="00CC00"/>
              </a:gs>
              <a:gs pos="100000">
                <a:srgbClr val="ECECEC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sp>
        <p:nvSpPr>
          <p:cNvPr id="61461" name="Rectangle 21"/>
          <p:cNvSpPr>
            <a:spLocks noChangeArrowheads="1"/>
          </p:cNvSpPr>
          <p:nvPr userDrawn="1"/>
        </p:nvSpPr>
        <p:spPr bwMode="auto">
          <a:xfrm>
            <a:off x="2133600" y="457200"/>
            <a:ext cx="5867400" cy="762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hlink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vi-VN"/>
          </a:p>
        </p:txBody>
      </p:sp>
      <p:pic>
        <p:nvPicPr>
          <p:cNvPr id="61462" name="Picture 22" descr="Picture1"/>
          <p:cNvPicPr>
            <a:picLocks noChangeAspect="1" noChangeArrowheads="1"/>
          </p:cNvPicPr>
          <p:nvPr userDrawn="1"/>
        </p:nvPicPr>
        <p:blipFill>
          <a:blip r:embed="rId17">
            <a:lum brigh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0"/>
            <a:ext cx="1897063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dk2" tx1="lt1" bg2="dk1" tx2="lt2" accent1="accent1" accent2="accent2" accent3="accent3" accent4="accent4" accent5="accent5" accent6="accent6" hlink="hlink" folHlink="folHlink"/>
  <p:sldLayoutIdLst>
    <p:sldLayoutId id="214748366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2" name="WordArt 54"/>
          <p:cNvSpPr>
            <a:spLocks noChangeArrowheads="1" noChangeShapeType="1" noTextEdit="1"/>
          </p:cNvSpPr>
          <p:nvPr/>
        </p:nvSpPr>
        <p:spPr bwMode="auto">
          <a:xfrm>
            <a:off x="2350294" y="4564807"/>
            <a:ext cx="4686300" cy="36869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vi-VN" kern="10" dirty="0">
                <a:ln w="12700">
                  <a:solidFill>
                    <a:srgbClr val="CC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cs typeface="Times New Roman" panose="02020603050405020304" pitchFamily="18" charset="0"/>
              </a:rPr>
              <a:t>MÔN HỌC ÂM NHẠC</a:t>
            </a:r>
          </a:p>
        </p:txBody>
      </p:sp>
      <p:grpSp>
        <p:nvGrpSpPr>
          <p:cNvPr id="2103" name="Group 21"/>
          <p:cNvGrpSpPr>
            <a:grpSpLocks/>
          </p:cNvGrpSpPr>
          <p:nvPr/>
        </p:nvGrpSpPr>
        <p:grpSpPr bwMode="auto">
          <a:xfrm rot="16200000">
            <a:off x="60831" y="-120848"/>
            <a:ext cx="2180035" cy="2421731"/>
            <a:chOff x="3936" y="-15"/>
            <a:chExt cx="1817" cy="1788"/>
          </a:xfrm>
        </p:grpSpPr>
        <p:pic>
          <p:nvPicPr>
            <p:cNvPr id="2104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5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6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07" name="Group 21"/>
          <p:cNvGrpSpPr>
            <a:grpSpLocks/>
          </p:cNvGrpSpPr>
          <p:nvPr/>
        </p:nvGrpSpPr>
        <p:grpSpPr bwMode="auto">
          <a:xfrm rot="10800000">
            <a:off x="15644" y="4677966"/>
            <a:ext cx="2461022" cy="2145506"/>
            <a:chOff x="3936" y="-15"/>
            <a:chExt cx="1817" cy="1788"/>
          </a:xfrm>
        </p:grpSpPr>
        <p:pic>
          <p:nvPicPr>
            <p:cNvPr id="2108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09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0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1" name="Group 21"/>
          <p:cNvGrpSpPr>
            <a:grpSpLocks/>
          </p:cNvGrpSpPr>
          <p:nvPr/>
        </p:nvGrpSpPr>
        <p:grpSpPr bwMode="auto">
          <a:xfrm>
            <a:off x="6682978" y="38956"/>
            <a:ext cx="2461022" cy="2145506"/>
            <a:chOff x="3936" y="-15"/>
            <a:chExt cx="1817" cy="1788"/>
          </a:xfrm>
        </p:grpSpPr>
        <p:pic>
          <p:nvPicPr>
            <p:cNvPr id="2112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3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4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15" name="Group 21"/>
          <p:cNvGrpSpPr>
            <a:grpSpLocks/>
          </p:cNvGrpSpPr>
          <p:nvPr/>
        </p:nvGrpSpPr>
        <p:grpSpPr bwMode="auto">
          <a:xfrm rot="5400000">
            <a:off x="6851367" y="4496191"/>
            <a:ext cx="2180034" cy="2421731"/>
            <a:chOff x="3936" y="-15"/>
            <a:chExt cx="1817" cy="1788"/>
          </a:xfrm>
        </p:grpSpPr>
        <p:pic>
          <p:nvPicPr>
            <p:cNvPr id="2116" name="Picture 22" descr="hoa-hong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7060206">
              <a:off x="5200" y="58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7" name="Picture 23" descr="hoa-day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7" y="-15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18" name="Picture 24" descr="hoa-day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36" y="7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119" name="Text Box 71"/>
          <p:cNvSpPr txBox="1">
            <a:spLocks noChangeArrowheads="1"/>
          </p:cNvSpPr>
          <p:nvPr/>
        </p:nvSpPr>
        <p:spPr bwMode="auto">
          <a:xfrm>
            <a:off x="2565090" y="1173557"/>
            <a:ext cx="4256708" cy="36933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vi-VN" sz="1800" dirty="0">
                <a:solidFill>
                  <a:srgbClr val="CC0099"/>
                </a:solidFill>
              </a:rPr>
              <a:t>TRƯỜNG THCS BÌNH KHÁNH</a:t>
            </a:r>
          </a:p>
        </p:txBody>
      </p:sp>
      <p:sp>
        <p:nvSpPr>
          <p:cNvPr id="2120" name="Oval 72"/>
          <p:cNvSpPr>
            <a:spLocks noChangeArrowheads="1"/>
          </p:cNvSpPr>
          <p:nvPr/>
        </p:nvSpPr>
        <p:spPr bwMode="auto">
          <a:xfrm>
            <a:off x="3016073" y="5051246"/>
            <a:ext cx="3018485" cy="342900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vi-VN" sz="1800" dirty="0"/>
              <a:t>Người thực hiện: Huỳnh Quốc Bảo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506" y="1724556"/>
            <a:ext cx="5377621" cy="244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91358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4994" name="Group 2"/>
          <p:cNvGrpSpPr>
            <a:grpSpLocks/>
          </p:cNvGrpSpPr>
          <p:nvPr/>
        </p:nvGrpSpPr>
        <p:grpSpPr bwMode="auto">
          <a:xfrm>
            <a:off x="0" y="685800"/>
            <a:ext cx="6019800" cy="1311275"/>
            <a:chOff x="-48" y="998"/>
            <a:chExt cx="6048" cy="2520"/>
          </a:xfrm>
        </p:grpSpPr>
        <p:sp>
          <p:nvSpPr>
            <p:cNvPr id="84995" name="Text Box 3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US" altLang="vi-VN" sz="2000">
                  <a:solidFill>
                    <a:srgbClr val="000000"/>
                  </a:solidFill>
                </a:rPr>
                <a:t>Ôn tập bài hát: Mùa thu ngay khai Trường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US" altLang="vi-VN" sz="2000">
                  <a:solidFill>
                    <a:srgbClr val="000000"/>
                  </a:solidFill>
                </a:rPr>
                <a:t> Tập đọc nhạc : TĐN số 1.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vi-VN" sz="20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84996" name="Picture 4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997" name="Picture 5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4998" name="Picture 6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85014" name="Group 22"/>
          <p:cNvGrpSpPr>
            <a:grpSpLocks/>
          </p:cNvGrpSpPr>
          <p:nvPr/>
        </p:nvGrpSpPr>
        <p:grpSpPr bwMode="auto">
          <a:xfrm>
            <a:off x="304800" y="0"/>
            <a:ext cx="2209800" cy="1219200"/>
            <a:chOff x="-48" y="998"/>
            <a:chExt cx="6048" cy="1114"/>
          </a:xfrm>
        </p:grpSpPr>
        <p:sp>
          <p:nvSpPr>
            <p:cNvPr id="85015" name="Text Box 23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5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vi-VN" sz="3200">
                  <a:solidFill>
                    <a:srgbClr val="000000"/>
                  </a:solidFill>
                  <a:latin typeface="Arial" panose="020B0604020202020204" pitchFamily="34" charset="0"/>
                </a:rPr>
                <a:t>   Tiết 2</a:t>
              </a:r>
              <a:r>
                <a:rPr lang="en-US" altLang="vi-VN" sz="32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85016" name="Picture 24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17" name="Picture 25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5018" name="Picture 26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5025" name="Rectangle 33"/>
          <p:cNvSpPr>
            <a:spLocks noChangeArrowheads="1"/>
          </p:cNvSpPr>
          <p:nvPr/>
        </p:nvSpPr>
        <p:spPr bwMode="auto">
          <a:xfrm>
            <a:off x="0" y="1676400"/>
            <a:ext cx="33147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vi-VN" sz="1800">
                <a:solidFill>
                  <a:srgbClr val="000000"/>
                </a:solidFill>
              </a:rPr>
              <a:t>I/Ôn tập bài hát: Mùa thu ngày khai Trường</a:t>
            </a:r>
            <a:endParaRPr lang="vi-VN" altLang="vi-VN" sz="1800">
              <a:solidFill>
                <a:srgbClr val="000000"/>
              </a:solidFill>
            </a:endParaRPr>
          </a:p>
        </p:txBody>
      </p:sp>
      <p:pic>
        <p:nvPicPr>
          <p:cNvPr id="85026" name="Picture 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6745" y="1202505"/>
            <a:ext cx="56388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5027" name="Rectangle 35"/>
          <p:cNvSpPr>
            <a:spLocks noChangeArrowheads="1"/>
          </p:cNvSpPr>
          <p:nvPr/>
        </p:nvSpPr>
        <p:spPr bwMode="auto">
          <a:xfrm>
            <a:off x="609600" y="2590800"/>
            <a:ext cx="2514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4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Luyện thanh.</a:t>
            </a:r>
            <a:r>
              <a:rPr lang="en-US" altLang="vi-VN" sz="16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 </a:t>
            </a:r>
          </a:p>
        </p:txBody>
      </p:sp>
      <p:sp>
        <p:nvSpPr>
          <p:cNvPr id="85028" name="Rectangle 36"/>
          <p:cNvSpPr>
            <a:spLocks noChangeArrowheads="1"/>
          </p:cNvSpPr>
          <p:nvPr/>
        </p:nvSpPr>
        <p:spPr bwMode="auto">
          <a:xfrm>
            <a:off x="609600" y="3048000"/>
            <a:ext cx="327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400">
                <a:solidFill>
                  <a:srgbClr val="FF0000"/>
                </a:solidFill>
                <a:latin typeface="Times New Roman" panose="02020603050405020304" pitchFamily="18" charset="0"/>
              </a:rPr>
              <a:t>Mi ……..Ma…….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5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85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85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85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025" grpId="0"/>
      <p:bldP spid="85027" grpId="0"/>
      <p:bldP spid="8502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Vjijkk</a:t>
            </a:r>
          </a:p>
        </p:txBody>
      </p:sp>
      <p:grpSp>
        <p:nvGrpSpPr>
          <p:cNvPr id="95234" name="Group 2"/>
          <p:cNvGrpSpPr>
            <a:grpSpLocks/>
          </p:cNvGrpSpPr>
          <p:nvPr/>
        </p:nvGrpSpPr>
        <p:grpSpPr bwMode="auto">
          <a:xfrm>
            <a:off x="0" y="685800"/>
            <a:ext cx="6019800" cy="1311275"/>
            <a:chOff x="-48" y="998"/>
            <a:chExt cx="6048" cy="2520"/>
          </a:xfrm>
        </p:grpSpPr>
        <p:sp>
          <p:nvSpPr>
            <p:cNvPr id="95235" name="Text Box 3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US" altLang="vi-VN" sz="2000">
                  <a:solidFill>
                    <a:srgbClr val="000000"/>
                  </a:solidFill>
                </a:rPr>
                <a:t>Ôn tập bài hát: Mùa thu ngày khai Trường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US" altLang="vi-VN" sz="2000">
                  <a:solidFill>
                    <a:srgbClr val="000000"/>
                  </a:solidFill>
                </a:rPr>
                <a:t> Tập đọc nhạc : TĐN số 1.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vi-VN" sz="20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95236" name="Picture 4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7" name="Picture 5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38" name="Picture 6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5239" name="Group 7"/>
          <p:cNvGrpSpPr>
            <a:grpSpLocks/>
          </p:cNvGrpSpPr>
          <p:nvPr/>
        </p:nvGrpSpPr>
        <p:grpSpPr bwMode="auto">
          <a:xfrm>
            <a:off x="304800" y="0"/>
            <a:ext cx="2209800" cy="1219200"/>
            <a:chOff x="-48" y="998"/>
            <a:chExt cx="6048" cy="1114"/>
          </a:xfrm>
        </p:grpSpPr>
        <p:sp>
          <p:nvSpPr>
            <p:cNvPr id="95240" name="Text Box 8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5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vi-VN" sz="3200">
                  <a:solidFill>
                    <a:srgbClr val="000000"/>
                  </a:solidFill>
                  <a:latin typeface="Arial" panose="020B0604020202020204" pitchFamily="34" charset="0"/>
                </a:rPr>
                <a:t>   Tiết 2</a:t>
              </a:r>
              <a:r>
                <a:rPr lang="en-US" altLang="vi-VN" sz="32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95241" name="Picture 9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42" name="Picture 10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5243" name="Picture 11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5244" name="Rectangle 12"/>
          <p:cNvSpPr>
            <a:spLocks noChangeArrowheads="1"/>
          </p:cNvSpPr>
          <p:nvPr/>
        </p:nvSpPr>
        <p:spPr bwMode="auto">
          <a:xfrm>
            <a:off x="0" y="1676400"/>
            <a:ext cx="518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I/Ôn tập bài hát : Mùa thu ngày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khai Trường</a:t>
            </a:r>
          </a:p>
        </p:txBody>
      </p:sp>
      <p:sp>
        <p:nvSpPr>
          <p:cNvPr id="95246" name="Rectangle 14"/>
          <p:cNvSpPr>
            <a:spLocks noChangeArrowheads="1"/>
          </p:cNvSpPr>
          <p:nvPr/>
        </p:nvSpPr>
        <p:spPr bwMode="auto">
          <a:xfrm>
            <a:off x="0" y="2362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II/Tập đọc nhạc : TĐN số 1.</a:t>
            </a:r>
          </a:p>
        </p:txBody>
      </p:sp>
      <p:pic>
        <p:nvPicPr>
          <p:cNvPr id="95257" name="Picture 2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800"/>
            <a:ext cx="54864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5258" name="Rectangle 26"/>
          <p:cNvSpPr>
            <a:spLocks noChangeArrowheads="1"/>
          </p:cNvSpPr>
          <p:nvPr/>
        </p:nvSpPr>
        <p:spPr bwMode="auto">
          <a:xfrm>
            <a:off x="0" y="28194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Nhận xét Tập đọc nhạc số 1.</a:t>
            </a:r>
          </a:p>
        </p:txBody>
      </p:sp>
      <p:sp>
        <p:nvSpPr>
          <p:cNvPr id="95259" name="Rectangle 27"/>
          <p:cNvSpPr>
            <a:spLocks noChangeArrowheads="1"/>
          </p:cNvSpPr>
          <p:nvPr/>
        </p:nvSpPr>
        <p:spPr bwMode="auto">
          <a:xfrm>
            <a:off x="0" y="6096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FF0000"/>
                </a:solidFill>
                <a:latin typeface="Times New Roman" panose="02020603050405020304" pitchFamily="18" charset="0"/>
              </a:rPr>
              <a:t>Bài nhạc được viết ở nhịp bao nhiêu?</a:t>
            </a:r>
          </a:p>
        </p:txBody>
      </p:sp>
      <p:sp>
        <p:nvSpPr>
          <p:cNvPr id="95260" name="Rectangle 28"/>
          <p:cNvSpPr>
            <a:spLocks noChangeArrowheads="1"/>
          </p:cNvSpPr>
          <p:nvPr/>
        </p:nvSpPr>
        <p:spPr bwMode="auto">
          <a:xfrm>
            <a:off x="38100" y="3200400"/>
            <a:ext cx="1828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-Nhịp </a:t>
            </a:r>
            <a:r>
              <a:rPr lang="en-US" altLang="vi-V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2/4.</a:t>
            </a:r>
          </a:p>
        </p:txBody>
      </p:sp>
      <p:sp>
        <p:nvSpPr>
          <p:cNvPr id="95261" name="Rectangle 29"/>
          <p:cNvSpPr>
            <a:spLocks noChangeArrowheads="1"/>
          </p:cNvSpPr>
          <p:nvPr/>
        </p:nvSpPr>
        <p:spPr bwMode="auto">
          <a:xfrm>
            <a:off x="76200" y="60960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FF0000"/>
                </a:solidFill>
                <a:latin typeface="Times New Roman" panose="02020603050405020304" pitchFamily="18" charset="0"/>
              </a:rPr>
              <a:t>Tính chất của bài tập đọc nhạc như thế nào?</a:t>
            </a:r>
          </a:p>
        </p:txBody>
      </p:sp>
      <p:sp>
        <p:nvSpPr>
          <p:cNvPr id="95262" name="Rectangle 30"/>
          <p:cNvSpPr>
            <a:spLocks noChangeArrowheads="1"/>
          </p:cNvSpPr>
          <p:nvPr/>
        </p:nvSpPr>
        <p:spPr bwMode="auto">
          <a:xfrm>
            <a:off x="0" y="3581400"/>
            <a:ext cx="2590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-Tính </a:t>
            </a:r>
            <a:r>
              <a:rPr lang="en-US" altLang="vi-V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chất vừa phải</a:t>
            </a:r>
          </a:p>
        </p:txBody>
      </p:sp>
      <p:sp>
        <p:nvSpPr>
          <p:cNvPr id="95263" name="Rectangle 31"/>
          <p:cNvSpPr>
            <a:spLocks noChangeArrowheads="1"/>
          </p:cNvSpPr>
          <p:nvPr/>
        </p:nvSpPr>
        <p:spPr bwMode="auto">
          <a:xfrm>
            <a:off x="0" y="60198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Về cao độ bài gồm những nốt gì?</a:t>
            </a:r>
          </a:p>
        </p:txBody>
      </p:sp>
      <p:sp>
        <p:nvSpPr>
          <p:cNvPr id="95264" name="Rectangle 32"/>
          <p:cNvSpPr>
            <a:spLocks noChangeArrowheads="1"/>
          </p:cNvSpPr>
          <p:nvPr/>
        </p:nvSpPr>
        <p:spPr bwMode="auto">
          <a:xfrm>
            <a:off x="0" y="3962400"/>
            <a:ext cx="3276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-Mi-Son-La-Đô-Rế-Mí</a:t>
            </a:r>
            <a:endParaRPr lang="en-US" altLang="vi-VN" sz="2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Times New Roman" panose="02020603050405020304" pitchFamily="18" charset="0"/>
            </a:endParaRPr>
          </a:p>
        </p:txBody>
      </p:sp>
      <p:sp>
        <p:nvSpPr>
          <p:cNvPr id="95265" name="Rectangle 33"/>
          <p:cNvSpPr>
            <a:spLocks noChangeArrowheads="1"/>
          </p:cNvSpPr>
          <p:nvPr/>
        </p:nvSpPr>
        <p:spPr bwMode="auto">
          <a:xfrm>
            <a:off x="0" y="6248400"/>
            <a:ext cx="3886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FF0000"/>
                </a:solidFill>
                <a:latin typeface="Times New Roman" panose="02020603050405020304" pitchFamily="18" charset="0"/>
              </a:rPr>
              <a:t>Về trường độ bài gồm những nốt gì?</a:t>
            </a:r>
          </a:p>
        </p:txBody>
      </p:sp>
      <p:sp>
        <p:nvSpPr>
          <p:cNvPr id="95266" name="Rectangle 34"/>
          <p:cNvSpPr>
            <a:spLocks noChangeArrowheads="1"/>
          </p:cNvSpPr>
          <p:nvPr/>
        </p:nvSpPr>
        <p:spPr bwMode="auto">
          <a:xfrm>
            <a:off x="0" y="4419600"/>
            <a:ext cx="33528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-Nốt </a:t>
            </a:r>
            <a:r>
              <a:rPr lang="en-US" altLang="vi-V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đen, móc đơn, móc kép, móc đơn chấm dôi, dấu lặng đen.</a:t>
            </a: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5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952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5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1" dur="500"/>
                                        <p:tgtEl>
                                          <p:spTgt spid="952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95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6" dur="500"/>
                                        <p:tgtEl>
                                          <p:spTgt spid="952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5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2" dur="500"/>
                                        <p:tgtEl>
                                          <p:spTgt spid="95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95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95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258" grpId="0"/>
      <p:bldP spid="95259" grpId="0"/>
      <p:bldP spid="95259" grpId="1"/>
      <p:bldP spid="95260" grpId="0"/>
      <p:bldP spid="95261" grpId="0"/>
      <p:bldP spid="95261" grpId="1"/>
      <p:bldP spid="95262" grpId="0"/>
      <p:bldP spid="95263" grpId="0"/>
      <p:bldP spid="95263" grpId="1"/>
      <p:bldP spid="95264" grpId="0"/>
      <p:bldP spid="95265" grpId="0"/>
      <p:bldP spid="9526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vi-VN"/>
              <a:t>Vjijkk</a:t>
            </a:r>
          </a:p>
        </p:txBody>
      </p:sp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0" y="685800"/>
            <a:ext cx="6019800" cy="1311275"/>
            <a:chOff x="-48" y="998"/>
            <a:chExt cx="6048" cy="2520"/>
          </a:xfrm>
        </p:grpSpPr>
        <p:sp>
          <p:nvSpPr>
            <p:cNvPr id="100355" name="Text Box 3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US" altLang="vi-VN" sz="2000">
                  <a:solidFill>
                    <a:srgbClr val="000000"/>
                  </a:solidFill>
                </a:rPr>
                <a:t>Ôn tập bài hát: Mùa thu ngày khai Trường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US" altLang="vi-VN" sz="2000">
                  <a:solidFill>
                    <a:srgbClr val="000000"/>
                  </a:solidFill>
                </a:rPr>
                <a:t> Tập đọc nhạc : TĐN số 1.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vi-VN" sz="20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100356" name="Picture 4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7" name="Picture 5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304800" y="0"/>
            <a:ext cx="2209800" cy="1219200"/>
            <a:chOff x="-48" y="998"/>
            <a:chExt cx="6048" cy="1114"/>
          </a:xfrm>
        </p:grpSpPr>
        <p:sp>
          <p:nvSpPr>
            <p:cNvPr id="100360" name="Text Box 8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5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vi-VN" sz="3200">
                  <a:solidFill>
                    <a:srgbClr val="000000"/>
                  </a:solidFill>
                  <a:latin typeface="Arial" panose="020B0604020202020204" pitchFamily="34" charset="0"/>
                </a:rPr>
                <a:t>   Tiết 2</a:t>
              </a:r>
              <a:r>
                <a:rPr lang="en-US" altLang="vi-VN" sz="32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100361" name="Picture 9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62" name="Picture 10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63" name="Picture 11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0364" name="Rectangle 12"/>
          <p:cNvSpPr>
            <a:spLocks noChangeArrowheads="1"/>
          </p:cNvSpPr>
          <p:nvPr/>
        </p:nvSpPr>
        <p:spPr bwMode="auto">
          <a:xfrm>
            <a:off x="0" y="1676400"/>
            <a:ext cx="518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I/Ôn tập bài hát : Mùa thu ngày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khai Trường</a:t>
            </a:r>
          </a:p>
        </p:txBody>
      </p:sp>
      <p:sp>
        <p:nvSpPr>
          <p:cNvPr id="100365" name="Rectangle 13"/>
          <p:cNvSpPr>
            <a:spLocks noChangeArrowheads="1"/>
          </p:cNvSpPr>
          <p:nvPr/>
        </p:nvSpPr>
        <p:spPr bwMode="auto">
          <a:xfrm>
            <a:off x="0" y="2362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II/Tập đọc nhạc : TĐN số 1.</a:t>
            </a:r>
          </a:p>
        </p:txBody>
      </p:sp>
      <p:pic>
        <p:nvPicPr>
          <p:cNvPr id="10036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066799"/>
            <a:ext cx="5486400" cy="565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76" name="Rectangle 24"/>
          <p:cNvSpPr>
            <a:spLocks noChangeArrowheads="1"/>
          </p:cNvSpPr>
          <p:nvPr/>
        </p:nvSpPr>
        <p:spPr bwMode="auto">
          <a:xfrm>
            <a:off x="0" y="28194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B0F0"/>
                </a:solidFill>
                <a:latin typeface="Times New Roman" panose="02020603050405020304" pitchFamily="18" charset="0"/>
              </a:rPr>
              <a:t>Nhận xét Tập đọc nhạc số 4.</a:t>
            </a:r>
          </a:p>
        </p:txBody>
      </p:sp>
      <p:sp>
        <p:nvSpPr>
          <p:cNvPr id="100377" name="Rectangle 25"/>
          <p:cNvSpPr>
            <a:spLocks noChangeArrowheads="1"/>
          </p:cNvSpPr>
          <p:nvPr/>
        </p:nvSpPr>
        <p:spPr bwMode="auto">
          <a:xfrm>
            <a:off x="0" y="32766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- Chia </a:t>
            </a:r>
            <a:r>
              <a:rPr lang="en-US" altLang="vi-VN" sz="2000" dirty="0">
                <a:solidFill>
                  <a:srgbClr val="CC0099"/>
                </a:solidFill>
                <a:latin typeface="Times New Roman" panose="02020603050405020304" pitchFamily="18" charset="0"/>
              </a:rPr>
              <a:t>câu.</a:t>
            </a:r>
          </a:p>
        </p:txBody>
      </p:sp>
      <p:sp>
        <p:nvSpPr>
          <p:cNvPr id="100378" name="Rectangle 26"/>
          <p:cNvSpPr>
            <a:spLocks noChangeArrowheads="1"/>
          </p:cNvSpPr>
          <p:nvPr/>
        </p:nvSpPr>
        <p:spPr bwMode="auto">
          <a:xfrm>
            <a:off x="0" y="37338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- Đọc </a:t>
            </a:r>
            <a:r>
              <a:rPr lang="en-US" altLang="vi-VN" sz="2000" dirty="0">
                <a:solidFill>
                  <a:srgbClr val="CC0099"/>
                </a:solidFill>
                <a:latin typeface="Times New Roman" panose="02020603050405020304" pitchFamily="18" charset="0"/>
              </a:rPr>
              <a:t>gam đô trưởng.</a:t>
            </a:r>
          </a:p>
        </p:txBody>
      </p:sp>
      <p:sp>
        <p:nvSpPr>
          <p:cNvPr id="100379" name="Rectangle 27"/>
          <p:cNvSpPr>
            <a:spLocks noChangeArrowheads="1"/>
          </p:cNvSpPr>
          <p:nvPr/>
        </p:nvSpPr>
        <p:spPr bwMode="auto">
          <a:xfrm>
            <a:off x="0" y="4267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- Tập </a:t>
            </a:r>
            <a:r>
              <a:rPr lang="en-US" altLang="vi-VN" sz="2000" dirty="0">
                <a:solidFill>
                  <a:srgbClr val="CC0099"/>
                </a:solidFill>
                <a:latin typeface="Times New Roman" panose="02020603050405020304" pitchFamily="18" charset="0"/>
              </a:rPr>
              <a:t>đọc nhạc từng câu.</a:t>
            </a:r>
          </a:p>
        </p:txBody>
      </p:sp>
      <p:sp>
        <p:nvSpPr>
          <p:cNvPr id="100380" name="Rectangle 28"/>
          <p:cNvSpPr>
            <a:spLocks noChangeArrowheads="1"/>
          </p:cNvSpPr>
          <p:nvPr/>
        </p:nvSpPr>
        <p:spPr bwMode="auto">
          <a:xfrm>
            <a:off x="8305800" y="3184525"/>
            <a:ext cx="395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endParaRPr lang="vi-VN" altLang="vi-VN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81" name="Rectangle 29"/>
          <p:cNvSpPr>
            <a:spLocks noChangeArrowheads="1"/>
          </p:cNvSpPr>
          <p:nvPr/>
        </p:nvSpPr>
        <p:spPr bwMode="auto">
          <a:xfrm>
            <a:off x="6705600" y="4251325"/>
            <a:ext cx="395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endParaRPr lang="vi-VN" altLang="vi-VN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82" name="Rectangle 30"/>
          <p:cNvSpPr>
            <a:spLocks noChangeArrowheads="1"/>
          </p:cNvSpPr>
          <p:nvPr/>
        </p:nvSpPr>
        <p:spPr bwMode="auto">
          <a:xfrm>
            <a:off x="5105400" y="5394325"/>
            <a:ext cx="395288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endParaRPr lang="vi-VN" altLang="vi-VN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00383" name="Rectangle 31"/>
          <p:cNvSpPr>
            <a:spLocks noChangeArrowheads="1"/>
          </p:cNvSpPr>
          <p:nvPr/>
        </p:nvSpPr>
        <p:spPr bwMode="auto">
          <a:xfrm>
            <a:off x="8520113" y="5470525"/>
            <a:ext cx="395287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vi-VN" sz="600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/</a:t>
            </a:r>
            <a:endParaRPr lang="vi-VN" altLang="vi-VN" sz="60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0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00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0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00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0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00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77" grpId="0"/>
      <p:bldP spid="100378" grpId="0"/>
      <p:bldP spid="100379" grpId="0"/>
      <p:bldP spid="100380" grpId="0"/>
      <p:bldP spid="100381" grpId="0"/>
      <p:bldP spid="100382" grpId="0"/>
      <p:bldP spid="1003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0354" name="Group 2"/>
          <p:cNvGrpSpPr>
            <a:grpSpLocks/>
          </p:cNvGrpSpPr>
          <p:nvPr/>
        </p:nvGrpSpPr>
        <p:grpSpPr bwMode="auto">
          <a:xfrm>
            <a:off x="47776" y="734193"/>
            <a:ext cx="191105" cy="531275"/>
            <a:chOff x="0" y="1091"/>
            <a:chExt cx="192" cy="1021"/>
          </a:xfrm>
        </p:grpSpPr>
        <p:pic>
          <p:nvPicPr>
            <p:cNvPr id="100356" name="Picture 4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7" name="Picture 5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58" name="Picture 6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0359" name="Group 7"/>
          <p:cNvGrpSpPr>
            <a:grpSpLocks/>
          </p:cNvGrpSpPr>
          <p:nvPr/>
        </p:nvGrpSpPr>
        <p:grpSpPr bwMode="auto">
          <a:xfrm>
            <a:off x="304800" y="0"/>
            <a:ext cx="2209800" cy="1219200"/>
            <a:chOff x="-48" y="998"/>
            <a:chExt cx="6048" cy="1114"/>
          </a:xfrm>
        </p:grpSpPr>
        <p:sp>
          <p:nvSpPr>
            <p:cNvPr id="100360" name="Text Box 8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5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vi-VN" sz="3200">
                  <a:solidFill>
                    <a:srgbClr val="000000"/>
                  </a:solidFill>
                  <a:latin typeface="Arial" panose="020B0604020202020204" pitchFamily="34" charset="0"/>
                </a:rPr>
                <a:t>   Tiết 2</a:t>
              </a:r>
              <a:r>
                <a:rPr lang="en-US" altLang="vi-VN" sz="32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100361" name="Picture 9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62" name="Picture 10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0363" name="Picture 11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0366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607279"/>
            <a:ext cx="9144000" cy="623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0" y="1070166"/>
            <a:ext cx="2320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Đọc cả bài</a:t>
            </a:r>
            <a:endParaRPr lang="vi-VN" sz="3200" dirty="0"/>
          </a:p>
        </p:txBody>
      </p:sp>
    </p:spTree>
    <p:extLst>
      <p:ext uri="{BB962C8B-B14F-4D97-AF65-F5344CB8AC3E}">
        <p14:creationId xmlns:p14="http://schemas.microsoft.com/office/powerpoint/2010/main" val="9817504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100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378" name="Group 2"/>
          <p:cNvGrpSpPr>
            <a:grpSpLocks/>
          </p:cNvGrpSpPr>
          <p:nvPr/>
        </p:nvGrpSpPr>
        <p:grpSpPr bwMode="auto">
          <a:xfrm>
            <a:off x="0" y="685800"/>
            <a:ext cx="6019800" cy="1311275"/>
            <a:chOff x="-48" y="998"/>
            <a:chExt cx="6048" cy="2520"/>
          </a:xfrm>
        </p:grpSpPr>
        <p:sp>
          <p:nvSpPr>
            <p:cNvPr id="101379" name="Text Box 3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2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US" altLang="vi-VN" sz="2000">
                  <a:solidFill>
                    <a:srgbClr val="000000"/>
                  </a:solidFill>
                </a:rPr>
                <a:t>Ôn tập bài hát: Mùa thu ngày khai Trường</a:t>
              </a:r>
            </a:p>
            <a:p>
              <a:pPr algn="l">
                <a:spcBef>
                  <a:spcPct val="50000"/>
                </a:spcBef>
                <a:buFontTx/>
                <a:buChar char="-"/>
              </a:pPr>
              <a:r>
                <a:rPr lang="en-US" altLang="vi-VN" sz="2000">
                  <a:solidFill>
                    <a:srgbClr val="000000"/>
                  </a:solidFill>
                </a:rPr>
                <a:t> Tập đọc nhạc : TĐN số 1.</a:t>
              </a:r>
            </a:p>
            <a:p>
              <a:pPr algn="l">
                <a:spcBef>
                  <a:spcPct val="50000"/>
                </a:spcBef>
              </a:pPr>
              <a:r>
                <a:rPr lang="en-US" altLang="vi-VN" sz="20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101380" name="Picture 4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81" name="Picture 5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82" name="Picture 6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304800" y="0"/>
            <a:ext cx="2209800" cy="1219200"/>
            <a:chOff x="-48" y="998"/>
            <a:chExt cx="6048" cy="1114"/>
          </a:xfrm>
        </p:grpSpPr>
        <p:sp>
          <p:nvSpPr>
            <p:cNvPr id="101384" name="Text Box 8"/>
            <p:cNvSpPr txBox="1">
              <a:spLocks noChangeArrowheads="1"/>
            </p:cNvSpPr>
            <p:nvPr/>
          </p:nvSpPr>
          <p:spPr bwMode="auto">
            <a:xfrm>
              <a:off x="-48" y="998"/>
              <a:ext cx="6048" cy="53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altLang="vi-VN" sz="3200">
                  <a:solidFill>
                    <a:srgbClr val="000000"/>
                  </a:solidFill>
                  <a:latin typeface="Arial" panose="020B0604020202020204" pitchFamily="34" charset="0"/>
                </a:rPr>
                <a:t>   Tiết 2</a:t>
              </a:r>
              <a:r>
                <a:rPr lang="en-US" altLang="vi-VN" sz="3200">
                  <a:solidFill>
                    <a:srgbClr val="000000"/>
                  </a:solidFill>
                </a:rPr>
                <a:t>               </a:t>
              </a:r>
            </a:p>
          </p:txBody>
        </p:sp>
        <p:pic>
          <p:nvPicPr>
            <p:cNvPr id="101385" name="Picture 9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091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86" name="Picture 10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8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1387" name="Picture 11" descr="star-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920"/>
              <a:ext cx="192" cy="1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1388" name="Rectangle 12"/>
          <p:cNvSpPr>
            <a:spLocks noChangeArrowheads="1"/>
          </p:cNvSpPr>
          <p:nvPr/>
        </p:nvSpPr>
        <p:spPr bwMode="auto">
          <a:xfrm>
            <a:off x="0" y="1676400"/>
            <a:ext cx="5181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I/Ôn tập bài hát : Mùa thu ngày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 khai Trường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20067" y="2362200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812800" indent="-8128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1168400" indent="-7112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524000" indent="-609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879600" indent="-5080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336800" indent="-5080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7940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32512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7084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4165600" indent="-5080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anose="02020603050405020304" pitchFamily="18" charset="0"/>
              </a:rPr>
              <a:t>II/Tập đọc nhạc : TĐN số 1.</a:t>
            </a:r>
          </a:p>
        </p:txBody>
      </p:sp>
      <p:pic>
        <p:nvPicPr>
          <p:cNvPr id="101395" name="Picture 19" descr="Ban nhac Chung em can hoa bin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34" t="6410" r="61621" b="41026"/>
          <a:stretch>
            <a:fillRect/>
          </a:stretch>
        </p:blipFill>
        <p:spPr bwMode="auto">
          <a:xfrm>
            <a:off x="3886200" y="1143000"/>
            <a:ext cx="52578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1396" name="Rectangle 20"/>
          <p:cNvSpPr>
            <a:spLocks noChangeArrowheads="1"/>
          </p:cNvSpPr>
          <p:nvPr/>
        </p:nvSpPr>
        <p:spPr bwMode="auto">
          <a:xfrm>
            <a:off x="462341" y="3235623"/>
            <a:ext cx="3200400" cy="2249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  <a:lvl2pPr marL="742950" indent="-28575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2pPr>
            <a:lvl3pPr marL="1143000" indent="-228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3pPr>
            <a:lvl4pPr marL="1600200" indent="-228600" algn="l">
              <a:spcBef>
                <a:spcPct val="200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4pPr>
            <a:lvl5pPr marL="2057400" indent="-228600" algn="l">
              <a:spcBef>
                <a:spcPct val="20000"/>
              </a:spcBef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CC0099"/>
                </a:solidFill>
                <a:latin typeface="Times New Roman" panose="02020603050405020304" pitchFamily="18" charset="0"/>
              </a:rPr>
              <a:t> </a:t>
            </a:r>
            <a:r>
              <a:rPr lang="en-US" altLang="vi-VN" sz="2000" dirty="0" smtClean="0">
                <a:solidFill>
                  <a:srgbClr val="CC0099"/>
                </a:solidFill>
                <a:latin typeface="Times New Roman" panose="02020603050405020304" pitchFamily="18" charset="0"/>
              </a:rPr>
              <a:t>		</a:t>
            </a:r>
            <a:endParaRPr lang="en-US" altLang="vi-VN" sz="2000" dirty="0">
              <a:solidFill>
                <a:srgbClr val="00B0F0"/>
              </a:solidFill>
              <a:latin typeface="Times New Roman" panose="02020603050405020304" pitchFamily="18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Hát thuộc lời bài hát Mùa thu ngày khai Trường.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Đọc chính xác giai điệu bài TĐN số 1.  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 sz="2000" dirty="0">
                <a:solidFill>
                  <a:srgbClr val="7030A0"/>
                </a:solidFill>
                <a:effectLst/>
                <a:latin typeface="Times New Roman" panose="02020603050405020304" pitchFamily="18" charset="0"/>
              </a:rPr>
              <a:t>- Xem trước tiết 3.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066800" y="2987675"/>
            <a:ext cx="1828800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vi-VN">
                <a:solidFill>
                  <a:srgbClr val="00B0F0"/>
                </a:solidFill>
              </a:rPr>
              <a:t>Dặn dò.</a:t>
            </a:r>
            <a:endParaRPr lang="en-US" altLang="vi-VN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ransition spd="slow"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139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9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Frames PPT 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WordArt 3"/>
          <p:cNvSpPr>
            <a:spLocks noChangeArrowheads="1" noChangeShapeType="1" noTextEdit="1"/>
          </p:cNvSpPr>
          <p:nvPr/>
        </p:nvSpPr>
        <p:spPr bwMode="auto">
          <a:xfrm>
            <a:off x="1714500" y="1900238"/>
            <a:ext cx="5867400" cy="1219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pt-BR" sz="3200" b="1" kern="10">
              <a:ln w="12700">
                <a:solidFill>
                  <a:srgbClr val="FF99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t-BR" sz="3200" b="1" kern="10">
                <a:ln w="12700">
                  <a:solidFill>
                    <a:srgbClr val="FF9966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  <a:endParaRPr lang="vi-VN" sz="3200" b="1" kern="10">
              <a:ln w="12700">
                <a:solidFill>
                  <a:srgbClr val="FF99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457200" y="2438400"/>
            <a:ext cx="8382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vi-VN" sz="3200" b="1" kern="10">
              <a:ln w="12700">
                <a:solidFill>
                  <a:srgbClr val="FF9966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6000">
                    <a:srgbClr val="E81766"/>
                  </a:gs>
                  <a:gs pos="13499">
                    <a:srgbClr val="EE3F17"/>
                  </a:gs>
                  <a:gs pos="24001">
                    <a:srgbClr val="FFFF00"/>
                  </a:gs>
                  <a:gs pos="32500">
                    <a:srgbClr val="1A8D48"/>
                  </a:gs>
                  <a:gs pos="39500">
                    <a:srgbClr val="0819FB"/>
                  </a:gs>
                  <a:gs pos="50000">
                    <a:srgbClr val="A603AB"/>
                  </a:gs>
                  <a:gs pos="60501">
                    <a:srgbClr val="0819FB"/>
                  </a:gs>
                  <a:gs pos="67500">
                    <a:srgbClr val="1A8D48"/>
                  </a:gs>
                  <a:gs pos="75999">
                    <a:srgbClr val="FFFF00"/>
                  </a:gs>
                  <a:gs pos="86501">
                    <a:srgbClr val="EE3F17"/>
                  </a:gs>
                  <a:gs pos="94000">
                    <a:srgbClr val="E81766"/>
                  </a:gs>
                  <a:gs pos="100000">
                    <a:srgbClr val="A603AB"/>
                  </a:gs>
                </a:gsLst>
                <a:lin ang="1890000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32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rayons">
  <a:themeElements>
    <a:clrScheme name="Crayons 1">
      <a:dk1>
        <a:srgbClr val="000000"/>
      </a:dk1>
      <a:lt1>
        <a:srgbClr val="FFFFFF"/>
      </a:lt1>
      <a:dk2>
        <a:srgbClr val="FF0000"/>
      </a:dk2>
      <a:lt2>
        <a:srgbClr val="FFB800"/>
      </a:lt2>
      <a:accent1>
        <a:srgbClr val="FFEF66"/>
      </a:accent1>
      <a:accent2>
        <a:srgbClr val="000000"/>
      </a:accent2>
      <a:accent3>
        <a:srgbClr val="FFFFFF"/>
      </a:accent3>
      <a:accent4>
        <a:srgbClr val="000000"/>
      </a:accent4>
      <a:accent5>
        <a:srgbClr val="FFF6B8"/>
      </a:accent5>
      <a:accent6>
        <a:srgbClr val="000000"/>
      </a:accent6>
      <a:hlink>
        <a:srgbClr val="00B200"/>
      </a:hlink>
      <a:folHlink>
        <a:srgbClr val="703DFF"/>
      </a:folHlink>
    </a:clrScheme>
    <a:fontScheme name="Crayons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400" b="1" i="0" u="none" strike="noStrike" cap="none" normalizeH="0" baseline="0" smtClean="0">
            <a:ln>
              <a:noFill/>
            </a:ln>
            <a:solidFill>
              <a:srgbClr val="1004FA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400" b="1" i="0" u="none" strike="noStrike" cap="none" normalizeH="0" baseline="0" smtClean="0">
            <a:ln>
              <a:noFill/>
            </a:ln>
            <a:solidFill>
              <a:srgbClr val="1004FA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Crayons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rayons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rayons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lass Layers">
  <a:themeElements>
    <a:clrScheme name="Glass Layers 4">
      <a:dk1>
        <a:srgbClr val="006600"/>
      </a:dk1>
      <a:lt1>
        <a:srgbClr val="FFFFFF"/>
      </a:lt1>
      <a:dk2>
        <a:srgbClr val="008000"/>
      </a:dk2>
      <a:lt2>
        <a:srgbClr val="FFFFB7"/>
      </a:lt2>
      <a:accent1>
        <a:srgbClr val="99CC00"/>
      </a:accent1>
      <a:accent2>
        <a:srgbClr val="00CC00"/>
      </a:accent2>
      <a:accent3>
        <a:srgbClr val="AAC0AA"/>
      </a:accent3>
      <a:accent4>
        <a:srgbClr val="DADADA"/>
      </a:accent4>
      <a:accent5>
        <a:srgbClr val="CAE2AA"/>
      </a:accent5>
      <a:accent6>
        <a:srgbClr val="00B900"/>
      </a:accent6>
      <a:hlink>
        <a:srgbClr val="99FF66"/>
      </a:hlink>
      <a:folHlink>
        <a:srgbClr val="FFFF66"/>
      </a:folHlink>
    </a:clrScheme>
    <a:fontScheme name="Glass Layer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400" b="1" i="0" u="none" strike="noStrike" cap="none" normalizeH="0" baseline="0" smtClean="0">
            <a:ln>
              <a:noFill/>
            </a:ln>
            <a:solidFill>
              <a:srgbClr val="1004FA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vi-VN" sz="2400" b="1" i="0" u="none" strike="noStrike" cap="none" normalizeH="0" baseline="0" smtClean="0">
            <a:ln>
              <a:noFill/>
            </a:ln>
            <a:solidFill>
              <a:srgbClr val="1004FA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ass Layers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ass Layers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ass Layers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1514</TotalTime>
  <Words>338</Words>
  <Application>Microsoft Office PowerPoint</Application>
  <PresentationFormat>On-screen Show (4:3)</PresentationFormat>
  <Paragraphs>61</Paragraphs>
  <Slides>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Arial Black</vt:lpstr>
      <vt:lpstr>Comic Sans MS</vt:lpstr>
      <vt:lpstr>Times New Roman</vt:lpstr>
      <vt:lpstr>Wingdings</vt:lpstr>
      <vt:lpstr>Crayons</vt:lpstr>
      <vt:lpstr>Glass Layers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Computer</dc:creator>
  <cp:lastModifiedBy>MyPC</cp:lastModifiedBy>
  <cp:revision>137</cp:revision>
  <dcterms:created xsi:type="dcterms:W3CDTF">2007-10-21T12:03:34Z</dcterms:created>
  <dcterms:modified xsi:type="dcterms:W3CDTF">2022-07-30T05:18:57Z</dcterms:modified>
</cp:coreProperties>
</file>