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2" r:id="rId3"/>
    <p:sldId id="257" r:id="rId4"/>
    <p:sldId id="281" r:id="rId5"/>
    <p:sldId id="262" r:id="rId6"/>
    <p:sldId id="270" r:id="rId7"/>
    <p:sldId id="271" r:id="rId8"/>
    <p:sldId id="269" r:id="rId9"/>
    <p:sldId id="261" r:id="rId10"/>
    <p:sldId id="259" r:id="rId11"/>
    <p:sldId id="272" r:id="rId12"/>
    <p:sldId id="274" r:id="rId13"/>
    <p:sldId id="263" r:id="rId14"/>
    <p:sldId id="264" r:id="rId15"/>
    <p:sldId id="275" r:id="rId16"/>
    <p:sldId id="265" r:id="rId17"/>
    <p:sldId id="279" r:id="rId18"/>
    <p:sldId id="277" r:id="rId19"/>
    <p:sldId id="280" r:id="rId20"/>
    <p:sldId id="268" r:id="rId21"/>
    <p:sldId id="267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F32422-6256-4F73-836D-1444A54A3677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51280D-25AE-47D4-A637-5B0BFC7B06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2667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286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C:\Users\Admin\Downloads\cong tr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-326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Ý nghĩa của việc giữ chữ tín.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46434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8001000" cy="12954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Em hãy giải thích câu nói trên.</a:t>
            </a:r>
            <a:endParaRPr lang="en-US" sz="4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Ã¡i gÃ¬ cÅ©ng cÃ³ thá» máº¥t, nhÆ°ng chá»¯ TÃ­n thÃ¬ khÃ´ng: Má»t láº§n báº¥t tÃ­n, váº¡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4643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0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TÃ¬m 40 cÃ¢u tá»¥c ngá»¯ ca dao vá» giá»¯ chá»¯ tÃ­n cÃ¢u há»i 20002 - hoidap247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820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1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pPr algn="l"/>
            <a:r>
              <a:rPr lang="en-US" u="sng" smtClean="0">
                <a:solidFill>
                  <a:srgbClr val="FF0000"/>
                </a:solidFill>
              </a:rPr>
              <a:t>Nội dung bài. 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     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Đ­ược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 ng­ời tin cậy, tín nhiệm, tin yêu. Giúp mọi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ng­ười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 kết và hợp tác</a:t>
            </a:r>
            <a:r>
              <a:rPr lang="en-US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Cách rèn luyện .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sinh muốn giữ chữ tín thì cần phải làm gì?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n-US" u="sng" smtClean="0">
                <a:solidFill>
                  <a:srgbClr val="FF0000"/>
                </a:solidFill>
              </a:rPr>
              <a:t>Nội dung bài. </a:t>
            </a:r>
            <a:br>
              <a:rPr lang="en-US" u="sng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Giữ lòng tin của mọi người đối với mình;</a:t>
            </a:r>
            <a:b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Làm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 nghĩa vụ của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mình;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Hòan thành nhiệm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vụ;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Giữ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 lời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hứa, đúng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hẹn.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câu ca dao, tục ngữ </a:t>
            </a:r>
          </a:p>
        </p:txBody>
      </p:sp>
    </p:spTree>
    <p:extLst>
      <p:ext uri="{BB962C8B-B14F-4D97-AF65-F5344CB8AC3E}">
        <p14:creationId xmlns:p14="http://schemas.microsoft.com/office/powerpoint/2010/main" val="3167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43839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Treo đầu dê, bán thịt chó.​</a:t>
            </a:r>
            <a:br>
              <a:rPr lang="en-US" sz="5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2133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Mua danh ba vạn, bán danh ba </a:t>
            </a:r>
            <a:r>
              <a:rPr lang="en-US" sz="5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đồng.</a:t>
            </a:r>
            <a:endParaRPr lang="en-US" sz="5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915400" cy="2514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Nói lời phải giữ lấy </a:t>
            </a:r>
            <a:r>
              <a:rPr lang="en-US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lời </a:t>
            </a:r>
            <a:br>
              <a:rPr lang="en-US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Đừng </a:t>
            </a:r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con bướm đậu rồi lại bay​.</a:t>
            </a:r>
            <a:b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971800"/>
            <a:ext cx="8915400" cy="2133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Nói chín thì phải làm mười</a:t>
            </a:r>
            <a:b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Nói mười làm chín, kẻ cười người chê.​</a:t>
            </a:r>
          </a:p>
          <a:p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359091"/>
          </a:xfrm>
        </p:spPr>
        <p:txBody>
          <a:bodyPr/>
          <a:lstStyle/>
          <a:p>
            <a:r>
              <a:rPr lang="en-US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GIÁO VIÊN :TRẦN TÚY THUẬN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EM HỌC SINH ĐẾN VỚI BÀI HỌC </a:t>
            </a:r>
            <a:br>
              <a:rPr lang="en-US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GDCD LỚP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7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Bài tập .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52599"/>
          </a:xfrm>
        </p:spPr>
        <p:txBody>
          <a:bodyPr/>
          <a:lstStyle/>
          <a:p>
            <a:pPr algn="ctr"/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77200" cy="2590800"/>
          </a:xfrm>
        </p:spPr>
        <p:txBody>
          <a:bodyPr/>
          <a:lstStyle/>
          <a:p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 đúng: b là giữ chữ tín vì hoàn cảnh khách quan </a:t>
            </a:r>
          </a:p>
          <a:p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  <a:b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bài và chuẩn bị nội dung tích hợp giữa bài 5.Pháp luật và kỷ luật và bài 21.Pháp luật nước Cộng hòa xã hội chủ nghĩa Việt Nam.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x-none" b="1" u="sng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merican Typewriter" panose="02090604020004020304" pitchFamily="18" charset="77"/>
                <a:cs typeface="Arial" panose="020B0604020202020204" pitchFamily="34" charset="0"/>
              </a:rPr>
              <a:t>BÀI </a:t>
            </a:r>
            <a:r>
              <a:rPr lang="en-US" b="1" u="sng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merican Typewriter" panose="02090604020004020304" pitchFamily="18" charset="77"/>
                <a:cs typeface="Arial" panose="020B0604020202020204" pitchFamily="34" charset="0"/>
              </a:rPr>
              <a:t>4</a:t>
            </a:r>
            <a:r>
              <a:rPr lang="en-US" b="1" u="sng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/>
            </a:r>
            <a:br>
              <a:rPr lang="en-US" b="1" u="sng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</a:br>
            <a:r>
              <a:rPr lang="x-none" b="1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/>
            </a:r>
            <a:br>
              <a:rPr lang="x-none" b="1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</a:br>
            <a:r>
              <a:rPr lang="en-US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erican Typewriter" panose="02090604020004020304" pitchFamily="18" charset="77"/>
                <a:cs typeface="Arial" panose="020B0604020202020204" pitchFamily="34" charset="0"/>
              </a:rPr>
              <a:t>GIỮ CHỮ TÍN</a:t>
            </a:r>
            <a:r>
              <a:rPr lang="x-none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erican Typewriter" panose="02090604020004020304" pitchFamily="18" charset="77"/>
                <a:cs typeface="Arial" panose="020B0604020202020204" pitchFamily="34" charset="0"/>
              </a:rPr>
              <a:t/>
            </a:r>
            <a:br>
              <a:rPr lang="x-none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erican Typewriter" panose="02090604020004020304" pitchFamily="18" charset="77"/>
                <a:cs typeface="Arial" panose="020B0604020202020204" pitchFamily="34" charset="0"/>
              </a:rPr>
            </a:br>
            <a:endParaRPr lang="en-US" sz="6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1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x-none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Đặt vấn đề</a:t>
            </a:r>
            <a:r>
              <a:rPr lang="en-US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(Học sinh tự học)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/>
          <a:lstStyle/>
          <a:p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Nội dung bài học .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Thế nào là giữ chữ tín.</a:t>
            </a:r>
            <a:endParaRPr lang="en-US" sz="4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ãy nêu suy nghĩ của bạn khi xem hình sau: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10600" cy="50292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Máº©u chuyá»n 8: BÃ i há»c vá» chá»¯ tÃ­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0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5257799" cy="48767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8686800" cy="8382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 hiểu gì về câu nói của Khổng Tử?</a:t>
            </a:r>
            <a:endParaRPr lang="en-US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gÆ°á»i khÃ´ng cÃ³ chá»¯ tÃ­n sáº½ cháº³ng lÃ m nÃªn viá»c gÃ¬&quot; - Khá»ng Tá»­ #echat #quot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5257799" cy="4876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0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274638"/>
            <a:ext cx="4762500" cy="62785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Æ n Äá»n ná»£ tráº£, nÃªn giá»¯ chá»¯ tÃ­n vÃ  cá» gáº¯ng khÃ´ng Äá» báº£n thÃ¢n máº¯c pháº£i sai  láº§m. - CÆ°á»i ÄÃ£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600"/>
            <a:ext cx="47625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0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/>
              <a:t>	</a:t>
            </a:r>
            <a:r>
              <a:rPr lang="en-US" u="sng" smtClean="0">
                <a:solidFill>
                  <a:srgbClr val="FF0000"/>
                </a:solidFill>
              </a:rPr>
              <a:t>Nội dung bài.</a:t>
            </a:r>
            <a:br>
              <a:rPr lang="en-US" u="sng" smtClean="0">
                <a:solidFill>
                  <a:srgbClr val="FF0000"/>
                </a:solidFill>
              </a:rPr>
            </a:br>
            <a:r>
              <a:rPr lang="en-US" smtClean="0"/>
              <a:t>	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 tín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coi trọng lòng tin của ng­ười khác đối với mình, biết trọng lời hứa và biết tin tưởng nhau.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</TotalTime>
  <Words>173</Words>
  <Application>Microsoft Office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PowerPoint Presentation</vt:lpstr>
      <vt:lpstr>CHÀO CÁC EM HỌC SINH ĐẾN VỚI BÀI HỌC  GDCD LỚP 8</vt:lpstr>
      <vt:lpstr>BÀI 4  GIỮ CHỮ TÍN </vt:lpstr>
      <vt:lpstr>I. Đặt vấn đề (Học sinh tự học)</vt:lpstr>
      <vt:lpstr>II. Nội dung bài học . </vt:lpstr>
      <vt:lpstr>Hãy nêu suy nghĩ của bạn khi xem hình sau:</vt:lpstr>
      <vt:lpstr>PowerPoint Presentation</vt:lpstr>
      <vt:lpstr>PowerPoint Presentation</vt:lpstr>
      <vt:lpstr> Nội dung bài.  Giữ chữ tín là coi trọng lòng tin của ng­ười khác đối với mình, biết trọng lời hứa và biết tin tưởng nhau. </vt:lpstr>
      <vt:lpstr>2. Ý nghĩa của việc giữ chữ tín. </vt:lpstr>
      <vt:lpstr>PowerPoint Presentation</vt:lpstr>
      <vt:lpstr>PowerPoint Presentation</vt:lpstr>
      <vt:lpstr>Nội dung bài.        Đ­ược mọi ng­ời tin cậy, tín nhiệm, tin yêu. Giúp mọi ng­ười đoàn kết và hợp tác. </vt:lpstr>
      <vt:lpstr>3. Cách rèn luyện . </vt:lpstr>
      <vt:lpstr>Học sinh muốn giữ chữ tín thì cần phải làm gì?</vt:lpstr>
      <vt:lpstr>Nội dung bài.  - Giữ lòng tin của mọi người đối với mình; - Làm tốt nghĩa vụ của mình;  - Hòan thành nhiệm vụ;  - Giữ đúng lời hứa, đúng hẹn.  </vt:lpstr>
      <vt:lpstr>Một số câu ca dao, tục ngữ </vt:lpstr>
      <vt:lpstr>Treo đầu dê, bán thịt chó.​ </vt:lpstr>
      <vt:lpstr>Nói lời phải giữ lấy lời  Đừng như con bướm đậu rồi lại bay​. </vt:lpstr>
      <vt:lpstr>III. Bài tập . </vt:lpstr>
      <vt:lpstr>Bài tập 1</vt:lpstr>
      <vt:lpstr>Dặn dò: Học bài và chuẩn bị nội dung tích hợp giữa bài 5.Pháp luật và kỷ luật và bài 21.Pháp luật nước Cộng hòa xã hội chủ nghĩa Việt Nam.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CÁC EM HỌC SINH ĐẾN VỚI BÀI HỌC  GDCD LỚP 8</dc:title>
  <dc:creator>Admin</dc:creator>
  <cp:lastModifiedBy>Admin</cp:lastModifiedBy>
  <cp:revision>20</cp:revision>
  <dcterms:created xsi:type="dcterms:W3CDTF">2021-09-12T12:29:45Z</dcterms:created>
  <dcterms:modified xsi:type="dcterms:W3CDTF">2022-07-25T03:20:39Z</dcterms:modified>
</cp:coreProperties>
</file>