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3"/>
  </p:notesMasterIdLst>
  <p:sldIdLst>
    <p:sldId id="496" r:id="rId4"/>
    <p:sldId id="491" r:id="rId5"/>
    <p:sldId id="494" r:id="rId6"/>
    <p:sldId id="265" r:id="rId7"/>
    <p:sldId id="477" r:id="rId8"/>
    <p:sldId id="478" r:id="rId9"/>
    <p:sldId id="495" r:id="rId10"/>
    <p:sldId id="483" r:id="rId11"/>
    <p:sldId id="480" r:id="rId12"/>
    <p:sldId id="485" r:id="rId13"/>
    <p:sldId id="486" r:id="rId14"/>
    <p:sldId id="487" r:id="rId15"/>
    <p:sldId id="484" r:id="rId16"/>
    <p:sldId id="481" r:id="rId17"/>
    <p:sldId id="479" r:id="rId18"/>
    <p:sldId id="488" r:id="rId19"/>
    <p:sldId id="489" r:id="rId20"/>
    <p:sldId id="490" r:id="rId21"/>
    <p:sldId id="493" r:id="rId2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0066B2"/>
    <a:srgbClr val="60B158"/>
    <a:srgbClr val="CD601F"/>
    <a:srgbClr val="F26F21"/>
    <a:srgbClr val="FFFFFF"/>
    <a:srgbClr val="84EB98"/>
    <a:srgbClr val="9DB1C1"/>
    <a:srgbClr val="EC3A3B"/>
    <a:srgbClr val="369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3"/>
    <p:restoredTop sz="93456" autoAdjust="0"/>
  </p:normalViewPr>
  <p:slideViewPr>
    <p:cSldViewPr>
      <p:cViewPr>
        <p:scale>
          <a:sx n="124" d="100"/>
          <a:sy n="124" d="100"/>
        </p:scale>
        <p:origin x="1188" y="1074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2022-07-21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639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81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2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9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xmlns="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60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6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8" y="1275608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8" y="1275608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8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8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xmlns="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7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9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651872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9818"/>
            <a:ext cx="442143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2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10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3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61" y="3443641"/>
            <a:ext cx="1587121" cy="1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8" y="2192112"/>
            <a:ext cx="1587121" cy="1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8" y="805096"/>
            <a:ext cx="1587121" cy="1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5" y="142673"/>
            <a:ext cx="1587121" cy="1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6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8" y="736149"/>
            <a:ext cx="1587121" cy="151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5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50" y="2101604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2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5CBEA7-0ED9-449D-9F1A-CA77F0114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FACD6BD-E62F-445B-9FCB-AFB698E76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2B9263-CEA2-43D1-A389-8281A898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E9148-9B79-41F8-86C9-6B481ADD0318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95109-25CA-4EAD-9CCA-B5964BF3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B3D44-0502-468B-B406-68F68DB5A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F65A-8BC5-43F0-AE56-D8610C314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74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4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9" y="3829796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1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3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xmlns="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xmlns="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91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ownloads\cong tru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940"/>
            <a:ext cx="9144000" cy="451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46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08DA5C-62CE-FD41-9783-0BC20938FC0A}"/>
              </a:ext>
            </a:extLst>
          </p:cNvPr>
          <p:cNvSpPr/>
          <p:nvPr/>
        </p:nvSpPr>
        <p:spPr>
          <a:xfrm>
            <a:off x="6516216" y="1707654"/>
            <a:ext cx="2304256" cy="20162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  <a:cs typeface="Times New Roman" pitchFamily="18" charset="0"/>
              </a:rPr>
              <a:t>Gian </a:t>
            </a:r>
            <a:r>
              <a:rPr lang="en-US" sz="3200" err="1">
                <a:latin typeface="+mj-lt"/>
                <a:cs typeface="Times New Roman" pitchFamily="18" charset="0"/>
              </a:rPr>
              <a:t>lận</a:t>
            </a:r>
            <a:r>
              <a:rPr lang="en-US" sz="3200">
                <a:latin typeface="+mj-lt"/>
                <a:cs typeface="Times New Roman" pitchFamily="18" charset="0"/>
              </a:rPr>
              <a:t> </a:t>
            </a:r>
            <a:endParaRPr lang="en-US" sz="32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trong </a:t>
            </a:r>
            <a:r>
              <a:rPr lang="en-US" sz="3200" dirty="0" err="1">
                <a:latin typeface="+mj-lt"/>
                <a:cs typeface="Times New Roman" pitchFamily="18" charset="0"/>
              </a:rPr>
              <a:t>thi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cử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3074" name="Picture 2" descr="Gian lận thi cử: Lo âu về phẩm giá của thế hệ tương lai, về tiền đồ dân  tộc! | Báo Dân trí">
            <a:extLst>
              <a:ext uri="{FF2B5EF4-FFF2-40B4-BE49-F238E27FC236}">
                <a16:creationId xmlns:a16="http://schemas.microsoft.com/office/drawing/2014/main" xmlns="" id="{4F01A5ED-D87E-AB44-AB6E-BAACA46A7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64" y="542350"/>
            <a:ext cx="5449711" cy="424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0812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08DA5C-62CE-FD41-9783-0BC20938FC0A}"/>
              </a:ext>
            </a:extLst>
          </p:cNvPr>
          <p:cNvSpPr/>
          <p:nvPr/>
        </p:nvSpPr>
        <p:spPr>
          <a:xfrm>
            <a:off x="6444208" y="1275606"/>
            <a:ext cx="2376264" cy="23240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+mj-lt"/>
                <a:cs typeface="Times New Roman" pitchFamily="18" charset="0"/>
              </a:rPr>
              <a:t>Tung tin </a:t>
            </a:r>
            <a:r>
              <a:rPr lang="en-US" sz="3200" dirty="0" err="1">
                <a:latin typeface="+mj-lt"/>
                <a:cs typeface="Times New Roman" pitchFamily="18" charset="0"/>
              </a:rPr>
              <a:t>tức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giả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err="1">
                <a:latin typeface="+mj-lt"/>
                <a:cs typeface="Times New Roman" pitchFamily="18" charset="0"/>
              </a:rPr>
              <a:t>trong</a:t>
            </a:r>
            <a:r>
              <a:rPr lang="en-US" sz="3200">
                <a:latin typeface="+mj-lt"/>
                <a:cs typeface="Times New Roman" pitchFamily="18" charset="0"/>
              </a:rPr>
              <a:t> </a:t>
            </a:r>
            <a:endParaRPr lang="en-US" sz="32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thời </a:t>
            </a:r>
            <a:r>
              <a:rPr lang="en-US" sz="3200" err="1">
                <a:latin typeface="+mj-lt"/>
                <a:cs typeface="Times New Roman" pitchFamily="18" charset="0"/>
              </a:rPr>
              <a:t>kỳ</a:t>
            </a:r>
            <a:r>
              <a:rPr lang="en-US" sz="3200">
                <a:latin typeface="+mj-lt"/>
                <a:cs typeface="Times New Roman" pitchFamily="18" charset="0"/>
              </a:rPr>
              <a:t> </a:t>
            </a:r>
            <a:endParaRPr lang="en-US" sz="32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+mj-lt"/>
                <a:cs typeface="Times New Roman" pitchFamily="18" charset="0"/>
              </a:rPr>
              <a:t>Covid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  <p:pic>
        <p:nvPicPr>
          <p:cNvPr id="5122" name="Picture 2" descr="VGP News :. | Công an TP Đà Nẵng xử phạt người đăng tin sai sự thật | BÁO  ĐIỆN TỬ CHÍNH PHỦ NƯỚC CHXHCN VIỆT NAM">
            <a:extLst>
              <a:ext uri="{FF2B5EF4-FFF2-40B4-BE49-F238E27FC236}">
                <a16:creationId xmlns:a16="http://schemas.microsoft.com/office/drawing/2014/main" xmlns="" id="{0B3326B7-4304-6046-B8F2-BF47B8DC1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3518"/>
            <a:ext cx="5760640" cy="43924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1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08DA5C-62CE-FD41-9783-0BC20938FC0A}"/>
              </a:ext>
            </a:extLst>
          </p:cNvPr>
          <p:cNvSpPr/>
          <p:nvPr/>
        </p:nvSpPr>
        <p:spPr>
          <a:xfrm>
            <a:off x="5940152" y="1275606"/>
            <a:ext cx="2808312" cy="25202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+mj-lt"/>
                <a:cs typeface="Times New Roman" pitchFamily="18" charset="0"/>
              </a:rPr>
              <a:t>Chống</a:t>
            </a:r>
            <a:r>
              <a:rPr lang="en-US" sz="3600" dirty="0">
                <a:latin typeface="+mj-lt"/>
                <a:cs typeface="Times New Roman" pitchFamily="18" charset="0"/>
              </a:rPr>
              <a:t> </a:t>
            </a:r>
            <a:r>
              <a:rPr lang="en-US" sz="3600" err="1">
                <a:latin typeface="+mj-lt"/>
                <a:cs typeface="Times New Roman" pitchFamily="18" charset="0"/>
              </a:rPr>
              <a:t>đối</a:t>
            </a:r>
            <a:r>
              <a:rPr lang="en-US" sz="3600">
                <a:latin typeface="+mj-lt"/>
                <a:cs typeface="Times New Roman" pitchFamily="18" charset="0"/>
              </a:rPr>
              <a:t> </a:t>
            </a:r>
            <a:endParaRPr lang="en-US" sz="36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600" smtClean="0">
                <a:latin typeface="+mj-lt"/>
                <a:cs typeface="Times New Roman" pitchFamily="18" charset="0"/>
              </a:rPr>
              <a:t>người </a:t>
            </a:r>
            <a:r>
              <a:rPr lang="en-US" sz="3600" err="1">
                <a:latin typeface="+mj-lt"/>
                <a:cs typeface="Times New Roman" pitchFamily="18" charset="0"/>
              </a:rPr>
              <a:t>thi</a:t>
            </a:r>
            <a:r>
              <a:rPr lang="en-US" sz="3600">
                <a:latin typeface="+mj-lt"/>
                <a:cs typeface="Times New Roman" pitchFamily="18" charset="0"/>
              </a:rPr>
              <a:t> </a:t>
            </a:r>
            <a:endParaRPr lang="en-US" sz="36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600" smtClean="0">
                <a:latin typeface="+mj-lt"/>
                <a:cs typeface="Times New Roman" pitchFamily="18" charset="0"/>
              </a:rPr>
              <a:t>hành </a:t>
            </a:r>
            <a:r>
              <a:rPr lang="en-US" sz="3600" err="1">
                <a:latin typeface="+mj-lt"/>
                <a:cs typeface="Times New Roman" pitchFamily="18" charset="0"/>
              </a:rPr>
              <a:t>công</a:t>
            </a:r>
            <a:r>
              <a:rPr lang="en-US" sz="3600">
                <a:latin typeface="+mj-lt"/>
                <a:cs typeface="Times New Roman" pitchFamily="18" charset="0"/>
              </a:rPr>
              <a:t> </a:t>
            </a:r>
            <a:endParaRPr lang="en-US" sz="36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US" sz="3600" smtClean="0">
                <a:latin typeface="+mj-lt"/>
                <a:cs typeface="Times New Roman" pitchFamily="18" charset="0"/>
              </a:rPr>
              <a:t>vụ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7E8B054-AE2D-C745-91AC-DA0A4BA1C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11510"/>
            <a:ext cx="5184576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39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44;p22">
            <a:extLst>
              <a:ext uri="{FF2B5EF4-FFF2-40B4-BE49-F238E27FC236}">
                <a16:creationId xmlns:a16="http://schemas.microsoft.com/office/drawing/2014/main" xmlns="" id="{F5463D7E-9520-47C0-9CAB-F0C25392FEF4}"/>
              </a:ext>
            </a:extLst>
          </p:cNvPr>
          <p:cNvSpPr txBox="1">
            <a:spLocks/>
          </p:cNvSpPr>
          <p:nvPr/>
        </p:nvSpPr>
        <p:spPr>
          <a:xfrm>
            <a:off x="395536" y="411510"/>
            <a:ext cx="5832648" cy="75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sz="2000" b="0" i="0" u="none" strike="noStrike" cap="none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xmlns="" id="{FB16DD31-5CE1-D34F-8E7F-B00CAA18162D}"/>
              </a:ext>
            </a:extLst>
          </p:cNvPr>
          <p:cNvSpPr txBox="1">
            <a:spLocks/>
          </p:cNvSpPr>
          <p:nvPr/>
        </p:nvSpPr>
        <p:spPr>
          <a:xfrm>
            <a:off x="251520" y="1396289"/>
            <a:ext cx="4040188" cy="639762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Tôn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trọng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lẽ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phải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xmlns="" id="{5379B75E-775D-6547-889B-16AAD2CA7A03}"/>
              </a:ext>
            </a:extLst>
          </p:cNvPr>
          <p:cNvSpPr txBox="1">
            <a:spLocks/>
          </p:cNvSpPr>
          <p:nvPr/>
        </p:nvSpPr>
        <p:spPr>
          <a:xfrm>
            <a:off x="4549536" y="1417437"/>
            <a:ext cx="4041775" cy="639762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tôn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trọng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lẽ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</a:rPr>
              <a:t>phải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E281AA-4610-624A-A6FC-8DCC425F9ADA}"/>
              </a:ext>
            </a:extLst>
          </p:cNvPr>
          <p:cNvSpPr/>
          <p:nvPr/>
        </p:nvSpPr>
        <p:spPr>
          <a:xfrm>
            <a:off x="4732393" y="2247946"/>
            <a:ext cx="3710421" cy="425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latin typeface="+mj-lt"/>
                <a:cs typeface="Times New Roman" pitchFamily="18" charset="0"/>
              </a:rPr>
              <a:t>- </a:t>
            </a:r>
            <a:r>
              <a:rPr lang="en-US" dirty="0" err="1">
                <a:latin typeface="+mj-lt"/>
                <a:cs typeface="Times New Roman" pitchFamily="18" charset="0"/>
              </a:rPr>
              <a:t>Đi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sai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làn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đường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42C652-2576-BD47-9066-C04D94960325}"/>
              </a:ext>
            </a:extLst>
          </p:cNvPr>
          <p:cNvSpPr/>
          <p:nvPr/>
        </p:nvSpPr>
        <p:spPr>
          <a:xfrm>
            <a:off x="4745902" y="2887748"/>
            <a:ext cx="36969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latin typeface="+mj-lt"/>
                <a:cs typeface="Times New Roman" pitchFamily="18" charset="0"/>
              </a:rPr>
              <a:t>- </a:t>
            </a:r>
            <a:r>
              <a:rPr lang="en-US" dirty="0" err="1">
                <a:latin typeface="+mj-lt"/>
                <a:cs typeface="Times New Roman" pitchFamily="18" charset="0"/>
              </a:rPr>
              <a:t>Trốn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vé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xe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buýt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D02344F-9A7E-3C45-AE4C-FAA1B950C54B}"/>
              </a:ext>
            </a:extLst>
          </p:cNvPr>
          <p:cNvSpPr/>
          <p:nvPr/>
        </p:nvSpPr>
        <p:spPr>
          <a:xfrm>
            <a:off x="4745902" y="3471644"/>
            <a:ext cx="36969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Vứt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rác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bừa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bãi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B78E76D-8F2D-6D42-BBCF-5284907CFA5E}"/>
              </a:ext>
            </a:extLst>
          </p:cNvPr>
          <p:cNvSpPr/>
          <p:nvPr/>
        </p:nvSpPr>
        <p:spPr>
          <a:xfrm>
            <a:off x="4721967" y="4026555"/>
            <a:ext cx="36969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Chống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người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thi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hành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công</a:t>
            </a:r>
            <a:r>
              <a:rPr lang="en-US" dirty="0">
                <a:latin typeface="+mj-lt"/>
                <a:cs typeface="Times New Roman" pitchFamily="18" charset="0"/>
              </a:rPr>
              <a:t> </a:t>
            </a:r>
            <a:r>
              <a:rPr lang="en-US" dirty="0" err="1">
                <a:latin typeface="+mj-lt"/>
                <a:cs typeface="Times New Roman" pitchFamily="18" charset="0"/>
              </a:rPr>
              <a:t>vụ</a:t>
            </a:r>
            <a:endParaRPr lang="en-US" dirty="0">
              <a:latin typeface="+mj-lt"/>
              <a:cs typeface="Times New Roman" pitchFamily="18" charset="0"/>
            </a:endParaRPr>
          </a:p>
        </p:txBody>
      </p:sp>
      <p:sp>
        <p:nvSpPr>
          <p:cNvPr id="10" name="Content Placeholder 18">
            <a:extLst>
              <a:ext uri="{FF2B5EF4-FFF2-40B4-BE49-F238E27FC236}">
                <a16:creationId xmlns:a16="http://schemas.microsoft.com/office/drawing/2014/main" xmlns="" id="{F07C8C14-6E27-4840-B1A8-67ED62F7E831}"/>
              </a:ext>
            </a:extLst>
          </p:cNvPr>
          <p:cNvSpPr txBox="1">
            <a:spLocks/>
          </p:cNvSpPr>
          <p:nvPr/>
        </p:nvSpPr>
        <p:spPr>
          <a:xfrm>
            <a:off x="724368" y="2887747"/>
            <a:ext cx="3567340" cy="369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-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Bỏ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rác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đúng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nơi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quy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định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1" name="Content Placeholder 18">
            <a:extLst>
              <a:ext uri="{FF2B5EF4-FFF2-40B4-BE49-F238E27FC236}">
                <a16:creationId xmlns:a16="http://schemas.microsoft.com/office/drawing/2014/main" xmlns="" id="{DF84A889-36EE-964E-8C80-6479E49CC8D2}"/>
              </a:ext>
            </a:extLst>
          </p:cNvPr>
          <p:cNvSpPr txBox="1">
            <a:spLocks/>
          </p:cNvSpPr>
          <p:nvPr/>
        </p:nvSpPr>
        <p:spPr>
          <a:xfrm>
            <a:off x="724368" y="3457151"/>
            <a:ext cx="3567340" cy="36933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- 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Đi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học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đúng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giờ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Times New Roman" pitchFamily="18" charset="0"/>
            </a:endParaRPr>
          </a:p>
        </p:txBody>
      </p:sp>
      <p:sp>
        <p:nvSpPr>
          <p:cNvPr id="12" name="Content Placeholder 18">
            <a:extLst>
              <a:ext uri="{FF2B5EF4-FFF2-40B4-BE49-F238E27FC236}">
                <a16:creationId xmlns:a16="http://schemas.microsoft.com/office/drawing/2014/main" xmlns="" id="{2C6C9D85-DDEC-EF41-BE3D-68FB0AFA6A3C}"/>
              </a:ext>
            </a:extLst>
          </p:cNvPr>
          <p:cNvSpPr txBox="1">
            <a:spLocks/>
          </p:cNvSpPr>
          <p:nvPr/>
        </p:nvSpPr>
        <p:spPr>
          <a:xfrm>
            <a:off x="724368" y="4026555"/>
            <a:ext cx="356734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+mj-lt"/>
                <a:cs typeface="Times New Roman" pitchFamily="18" charset="0"/>
              </a:rPr>
              <a:t>- </a:t>
            </a:r>
            <a:r>
              <a:rPr lang="en-US" dirty="0" err="1">
                <a:latin typeface="+mj-lt"/>
                <a:cs typeface="Times New Roman" pitchFamily="18" charset="0"/>
              </a:rPr>
              <a:t>Đ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eo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khẩu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trang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phòng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 </a:t>
            </a:r>
            <a:r>
              <a:rPr kumimoji="0" lang="en-US" i="0" u="none" strike="noStrike" kern="1200" cap="none" spc="0" normalizeH="0" noProof="0" dirty="0" err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cs typeface="Times New Roman" pitchFamily="18" charset="0"/>
              </a:rPr>
              <a:t>bệnh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cs typeface="Times New Roman" pitchFamily="18" charset="0"/>
            </a:endParaRPr>
          </a:p>
        </p:txBody>
      </p:sp>
      <p:sp>
        <p:nvSpPr>
          <p:cNvPr id="13" name="Content Placeholder 18">
            <a:extLst>
              <a:ext uri="{FF2B5EF4-FFF2-40B4-BE49-F238E27FC236}">
                <a16:creationId xmlns:a16="http://schemas.microsoft.com/office/drawing/2014/main" xmlns="" id="{A4235659-2522-6245-A828-3CB3BCBA535A}"/>
              </a:ext>
            </a:extLst>
          </p:cNvPr>
          <p:cNvSpPr txBox="1">
            <a:spLocks/>
          </p:cNvSpPr>
          <p:nvPr/>
        </p:nvSpPr>
        <p:spPr>
          <a:xfrm>
            <a:off x="724368" y="2247946"/>
            <a:ext cx="3567340" cy="4252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latin typeface="+mj-lt"/>
                <a:cs typeface="Times New Roman" pitchFamily="18" charset="0"/>
              </a:rPr>
              <a:t>- </a:t>
            </a:r>
            <a:r>
              <a:rPr lang="en-US" sz="1800" dirty="0" err="1">
                <a:latin typeface="+mj-lt"/>
                <a:cs typeface="Times New Roman" pitchFamily="18" charset="0"/>
              </a:rPr>
              <a:t>Đi</a:t>
            </a:r>
            <a:r>
              <a:rPr lang="en-US" sz="1800" dirty="0">
                <a:latin typeface="+mj-lt"/>
                <a:cs typeface="Times New Roman" pitchFamily="18" charset="0"/>
              </a:rPr>
              <a:t> </a:t>
            </a:r>
            <a:r>
              <a:rPr lang="en-US" sz="1800" dirty="0" err="1">
                <a:latin typeface="+mj-lt"/>
                <a:cs typeface="Times New Roman" pitchFamily="18" charset="0"/>
              </a:rPr>
              <a:t>đúng</a:t>
            </a:r>
            <a:r>
              <a:rPr lang="en-US" sz="1800" dirty="0">
                <a:latin typeface="+mj-lt"/>
                <a:cs typeface="Times New Roman" pitchFamily="18" charset="0"/>
              </a:rPr>
              <a:t> </a:t>
            </a:r>
            <a:r>
              <a:rPr lang="en-US" sz="1800" dirty="0" err="1">
                <a:latin typeface="+mj-lt"/>
                <a:cs typeface="Times New Roman" pitchFamily="18" charset="0"/>
              </a:rPr>
              <a:t>làn</a:t>
            </a:r>
            <a:r>
              <a:rPr lang="en-US" sz="1800" dirty="0">
                <a:latin typeface="+mj-lt"/>
                <a:cs typeface="Times New Roman" pitchFamily="18" charset="0"/>
              </a:rPr>
              <a:t> </a:t>
            </a:r>
            <a:r>
              <a:rPr lang="en-US" sz="1800" dirty="0" err="1">
                <a:latin typeface="+mj-lt"/>
                <a:cs typeface="Times New Roman" pitchFamily="18" charset="0"/>
              </a:rPr>
              <a:t>đường</a:t>
            </a:r>
            <a:endParaRPr lang="en-US" sz="18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0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>
            <a:extLst>
              <a:ext uri="{FF2B5EF4-FFF2-40B4-BE49-F238E27FC236}">
                <a16:creationId xmlns:a16="http://schemas.microsoft.com/office/drawing/2014/main" xmlns="" id="{013FF77B-211F-B547-B5CC-75BBDF2786E8}"/>
              </a:ext>
            </a:extLst>
          </p:cNvPr>
          <p:cNvSpPr/>
          <p:nvPr/>
        </p:nvSpPr>
        <p:spPr>
          <a:xfrm>
            <a:off x="3131840" y="864569"/>
            <a:ext cx="4896544" cy="2706405"/>
          </a:xfrm>
          <a:prstGeom prst="cloudCallout">
            <a:avLst>
              <a:gd name="adj1" fmla="val -64712"/>
              <a:gd name="adj2" fmla="val 2892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380;p32">
            <a:extLst>
              <a:ext uri="{FF2B5EF4-FFF2-40B4-BE49-F238E27FC236}">
                <a16:creationId xmlns:a16="http://schemas.microsoft.com/office/drawing/2014/main" xmlns="" id="{569C9711-5211-EE46-9678-85C6D8092543}"/>
              </a:ext>
            </a:extLst>
          </p:cNvPr>
          <p:cNvSpPr txBox="1">
            <a:spLocks/>
          </p:cNvSpPr>
          <p:nvPr/>
        </p:nvSpPr>
        <p:spPr>
          <a:xfrm>
            <a:off x="3563888" y="1550964"/>
            <a:ext cx="4320480" cy="1753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377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vi-V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Những hành vi trái với lẽ phải sẽ đem lại những hậu quả gì?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99DDCC-CA9E-F847-A124-7E161F7AC3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1" y="2427733"/>
            <a:ext cx="1966421" cy="22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79">
            <a:extLst>
              <a:ext uri="{FF2B5EF4-FFF2-40B4-BE49-F238E27FC236}">
                <a16:creationId xmlns:a16="http://schemas.microsoft.com/office/drawing/2014/main" xmlns="" id="{97FC8DD7-A680-4979-A2D6-A79468948179}"/>
              </a:ext>
            </a:extLst>
          </p:cNvPr>
          <p:cNvSpPr>
            <a:spLocks/>
          </p:cNvSpPr>
          <p:nvPr/>
        </p:nvSpPr>
        <p:spPr bwMode="auto">
          <a:xfrm flipH="1" flipV="1">
            <a:off x="0" y="4809"/>
            <a:ext cx="3999919" cy="3340622"/>
          </a:xfrm>
          <a:custGeom>
            <a:avLst/>
            <a:gdLst>
              <a:gd name="T0" fmla="*/ 3290 w 3332"/>
              <a:gd name="T1" fmla="*/ 2991 h 2992"/>
              <a:gd name="T2" fmla="*/ 3316 w 3332"/>
              <a:gd name="T3" fmla="*/ 2976 h 2992"/>
              <a:gd name="T4" fmla="*/ 3331 w 3332"/>
              <a:gd name="T5" fmla="*/ 2950 h 2992"/>
              <a:gd name="T6" fmla="*/ 3332 w 3332"/>
              <a:gd name="T7" fmla="*/ 0 h 2992"/>
              <a:gd name="T8" fmla="*/ 3313 w 3332"/>
              <a:gd name="T9" fmla="*/ 97 h 2992"/>
              <a:gd name="T10" fmla="*/ 3288 w 3332"/>
              <a:gd name="T11" fmla="*/ 183 h 2992"/>
              <a:gd name="T12" fmla="*/ 3259 w 3332"/>
              <a:gd name="T13" fmla="*/ 258 h 2992"/>
              <a:gd name="T14" fmla="*/ 3226 w 3332"/>
              <a:gd name="T15" fmla="*/ 323 h 2992"/>
              <a:gd name="T16" fmla="*/ 3188 w 3332"/>
              <a:gd name="T17" fmla="*/ 379 h 2992"/>
              <a:gd name="T18" fmla="*/ 3148 w 3332"/>
              <a:gd name="T19" fmla="*/ 427 h 2992"/>
              <a:gd name="T20" fmla="*/ 3103 w 3332"/>
              <a:gd name="T21" fmla="*/ 468 h 2992"/>
              <a:gd name="T22" fmla="*/ 3056 w 3332"/>
              <a:gd name="T23" fmla="*/ 504 h 2992"/>
              <a:gd name="T24" fmla="*/ 2953 w 3332"/>
              <a:gd name="T25" fmla="*/ 556 h 2992"/>
              <a:gd name="T26" fmla="*/ 2843 w 3332"/>
              <a:gd name="T27" fmla="*/ 591 h 2992"/>
              <a:gd name="T28" fmla="*/ 2686 w 3332"/>
              <a:gd name="T29" fmla="*/ 623 h 2992"/>
              <a:gd name="T30" fmla="*/ 2485 w 3332"/>
              <a:gd name="T31" fmla="*/ 661 h 2992"/>
              <a:gd name="T32" fmla="*/ 2367 w 3332"/>
              <a:gd name="T33" fmla="*/ 693 h 2992"/>
              <a:gd name="T34" fmla="*/ 2290 w 3332"/>
              <a:gd name="T35" fmla="*/ 722 h 2992"/>
              <a:gd name="T36" fmla="*/ 2182 w 3332"/>
              <a:gd name="T37" fmla="*/ 776 h 2992"/>
              <a:gd name="T38" fmla="*/ 2081 w 3332"/>
              <a:gd name="T39" fmla="*/ 836 h 2992"/>
              <a:gd name="T40" fmla="*/ 1990 w 3332"/>
              <a:gd name="T41" fmla="*/ 907 h 2992"/>
              <a:gd name="T42" fmla="*/ 1904 w 3332"/>
              <a:gd name="T43" fmla="*/ 988 h 2992"/>
              <a:gd name="T44" fmla="*/ 1821 w 3332"/>
              <a:gd name="T45" fmla="*/ 1083 h 2992"/>
              <a:gd name="T46" fmla="*/ 1743 w 3332"/>
              <a:gd name="T47" fmla="*/ 1192 h 2992"/>
              <a:gd name="T48" fmla="*/ 1667 w 3332"/>
              <a:gd name="T49" fmla="*/ 1316 h 2992"/>
              <a:gd name="T50" fmla="*/ 1589 w 3332"/>
              <a:gd name="T51" fmla="*/ 1459 h 2992"/>
              <a:gd name="T52" fmla="*/ 1483 w 3332"/>
              <a:gd name="T53" fmla="*/ 1679 h 2992"/>
              <a:gd name="T54" fmla="*/ 1370 w 3332"/>
              <a:gd name="T55" fmla="*/ 1936 h 2992"/>
              <a:gd name="T56" fmla="*/ 1327 w 3332"/>
              <a:gd name="T57" fmla="*/ 2024 h 2992"/>
              <a:gd name="T58" fmla="*/ 1293 w 3332"/>
              <a:gd name="T59" fmla="*/ 2076 h 2992"/>
              <a:gd name="T60" fmla="*/ 1258 w 3332"/>
              <a:gd name="T61" fmla="*/ 2119 h 2992"/>
              <a:gd name="T62" fmla="*/ 1220 w 3332"/>
              <a:gd name="T63" fmla="*/ 2154 h 2992"/>
              <a:gd name="T64" fmla="*/ 1183 w 3332"/>
              <a:gd name="T65" fmla="*/ 2181 h 2992"/>
              <a:gd name="T66" fmla="*/ 1130 w 3332"/>
              <a:gd name="T67" fmla="*/ 2205 h 2992"/>
              <a:gd name="T68" fmla="*/ 1046 w 3332"/>
              <a:gd name="T69" fmla="*/ 2224 h 2992"/>
              <a:gd name="T70" fmla="*/ 959 w 3332"/>
              <a:gd name="T71" fmla="*/ 2225 h 2992"/>
              <a:gd name="T72" fmla="*/ 839 w 3332"/>
              <a:gd name="T73" fmla="*/ 2213 h 2992"/>
              <a:gd name="T74" fmla="*/ 716 w 3332"/>
              <a:gd name="T75" fmla="*/ 2201 h 2992"/>
              <a:gd name="T76" fmla="*/ 624 w 3332"/>
              <a:gd name="T77" fmla="*/ 2201 h 2992"/>
              <a:gd name="T78" fmla="*/ 531 w 3332"/>
              <a:gd name="T79" fmla="*/ 2218 h 2992"/>
              <a:gd name="T80" fmla="*/ 471 w 3332"/>
              <a:gd name="T81" fmla="*/ 2240 h 2992"/>
              <a:gd name="T82" fmla="*/ 373 w 3332"/>
              <a:gd name="T83" fmla="*/ 2294 h 2992"/>
              <a:gd name="T84" fmla="*/ 289 w 3332"/>
              <a:gd name="T85" fmla="*/ 2355 h 2992"/>
              <a:gd name="T86" fmla="*/ 218 w 3332"/>
              <a:gd name="T87" fmla="*/ 2421 h 2992"/>
              <a:gd name="T88" fmla="*/ 160 w 3332"/>
              <a:gd name="T89" fmla="*/ 2491 h 2992"/>
              <a:gd name="T90" fmla="*/ 111 w 3332"/>
              <a:gd name="T91" fmla="*/ 2566 h 2992"/>
              <a:gd name="T92" fmla="*/ 74 w 3332"/>
              <a:gd name="T93" fmla="*/ 2643 h 2992"/>
              <a:gd name="T94" fmla="*/ 46 w 3332"/>
              <a:gd name="T95" fmla="*/ 2720 h 2992"/>
              <a:gd name="T96" fmla="*/ 24 w 3332"/>
              <a:gd name="T97" fmla="*/ 2797 h 2992"/>
              <a:gd name="T98" fmla="*/ 4 w 3332"/>
              <a:gd name="T99" fmla="*/ 2945 h 2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332" h="2992">
                <a:moveTo>
                  <a:pt x="3279" y="2992"/>
                </a:moveTo>
                <a:lnTo>
                  <a:pt x="3279" y="2992"/>
                </a:lnTo>
                <a:lnTo>
                  <a:pt x="3290" y="2991"/>
                </a:lnTo>
                <a:lnTo>
                  <a:pt x="3299" y="2987"/>
                </a:lnTo>
                <a:lnTo>
                  <a:pt x="3309" y="2982"/>
                </a:lnTo>
                <a:lnTo>
                  <a:pt x="3316" y="2976"/>
                </a:lnTo>
                <a:lnTo>
                  <a:pt x="3324" y="2969"/>
                </a:lnTo>
                <a:lnTo>
                  <a:pt x="3328" y="2959"/>
                </a:lnTo>
                <a:lnTo>
                  <a:pt x="3331" y="2950"/>
                </a:lnTo>
                <a:lnTo>
                  <a:pt x="3332" y="2939"/>
                </a:lnTo>
                <a:lnTo>
                  <a:pt x="3332" y="0"/>
                </a:lnTo>
                <a:lnTo>
                  <a:pt x="3332" y="0"/>
                </a:lnTo>
                <a:lnTo>
                  <a:pt x="3326" y="34"/>
                </a:lnTo>
                <a:lnTo>
                  <a:pt x="3320" y="66"/>
                </a:lnTo>
                <a:lnTo>
                  <a:pt x="3313" y="97"/>
                </a:lnTo>
                <a:lnTo>
                  <a:pt x="3305" y="126"/>
                </a:lnTo>
                <a:lnTo>
                  <a:pt x="3297" y="155"/>
                </a:lnTo>
                <a:lnTo>
                  <a:pt x="3288" y="183"/>
                </a:lnTo>
                <a:lnTo>
                  <a:pt x="3279" y="208"/>
                </a:lnTo>
                <a:lnTo>
                  <a:pt x="3269" y="234"/>
                </a:lnTo>
                <a:lnTo>
                  <a:pt x="3259" y="258"/>
                </a:lnTo>
                <a:lnTo>
                  <a:pt x="3249" y="281"/>
                </a:lnTo>
                <a:lnTo>
                  <a:pt x="3238" y="303"/>
                </a:lnTo>
                <a:lnTo>
                  <a:pt x="3226" y="323"/>
                </a:lnTo>
                <a:lnTo>
                  <a:pt x="3213" y="343"/>
                </a:lnTo>
                <a:lnTo>
                  <a:pt x="3201" y="362"/>
                </a:lnTo>
                <a:lnTo>
                  <a:pt x="3188" y="379"/>
                </a:lnTo>
                <a:lnTo>
                  <a:pt x="3176" y="396"/>
                </a:lnTo>
                <a:lnTo>
                  <a:pt x="3161" y="413"/>
                </a:lnTo>
                <a:lnTo>
                  <a:pt x="3148" y="427"/>
                </a:lnTo>
                <a:lnTo>
                  <a:pt x="3134" y="442"/>
                </a:lnTo>
                <a:lnTo>
                  <a:pt x="3118" y="456"/>
                </a:lnTo>
                <a:lnTo>
                  <a:pt x="3103" y="468"/>
                </a:lnTo>
                <a:lnTo>
                  <a:pt x="3088" y="481"/>
                </a:lnTo>
                <a:lnTo>
                  <a:pt x="3072" y="493"/>
                </a:lnTo>
                <a:lnTo>
                  <a:pt x="3056" y="504"/>
                </a:lnTo>
                <a:lnTo>
                  <a:pt x="3024" y="523"/>
                </a:lnTo>
                <a:lnTo>
                  <a:pt x="2989" y="540"/>
                </a:lnTo>
                <a:lnTo>
                  <a:pt x="2953" y="556"/>
                </a:lnTo>
                <a:lnTo>
                  <a:pt x="2917" y="569"/>
                </a:lnTo>
                <a:lnTo>
                  <a:pt x="2881" y="581"/>
                </a:lnTo>
                <a:lnTo>
                  <a:pt x="2843" y="591"/>
                </a:lnTo>
                <a:lnTo>
                  <a:pt x="2805" y="600"/>
                </a:lnTo>
                <a:lnTo>
                  <a:pt x="2766" y="609"/>
                </a:lnTo>
                <a:lnTo>
                  <a:pt x="2686" y="623"/>
                </a:lnTo>
                <a:lnTo>
                  <a:pt x="2606" y="638"/>
                </a:lnTo>
                <a:lnTo>
                  <a:pt x="2525" y="652"/>
                </a:lnTo>
                <a:lnTo>
                  <a:pt x="2485" y="661"/>
                </a:lnTo>
                <a:lnTo>
                  <a:pt x="2446" y="670"/>
                </a:lnTo>
                <a:lnTo>
                  <a:pt x="2406" y="681"/>
                </a:lnTo>
                <a:lnTo>
                  <a:pt x="2367" y="693"/>
                </a:lnTo>
                <a:lnTo>
                  <a:pt x="2328" y="707"/>
                </a:lnTo>
                <a:lnTo>
                  <a:pt x="2290" y="722"/>
                </a:lnTo>
                <a:lnTo>
                  <a:pt x="2290" y="722"/>
                </a:lnTo>
                <a:lnTo>
                  <a:pt x="2253" y="739"/>
                </a:lnTo>
                <a:lnTo>
                  <a:pt x="2217" y="756"/>
                </a:lnTo>
                <a:lnTo>
                  <a:pt x="2182" y="776"/>
                </a:lnTo>
                <a:lnTo>
                  <a:pt x="2147" y="795"/>
                </a:lnTo>
                <a:lnTo>
                  <a:pt x="2114" y="815"/>
                </a:lnTo>
                <a:lnTo>
                  <a:pt x="2081" y="836"/>
                </a:lnTo>
                <a:lnTo>
                  <a:pt x="2050" y="859"/>
                </a:lnTo>
                <a:lnTo>
                  <a:pt x="2020" y="882"/>
                </a:lnTo>
                <a:lnTo>
                  <a:pt x="1990" y="907"/>
                </a:lnTo>
                <a:lnTo>
                  <a:pt x="1961" y="933"/>
                </a:lnTo>
                <a:lnTo>
                  <a:pt x="1932" y="961"/>
                </a:lnTo>
                <a:lnTo>
                  <a:pt x="1904" y="988"/>
                </a:lnTo>
                <a:lnTo>
                  <a:pt x="1876" y="1019"/>
                </a:lnTo>
                <a:lnTo>
                  <a:pt x="1849" y="1050"/>
                </a:lnTo>
                <a:lnTo>
                  <a:pt x="1821" y="1083"/>
                </a:lnTo>
                <a:lnTo>
                  <a:pt x="1796" y="1118"/>
                </a:lnTo>
                <a:lnTo>
                  <a:pt x="1769" y="1154"/>
                </a:lnTo>
                <a:lnTo>
                  <a:pt x="1743" y="1192"/>
                </a:lnTo>
                <a:lnTo>
                  <a:pt x="1717" y="1231"/>
                </a:lnTo>
                <a:lnTo>
                  <a:pt x="1692" y="1273"/>
                </a:lnTo>
                <a:lnTo>
                  <a:pt x="1667" y="1316"/>
                </a:lnTo>
                <a:lnTo>
                  <a:pt x="1640" y="1362"/>
                </a:lnTo>
                <a:lnTo>
                  <a:pt x="1615" y="1409"/>
                </a:lnTo>
                <a:lnTo>
                  <a:pt x="1589" y="1459"/>
                </a:lnTo>
                <a:lnTo>
                  <a:pt x="1563" y="1511"/>
                </a:lnTo>
                <a:lnTo>
                  <a:pt x="1536" y="1564"/>
                </a:lnTo>
                <a:lnTo>
                  <a:pt x="1483" y="1679"/>
                </a:lnTo>
                <a:lnTo>
                  <a:pt x="1427" y="1802"/>
                </a:lnTo>
                <a:lnTo>
                  <a:pt x="1370" y="1936"/>
                </a:lnTo>
                <a:lnTo>
                  <a:pt x="1370" y="1936"/>
                </a:lnTo>
                <a:lnTo>
                  <a:pt x="1349" y="1982"/>
                </a:lnTo>
                <a:lnTo>
                  <a:pt x="1338" y="2003"/>
                </a:lnTo>
                <a:lnTo>
                  <a:pt x="1327" y="2024"/>
                </a:lnTo>
                <a:lnTo>
                  <a:pt x="1316" y="2042"/>
                </a:lnTo>
                <a:lnTo>
                  <a:pt x="1305" y="2060"/>
                </a:lnTo>
                <a:lnTo>
                  <a:pt x="1293" y="2076"/>
                </a:lnTo>
                <a:lnTo>
                  <a:pt x="1282" y="2091"/>
                </a:lnTo>
                <a:lnTo>
                  <a:pt x="1270" y="2106"/>
                </a:lnTo>
                <a:lnTo>
                  <a:pt x="1258" y="2119"/>
                </a:lnTo>
                <a:lnTo>
                  <a:pt x="1246" y="2132"/>
                </a:lnTo>
                <a:lnTo>
                  <a:pt x="1234" y="2143"/>
                </a:lnTo>
                <a:lnTo>
                  <a:pt x="1220" y="2154"/>
                </a:lnTo>
                <a:lnTo>
                  <a:pt x="1208" y="2164"/>
                </a:lnTo>
                <a:lnTo>
                  <a:pt x="1195" y="2172"/>
                </a:lnTo>
                <a:lnTo>
                  <a:pt x="1183" y="2181"/>
                </a:lnTo>
                <a:lnTo>
                  <a:pt x="1170" y="2188"/>
                </a:lnTo>
                <a:lnTo>
                  <a:pt x="1156" y="2194"/>
                </a:lnTo>
                <a:lnTo>
                  <a:pt x="1130" y="2205"/>
                </a:lnTo>
                <a:lnTo>
                  <a:pt x="1102" y="2213"/>
                </a:lnTo>
                <a:lnTo>
                  <a:pt x="1074" y="2219"/>
                </a:lnTo>
                <a:lnTo>
                  <a:pt x="1046" y="2224"/>
                </a:lnTo>
                <a:lnTo>
                  <a:pt x="1017" y="2225"/>
                </a:lnTo>
                <a:lnTo>
                  <a:pt x="988" y="2227"/>
                </a:lnTo>
                <a:lnTo>
                  <a:pt x="959" y="2225"/>
                </a:lnTo>
                <a:lnTo>
                  <a:pt x="930" y="2223"/>
                </a:lnTo>
                <a:lnTo>
                  <a:pt x="900" y="2221"/>
                </a:lnTo>
                <a:lnTo>
                  <a:pt x="839" y="2213"/>
                </a:lnTo>
                <a:lnTo>
                  <a:pt x="778" y="2207"/>
                </a:lnTo>
                <a:lnTo>
                  <a:pt x="748" y="2204"/>
                </a:lnTo>
                <a:lnTo>
                  <a:pt x="716" y="2201"/>
                </a:lnTo>
                <a:lnTo>
                  <a:pt x="686" y="2200"/>
                </a:lnTo>
                <a:lnTo>
                  <a:pt x="654" y="2200"/>
                </a:lnTo>
                <a:lnTo>
                  <a:pt x="624" y="2201"/>
                </a:lnTo>
                <a:lnTo>
                  <a:pt x="593" y="2205"/>
                </a:lnTo>
                <a:lnTo>
                  <a:pt x="563" y="2210"/>
                </a:lnTo>
                <a:lnTo>
                  <a:pt x="531" y="2218"/>
                </a:lnTo>
                <a:lnTo>
                  <a:pt x="501" y="2228"/>
                </a:lnTo>
                <a:lnTo>
                  <a:pt x="471" y="2240"/>
                </a:lnTo>
                <a:lnTo>
                  <a:pt x="471" y="2240"/>
                </a:lnTo>
                <a:lnTo>
                  <a:pt x="437" y="2257"/>
                </a:lnTo>
                <a:lnTo>
                  <a:pt x="404" y="2275"/>
                </a:lnTo>
                <a:lnTo>
                  <a:pt x="373" y="2294"/>
                </a:lnTo>
                <a:lnTo>
                  <a:pt x="344" y="2314"/>
                </a:lnTo>
                <a:lnTo>
                  <a:pt x="316" y="2333"/>
                </a:lnTo>
                <a:lnTo>
                  <a:pt x="289" y="2355"/>
                </a:lnTo>
                <a:lnTo>
                  <a:pt x="264" y="2377"/>
                </a:lnTo>
                <a:lnTo>
                  <a:pt x="241" y="2398"/>
                </a:lnTo>
                <a:lnTo>
                  <a:pt x="218" y="2421"/>
                </a:lnTo>
                <a:lnTo>
                  <a:pt x="197" y="2444"/>
                </a:lnTo>
                <a:lnTo>
                  <a:pt x="178" y="2467"/>
                </a:lnTo>
                <a:lnTo>
                  <a:pt x="160" y="2491"/>
                </a:lnTo>
                <a:lnTo>
                  <a:pt x="143" y="2517"/>
                </a:lnTo>
                <a:lnTo>
                  <a:pt x="126" y="2541"/>
                </a:lnTo>
                <a:lnTo>
                  <a:pt x="111" y="2566"/>
                </a:lnTo>
                <a:lnTo>
                  <a:pt x="98" y="2592"/>
                </a:lnTo>
                <a:lnTo>
                  <a:pt x="86" y="2617"/>
                </a:lnTo>
                <a:lnTo>
                  <a:pt x="74" y="2643"/>
                </a:lnTo>
                <a:lnTo>
                  <a:pt x="64" y="2668"/>
                </a:lnTo>
                <a:lnTo>
                  <a:pt x="55" y="2695"/>
                </a:lnTo>
                <a:lnTo>
                  <a:pt x="46" y="2720"/>
                </a:lnTo>
                <a:lnTo>
                  <a:pt x="38" y="2745"/>
                </a:lnTo>
                <a:lnTo>
                  <a:pt x="32" y="2772"/>
                </a:lnTo>
                <a:lnTo>
                  <a:pt x="24" y="2797"/>
                </a:lnTo>
                <a:lnTo>
                  <a:pt x="15" y="2848"/>
                </a:lnTo>
                <a:lnTo>
                  <a:pt x="7" y="2898"/>
                </a:lnTo>
                <a:lnTo>
                  <a:pt x="4" y="2945"/>
                </a:lnTo>
                <a:lnTo>
                  <a:pt x="0" y="2992"/>
                </a:lnTo>
                <a:lnTo>
                  <a:pt x="3279" y="2992"/>
                </a:lnTo>
                <a:close/>
              </a:path>
            </a:pathLst>
          </a:custGeom>
          <a:gradFill flip="none" rotWithShape="1">
            <a:gsLst>
              <a:gs pos="42000">
                <a:srgbClr val="F4AAA6"/>
              </a:gs>
              <a:gs pos="0">
                <a:schemeClr val="accent1"/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 latinLnBrk="0">
              <a:defRPr/>
            </a:pPr>
            <a:endParaRPr lang="en-US" dirty="0">
              <a:solidFill>
                <a:srgbClr val="FFFFFF"/>
              </a:solidFill>
              <a:latin typeface="Calibri" panose="020F0502020204030204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xmlns="" id="{69877EEB-35C0-487B-BFEB-8104B440B2AD}"/>
              </a:ext>
            </a:extLst>
          </p:cNvPr>
          <p:cNvGrpSpPr/>
          <p:nvPr/>
        </p:nvGrpSpPr>
        <p:grpSpPr>
          <a:xfrm>
            <a:off x="7427351" y="3566036"/>
            <a:ext cx="1782958" cy="2023574"/>
            <a:chOff x="3959537" y="1963698"/>
            <a:chExt cx="3940176" cy="4193702"/>
          </a:xfrm>
        </p:grpSpPr>
        <p:sp>
          <p:nvSpPr>
            <p:cNvPr id="209" name="Freeform 376">
              <a:extLst>
                <a:ext uri="{FF2B5EF4-FFF2-40B4-BE49-F238E27FC236}">
                  <a16:creationId xmlns:a16="http://schemas.microsoft.com/office/drawing/2014/main" xmlns="" id="{8935028A-41A6-4D46-8668-3A656093B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2039" y="2539409"/>
              <a:ext cx="174299" cy="174299"/>
            </a:xfrm>
            <a:custGeom>
              <a:avLst/>
              <a:gdLst>
                <a:gd name="T0" fmla="*/ 66 w 66"/>
                <a:gd name="T1" fmla="*/ 34 h 67"/>
                <a:gd name="T2" fmla="*/ 66 w 66"/>
                <a:gd name="T3" fmla="*/ 34 h 67"/>
                <a:gd name="T4" fmla="*/ 65 w 66"/>
                <a:gd name="T5" fmla="*/ 27 h 67"/>
                <a:gd name="T6" fmla="*/ 64 w 66"/>
                <a:gd name="T7" fmla="*/ 21 h 67"/>
                <a:gd name="T8" fmla="*/ 60 w 66"/>
                <a:gd name="T9" fmla="*/ 15 h 67"/>
                <a:gd name="T10" fmla="*/ 56 w 66"/>
                <a:gd name="T11" fmla="*/ 10 h 67"/>
                <a:gd name="T12" fmla="*/ 52 w 66"/>
                <a:gd name="T13" fmla="*/ 6 h 67"/>
                <a:gd name="T14" fmla="*/ 46 w 66"/>
                <a:gd name="T15" fmla="*/ 2 h 67"/>
                <a:gd name="T16" fmla="*/ 39 w 66"/>
                <a:gd name="T17" fmla="*/ 1 h 67"/>
                <a:gd name="T18" fmla="*/ 32 w 66"/>
                <a:gd name="T19" fmla="*/ 0 h 67"/>
                <a:gd name="T20" fmla="*/ 32 w 66"/>
                <a:gd name="T21" fmla="*/ 0 h 67"/>
                <a:gd name="T22" fmla="*/ 26 w 66"/>
                <a:gd name="T23" fmla="*/ 1 h 67"/>
                <a:gd name="T24" fmla="*/ 20 w 66"/>
                <a:gd name="T25" fmla="*/ 2 h 67"/>
                <a:gd name="T26" fmla="*/ 14 w 66"/>
                <a:gd name="T27" fmla="*/ 6 h 67"/>
                <a:gd name="T28" fmla="*/ 9 w 66"/>
                <a:gd name="T29" fmla="*/ 10 h 67"/>
                <a:gd name="T30" fmla="*/ 6 w 66"/>
                <a:gd name="T31" fmla="*/ 15 h 67"/>
                <a:gd name="T32" fmla="*/ 2 w 66"/>
                <a:gd name="T33" fmla="*/ 21 h 67"/>
                <a:gd name="T34" fmla="*/ 1 w 66"/>
                <a:gd name="T35" fmla="*/ 27 h 67"/>
                <a:gd name="T36" fmla="*/ 0 w 66"/>
                <a:gd name="T37" fmla="*/ 34 h 67"/>
                <a:gd name="T38" fmla="*/ 0 w 66"/>
                <a:gd name="T39" fmla="*/ 34 h 67"/>
                <a:gd name="T40" fmla="*/ 1 w 66"/>
                <a:gd name="T41" fmla="*/ 40 h 67"/>
                <a:gd name="T42" fmla="*/ 2 w 66"/>
                <a:gd name="T43" fmla="*/ 46 h 67"/>
                <a:gd name="T44" fmla="*/ 6 w 66"/>
                <a:gd name="T45" fmla="*/ 52 h 67"/>
                <a:gd name="T46" fmla="*/ 9 w 66"/>
                <a:gd name="T47" fmla="*/ 57 h 67"/>
                <a:gd name="T48" fmla="*/ 14 w 66"/>
                <a:gd name="T49" fmla="*/ 60 h 67"/>
                <a:gd name="T50" fmla="*/ 20 w 66"/>
                <a:gd name="T51" fmla="*/ 64 h 67"/>
                <a:gd name="T52" fmla="*/ 26 w 66"/>
                <a:gd name="T53" fmla="*/ 65 h 67"/>
                <a:gd name="T54" fmla="*/ 32 w 66"/>
                <a:gd name="T55" fmla="*/ 67 h 67"/>
                <a:gd name="T56" fmla="*/ 32 w 66"/>
                <a:gd name="T57" fmla="*/ 67 h 67"/>
                <a:gd name="T58" fmla="*/ 39 w 66"/>
                <a:gd name="T59" fmla="*/ 65 h 67"/>
                <a:gd name="T60" fmla="*/ 46 w 66"/>
                <a:gd name="T61" fmla="*/ 64 h 67"/>
                <a:gd name="T62" fmla="*/ 52 w 66"/>
                <a:gd name="T63" fmla="*/ 60 h 67"/>
                <a:gd name="T64" fmla="*/ 56 w 66"/>
                <a:gd name="T65" fmla="*/ 57 h 67"/>
                <a:gd name="T66" fmla="*/ 60 w 66"/>
                <a:gd name="T67" fmla="*/ 52 h 67"/>
                <a:gd name="T68" fmla="*/ 64 w 66"/>
                <a:gd name="T69" fmla="*/ 46 h 67"/>
                <a:gd name="T70" fmla="*/ 65 w 66"/>
                <a:gd name="T71" fmla="*/ 40 h 67"/>
                <a:gd name="T72" fmla="*/ 66 w 66"/>
                <a:gd name="T73" fmla="*/ 34 h 67"/>
                <a:gd name="T74" fmla="*/ 66 w 66"/>
                <a:gd name="T7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7">
                  <a:moveTo>
                    <a:pt x="66" y="34"/>
                  </a:moveTo>
                  <a:lnTo>
                    <a:pt x="66" y="34"/>
                  </a:lnTo>
                  <a:lnTo>
                    <a:pt x="65" y="27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9" y="57"/>
                  </a:lnTo>
                  <a:lnTo>
                    <a:pt x="14" y="60"/>
                  </a:lnTo>
                  <a:lnTo>
                    <a:pt x="20" y="64"/>
                  </a:lnTo>
                  <a:lnTo>
                    <a:pt x="26" y="65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9" y="65"/>
                  </a:lnTo>
                  <a:lnTo>
                    <a:pt x="46" y="64"/>
                  </a:lnTo>
                  <a:lnTo>
                    <a:pt x="52" y="60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4" y="46"/>
                  </a:lnTo>
                  <a:lnTo>
                    <a:pt x="65" y="40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359">
              <a:extLst>
                <a:ext uri="{FF2B5EF4-FFF2-40B4-BE49-F238E27FC236}">
                  <a16:creationId xmlns:a16="http://schemas.microsoft.com/office/drawing/2014/main" xmlns="" id="{1B1F56E7-51E9-49B7-99C7-5ACB23DD5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5539" y="2608070"/>
              <a:ext cx="480640" cy="1045784"/>
            </a:xfrm>
            <a:custGeom>
              <a:avLst/>
              <a:gdLst>
                <a:gd name="T0" fmla="*/ 0 w 182"/>
                <a:gd name="T1" fmla="*/ 264 h 397"/>
                <a:gd name="T2" fmla="*/ 31 w 182"/>
                <a:gd name="T3" fmla="*/ 0 h 397"/>
                <a:gd name="T4" fmla="*/ 133 w 182"/>
                <a:gd name="T5" fmla="*/ 0 h 397"/>
                <a:gd name="T6" fmla="*/ 182 w 182"/>
                <a:gd name="T7" fmla="*/ 243 h 397"/>
                <a:gd name="T8" fmla="*/ 118 w 182"/>
                <a:gd name="T9" fmla="*/ 397 h 397"/>
                <a:gd name="T10" fmla="*/ 0 w 182"/>
                <a:gd name="T11" fmla="*/ 26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397">
                  <a:moveTo>
                    <a:pt x="0" y="264"/>
                  </a:moveTo>
                  <a:lnTo>
                    <a:pt x="31" y="0"/>
                  </a:lnTo>
                  <a:lnTo>
                    <a:pt x="133" y="0"/>
                  </a:lnTo>
                  <a:lnTo>
                    <a:pt x="182" y="243"/>
                  </a:lnTo>
                  <a:lnTo>
                    <a:pt x="118" y="397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360">
              <a:extLst>
                <a:ext uri="{FF2B5EF4-FFF2-40B4-BE49-F238E27FC236}">
                  <a16:creationId xmlns:a16="http://schemas.microsoft.com/office/drawing/2014/main" xmlns="" id="{5748DB46-3A23-4D04-A471-5E584756F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7230" y="2819339"/>
              <a:ext cx="401412" cy="343315"/>
            </a:xfrm>
            <a:custGeom>
              <a:avLst/>
              <a:gdLst>
                <a:gd name="T0" fmla="*/ 138 w 152"/>
                <a:gd name="T1" fmla="*/ 3 h 131"/>
                <a:gd name="T2" fmla="*/ 9 w 152"/>
                <a:gd name="T3" fmla="*/ 0 h 131"/>
                <a:gd name="T4" fmla="*/ 0 w 152"/>
                <a:gd name="T5" fmla="*/ 82 h 131"/>
                <a:gd name="T6" fmla="*/ 0 w 152"/>
                <a:gd name="T7" fmla="*/ 82 h 131"/>
                <a:gd name="T8" fmla="*/ 7 w 152"/>
                <a:gd name="T9" fmla="*/ 92 h 131"/>
                <a:gd name="T10" fmla="*/ 16 w 152"/>
                <a:gd name="T11" fmla="*/ 102 h 131"/>
                <a:gd name="T12" fmla="*/ 25 w 152"/>
                <a:gd name="T13" fmla="*/ 110 h 131"/>
                <a:gd name="T14" fmla="*/ 35 w 152"/>
                <a:gd name="T15" fmla="*/ 118 h 131"/>
                <a:gd name="T16" fmla="*/ 45 w 152"/>
                <a:gd name="T17" fmla="*/ 124 h 131"/>
                <a:gd name="T18" fmla="*/ 54 w 152"/>
                <a:gd name="T19" fmla="*/ 127 h 131"/>
                <a:gd name="T20" fmla="*/ 63 w 152"/>
                <a:gd name="T21" fmla="*/ 130 h 131"/>
                <a:gd name="T22" fmla="*/ 72 w 152"/>
                <a:gd name="T23" fmla="*/ 131 h 131"/>
                <a:gd name="T24" fmla="*/ 72 w 152"/>
                <a:gd name="T25" fmla="*/ 131 h 131"/>
                <a:gd name="T26" fmla="*/ 83 w 152"/>
                <a:gd name="T27" fmla="*/ 128 h 131"/>
                <a:gd name="T28" fmla="*/ 93 w 152"/>
                <a:gd name="T29" fmla="*/ 126 h 131"/>
                <a:gd name="T30" fmla="*/ 104 w 152"/>
                <a:gd name="T31" fmla="*/ 120 h 131"/>
                <a:gd name="T32" fmla="*/ 115 w 152"/>
                <a:gd name="T33" fmla="*/ 114 h 131"/>
                <a:gd name="T34" fmla="*/ 124 w 152"/>
                <a:gd name="T35" fmla="*/ 105 h 131"/>
                <a:gd name="T36" fmla="*/ 134 w 152"/>
                <a:gd name="T37" fmla="*/ 96 h 131"/>
                <a:gd name="T38" fmla="*/ 144 w 152"/>
                <a:gd name="T39" fmla="*/ 85 h 131"/>
                <a:gd name="T40" fmla="*/ 152 w 152"/>
                <a:gd name="T41" fmla="*/ 73 h 131"/>
                <a:gd name="T42" fmla="*/ 138 w 152"/>
                <a:gd name="T43" fmla="*/ 3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2" h="131">
                  <a:moveTo>
                    <a:pt x="138" y="3"/>
                  </a:moveTo>
                  <a:lnTo>
                    <a:pt x="9" y="0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92"/>
                  </a:lnTo>
                  <a:lnTo>
                    <a:pt x="16" y="102"/>
                  </a:lnTo>
                  <a:lnTo>
                    <a:pt x="25" y="110"/>
                  </a:lnTo>
                  <a:lnTo>
                    <a:pt x="35" y="118"/>
                  </a:lnTo>
                  <a:lnTo>
                    <a:pt x="45" y="124"/>
                  </a:lnTo>
                  <a:lnTo>
                    <a:pt x="54" y="127"/>
                  </a:lnTo>
                  <a:lnTo>
                    <a:pt x="63" y="130"/>
                  </a:lnTo>
                  <a:lnTo>
                    <a:pt x="72" y="131"/>
                  </a:lnTo>
                  <a:lnTo>
                    <a:pt x="72" y="131"/>
                  </a:lnTo>
                  <a:lnTo>
                    <a:pt x="83" y="128"/>
                  </a:lnTo>
                  <a:lnTo>
                    <a:pt x="93" y="126"/>
                  </a:lnTo>
                  <a:lnTo>
                    <a:pt x="104" y="120"/>
                  </a:lnTo>
                  <a:lnTo>
                    <a:pt x="115" y="114"/>
                  </a:lnTo>
                  <a:lnTo>
                    <a:pt x="124" y="105"/>
                  </a:lnTo>
                  <a:lnTo>
                    <a:pt x="134" y="96"/>
                  </a:lnTo>
                  <a:lnTo>
                    <a:pt x="144" y="85"/>
                  </a:lnTo>
                  <a:lnTo>
                    <a:pt x="152" y="73"/>
                  </a:lnTo>
                  <a:lnTo>
                    <a:pt x="138" y="3"/>
                  </a:lnTo>
                  <a:close/>
                </a:path>
              </a:pathLst>
            </a:custGeom>
            <a:solidFill>
              <a:srgbClr val="E9B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361">
              <a:extLst>
                <a:ext uri="{FF2B5EF4-FFF2-40B4-BE49-F238E27FC236}">
                  <a16:creationId xmlns:a16="http://schemas.microsoft.com/office/drawing/2014/main" xmlns="" id="{075C412C-FFE1-4A6F-B4F4-FE65233F9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3358" y="2233068"/>
              <a:ext cx="126762" cy="327468"/>
            </a:xfrm>
            <a:custGeom>
              <a:avLst/>
              <a:gdLst>
                <a:gd name="T0" fmla="*/ 21 w 47"/>
                <a:gd name="T1" fmla="*/ 0 h 124"/>
                <a:gd name="T2" fmla="*/ 21 w 47"/>
                <a:gd name="T3" fmla="*/ 0 h 124"/>
                <a:gd name="T4" fmla="*/ 33 w 47"/>
                <a:gd name="T5" fmla="*/ 16 h 124"/>
                <a:gd name="T6" fmla="*/ 42 w 47"/>
                <a:gd name="T7" fmla="*/ 31 h 124"/>
                <a:gd name="T8" fmla="*/ 45 w 47"/>
                <a:gd name="T9" fmla="*/ 39 h 124"/>
                <a:gd name="T10" fmla="*/ 47 w 47"/>
                <a:gd name="T11" fmla="*/ 45 h 124"/>
                <a:gd name="T12" fmla="*/ 47 w 47"/>
                <a:gd name="T13" fmla="*/ 45 h 124"/>
                <a:gd name="T14" fmla="*/ 47 w 47"/>
                <a:gd name="T15" fmla="*/ 53 h 124"/>
                <a:gd name="T16" fmla="*/ 46 w 47"/>
                <a:gd name="T17" fmla="*/ 64 h 124"/>
                <a:gd name="T18" fmla="*/ 40 w 47"/>
                <a:gd name="T19" fmla="*/ 91 h 124"/>
                <a:gd name="T20" fmla="*/ 33 w 47"/>
                <a:gd name="T21" fmla="*/ 124 h 124"/>
                <a:gd name="T22" fmla="*/ 21 w 47"/>
                <a:gd name="T23" fmla="*/ 122 h 124"/>
                <a:gd name="T24" fmla="*/ 0 w 47"/>
                <a:gd name="T25" fmla="*/ 22 h 124"/>
                <a:gd name="T26" fmla="*/ 21 w 47"/>
                <a:gd name="T2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124">
                  <a:moveTo>
                    <a:pt x="21" y="0"/>
                  </a:moveTo>
                  <a:lnTo>
                    <a:pt x="21" y="0"/>
                  </a:lnTo>
                  <a:lnTo>
                    <a:pt x="33" y="16"/>
                  </a:lnTo>
                  <a:lnTo>
                    <a:pt x="42" y="31"/>
                  </a:lnTo>
                  <a:lnTo>
                    <a:pt x="45" y="39"/>
                  </a:lnTo>
                  <a:lnTo>
                    <a:pt x="47" y="45"/>
                  </a:lnTo>
                  <a:lnTo>
                    <a:pt x="47" y="45"/>
                  </a:lnTo>
                  <a:lnTo>
                    <a:pt x="47" y="53"/>
                  </a:lnTo>
                  <a:lnTo>
                    <a:pt x="46" y="64"/>
                  </a:lnTo>
                  <a:lnTo>
                    <a:pt x="40" y="91"/>
                  </a:lnTo>
                  <a:lnTo>
                    <a:pt x="33" y="124"/>
                  </a:lnTo>
                  <a:lnTo>
                    <a:pt x="21" y="122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364">
              <a:extLst>
                <a:ext uri="{FF2B5EF4-FFF2-40B4-BE49-F238E27FC236}">
                  <a16:creationId xmlns:a16="http://schemas.microsoft.com/office/drawing/2014/main" xmlns="" id="{3B96EA44-05CA-4654-8A8C-2D1BE0498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185" y="2275322"/>
              <a:ext cx="596838" cy="792260"/>
            </a:xfrm>
            <a:custGeom>
              <a:avLst/>
              <a:gdLst>
                <a:gd name="T0" fmla="*/ 3 w 225"/>
                <a:gd name="T1" fmla="*/ 48 h 300"/>
                <a:gd name="T2" fmla="*/ 0 w 225"/>
                <a:gd name="T3" fmla="*/ 81 h 300"/>
                <a:gd name="T4" fmla="*/ 3 w 225"/>
                <a:gd name="T5" fmla="*/ 134 h 300"/>
                <a:gd name="T6" fmla="*/ 9 w 225"/>
                <a:gd name="T7" fmla="*/ 176 h 300"/>
                <a:gd name="T8" fmla="*/ 21 w 225"/>
                <a:gd name="T9" fmla="*/ 219 h 300"/>
                <a:gd name="T10" fmla="*/ 35 w 225"/>
                <a:gd name="T11" fmla="*/ 247 h 300"/>
                <a:gd name="T12" fmla="*/ 49 w 225"/>
                <a:gd name="T13" fmla="*/ 263 h 300"/>
                <a:gd name="T14" fmla="*/ 63 w 225"/>
                <a:gd name="T15" fmla="*/ 278 h 300"/>
                <a:gd name="T16" fmla="*/ 82 w 225"/>
                <a:gd name="T17" fmla="*/ 290 h 300"/>
                <a:gd name="T18" fmla="*/ 92 w 225"/>
                <a:gd name="T19" fmla="*/ 294 h 300"/>
                <a:gd name="T20" fmla="*/ 113 w 225"/>
                <a:gd name="T21" fmla="*/ 300 h 300"/>
                <a:gd name="T22" fmla="*/ 132 w 225"/>
                <a:gd name="T23" fmla="*/ 299 h 300"/>
                <a:gd name="T24" fmla="*/ 149 w 225"/>
                <a:gd name="T25" fmla="*/ 294 h 300"/>
                <a:gd name="T26" fmla="*/ 163 w 225"/>
                <a:gd name="T27" fmla="*/ 284 h 300"/>
                <a:gd name="T28" fmla="*/ 177 w 225"/>
                <a:gd name="T29" fmla="*/ 271 h 300"/>
                <a:gd name="T30" fmla="*/ 189 w 225"/>
                <a:gd name="T31" fmla="*/ 254 h 300"/>
                <a:gd name="T32" fmla="*/ 207 w 225"/>
                <a:gd name="T33" fmla="*/ 214 h 300"/>
                <a:gd name="T34" fmla="*/ 219 w 225"/>
                <a:gd name="T35" fmla="*/ 169 h 300"/>
                <a:gd name="T36" fmla="*/ 225 w 225"/>
                <a:gd name="T37" fmla="*/ 122 h 300"/>
                <a:gd name="T38" fmla="*/ 225 w 225"/>
                <a:gd name="T39" fmla="*/ 80 h 300"/>
                <a:gd name="T40" fmla="*/ 220 w 225"/>
                <a:gd name="T41" fmla="*/ 46 h 300"/>
                <a:gd name="T42" fmla="*/ 218 w 225"/>
                <a:gd name="T43" fmla="*/ 40 h 300"/>
                <a:gd name="T44" fmla="*/ 211 w 225"/>
                <a:gd name="T45" fmla="*/ 28 h 300"/>
                <a:gd name="T46" fmla="*/ 200 w 225"/>
                <a:gd name="T47" fmla="*/ 18 h 300"/>
                <a:gd name="T48" fmla="*/ 178 w 225"/>
                <a:gd name="T49" fmla="*/ 7 h 300"/>
                <a:gd name="T50" fmla="*/ 144 w 225"/>
                <a:gd name="T51" fmla="*/ 1 h 300"/>
                <a:gd name="T52" fmla="*/ 105 w 225"/>
                <a:gd name="T53" fmla="*/ 0 h 300"/>
                <a:gd name="T54" fmla="*/ 68 w 225"/>
                <a:gd name="T55" fmla="*/ 6 h 300"/>
                <a:gd name="T56" fmla="*/ 35 w 225"/>
                <a:gd name="T57" fmla="*/ 17 h 300"/>
                <a:gd name="T58" fmla="*/ 12 w 225"/>
                <a:gd name="T59" fmla="*/ 31 h 300"/>
                <a:gd name="T60" fmla="*/ 6 w 225"/>
                <a:gd name="T61" fmla="*/ 40 h 300"/>
                <a:gd name="T62" fmla="*/ 3 w 225"/>
                <a:gd name="T63" fmla="*/ 4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" h="300">
                  <a:moveTo>
                    <a:pt x="3" y="48"/>
                  </a:moveTo>
                  <a:lnTo>
                    <a:pt x="3" y="48"/>
                  </a:lnTo>
                  <a:lnTo>
                    <a:pt x="1" y="58"/>
                  </a:lnTo>
                  <a:lnTo>
                    <a:pt x="0" y="81"/>
                  </a:lnTo>
                  <a:lnTo>
                    <a:pt x="1" y="115"/>
                  </a:lnTo>
                  <a:lnTo>
                    <a:pt x="3" y="134"/>
                  </a:lnTo>
                  <a:lnTo>
                    <a:pt x="5" y="156"/>
                  </a:lnTo>
                  <a:lnTo>
                    <a:pt x="9" y="176"/>
                  </a:lnTo>
                  <a:lnTo>
                    <a:pt x="14" y="198"/>
                  </a:lnTo>
                  <a:lnTo>
                    <a:pt x="21" y="219"/>
                  </a:lnTo>
                  <a:lnTo>
                    <a:pt x="30" y="238"/>
                  </a:lnTo>
                  <a:lnTo>
                    <a:pt x="35" y="247"/>
                  </a:lnTo>
                  <a:lnTo>
                    <a:pt x="41" y="255"/>
                  </a:lnTo>
                  <a:lnTo>
                    <a:pt x="49" y="263"/>
                  </a:lnTo>
                  <a:lnTo>
                    <a:pt x="56" y="271"/>
                  </a:lnTo>
                  <a:lnTo>
                    <a:pt x="63" y="278"/>
                  </a:lnTo>
                  <a:lnTo>
                    <a:pt x="73" y="284"/>
                  </a:lnTo>
                  <a:lnTo>
                    <a:pt x="82" y="290"/>
                  </a:lnTo>
                  <a:lnTo>
                    <a:pt x="92" y="294"/>
                  </a:lnTo>
                  <a:lnTo>
                    <a:pt x="92" y="294"/>
                  </a:lnTo>
                  <a:lnTo>
                    <a:pt x="103" y="297"/>
                  </a:lnTo>
                  <a:lnTo>
                    <a:pt x="113" y="300"/>
                  </a:lnTo>
                  <a:lnTo>
                    <a:pt x="122" y="300"/>
                  </a:lnTo>
                  <a:lnTo>
                    <a:pt x="132" y="299"/>
                  </a:lnTo>
                  <a:lnTo>
                    <a:pt x="141" y="297"/>
                  </a:lnTo>
                  <a:lnTo>
                    <a:pt x="149" y="294"/>
                  </a:lnTo>
                  <a:lnTo>
                    <a:pt x="156" y="289"/>
                  </a:lnTo>
                  <a:lnTo>
                    <a:pt x="163" y="284"/>
                  </a:lnTo>
                  <a:lnTo>
                    <a:pt x="171" y="278"/>
                  </a:lnTo>
                  <a:lnTo>
                    <a:pt x="177" y="271"/>
                  </a:lnTo>
                  <a:lnTo>
                    <a:pt x="183" y="262"/>
                  </a:lnTo>
                  <a:lnTo>
                    <a:pt x="189" y="254"/>
                  </a:lnTo>
                  <a:lnTo>
                    <a:pt x="199" y="236"/>
                  </a:lnTo>
                  <a:lnTo>
                    <a:pt x="207" y="214"/>
                  </a:lnTo>
                  <a:lnTo>
                    <a:pt x="213" y="192"/>
                  </a:lnTo>
                  <a:lnTo>
                    <a:pt x="219" y="169"/>
                  </a:lnTo>
                  <a:lnTo>
                    <a:pt x="223" y="145"/>
                  </a:lnTo>
                  <a:lnTo>
                    <a:pt x="225" y="122"/>
                  </a:lnTo>
                  <a:lnTo>
                    <a:pt x="225" y="100"/>
                  </a:lnTo>
                  <a:lnTo>
                    <a:pt x="225" y="80"/>
                  </a:lnTo>
                  <a:lnTo>
                    <a:pt x="223" y="62"/>
                  </a:lnTo>
                  <a:lnTo>
                    <a:pt x="220" y="46"/>
                  </a:lnTo>
                  <a:lnTo>
                    <a:pt x="220" y="46"/>
                  </a:lnTo>
                  <a:lnTo>
                    <a:pt x="218" y="40"/>
                  </a:lnTo>
                  <a:lnTo>
                    <a:pt x="214" y="34"/>
                  </a:lnTo>
                  <a:lnTo>
                    <a:pt x="211" y="28"/>
                  </a:lnTo>
                  <a:lnTo>
                    <a:pt x="205" y="23"/>
                  </a:lnTo>
                  <a:lnTo>
                    <a:pt x="200" y="18"/>
                  </a:lnTo>
                  <a:lnTo>
                    <a:pt x="193" y="14"/>
                  </a:lnTo>
                  <a:lnTo>
                    <a:pt x="178" y="7"/>
                  </a:lnTo>
                  <a:lnTo>
                    <a:pt x="161" y="4"/>
                  </a:lnTo>
                  <a:lnTo>
                    <a:pt x="144" y="1"/>
                  </a:lnTo>
                  <a:lnTo>
                    <a:pt x="125" y="0"/>
                  </a:lnTo>
                  <a:lnTo>
                    <a:pt x="105" y="0"/>
                  </a:lnTo>
                  <a:lnTo>
                    <a:pt x="86" y="2"/>
                  </a:lnTo>
                  <a:lnTo>
                    <a:pt x="68" y="6"/>
                  </a:lnTo>
                  <a:lnTo>
                    <a:pt x="51" y="11"/>
                  </a:lnTo>
                  <a:lnTo>
                    <a:pt x="35" y="17"/>
                  </a:lnTo>
                  <a:lnTo>
                    <a:pt x="23" y="23"/>
                  </a:lnTo>
                  <a:lnTo>
                    <a:pt x="12" y="31"/>
                  </a:lnTo>
                  <a:lnTo>
                    <a:pt x="9" y="35"/>
                  </a:lnTo>
                  <a:lnTo>
                    <a:pt x="6" y="40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368">
              <a:extLst>
                <a:ext uri="{FF2B5EF4-FFF2-40B4-BE49-F238E27FC236}">
                  <a16:creationId xmlns:a16="http://schemas.microsoft.com/office/drawing/2014/main" xmlns="" id="{B6AAC52A-BFBC-4A52-BC24-149A0DC0F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421" y="3215471"/>
              <a:ext cx="1600368" cy="2413755"/>
            </a:xfrm>
            <a:custGeom>
              <a:avLst/>
              <a:gdLst>
                <a:gd name="T0" fmla="*/ 0 w 605"/>
                <a:gd name="T1" fmla="*/ 67 h 916"/>
                <a:gd name="T2" fmla="*/ 231 w 605"/>
                <a:gd name="T3" fmla="*/ 4 h 916"/>
                <a:gd name="T4" fmla="*/ 231 w 605"/>
                <a:gd name="T5" fmla="*/ 4 h 916"/>
                <a:gd name="T6" fmla="*/ 246 w 605"/>
                <a:gd name="T7" fmla="*/ 18 h 916"/>
                <a:gd name="T8" fmla="*/ 280 w 605"/>
                <a:gd name="T9" fmla="*/ 52 h 916"/>
                <a:gd name="T10" fmla="*/ 300 w 605"/>
                <a:gd name="T11" fmla="*/ 70 h 916"/>
                <a:gd name="T12" fmla="*/ 320 w 605"/>
                <a:gd name="T13" fmla="*/ 85 h 916"/>
                <a:gd name="T14" fmla="*/ 329 w 605"/>
                <a:gd name="T15" fmla="*/ 91 h 916"/>
                <a:gd name="T16" fmla="*/ 337 w 605"/>
                <a:gd name="T17" fmla="*/ 96 h 916"/>
                <a:gd name="T18" fmla="*/ 344 w 605"/>
                <a:gd name="T19" fmla="*/ 99 h 916"/>
                <a:gd name="T20" fmla="*/ 350 w 605"/>
                <a:gd name="T21" fmla="*/ 101 h 916"/>
                <a:gd name="T22" fmla="*/ 350 w 605"/>
                <a:gd name="T23" fmla="*/ 101 h 916"/>
                <a:gd name="T24" fmla="*/ 353 w 605"/>
                <a:gd name="T25" fmla="*/ 99 h 916"/>
                <a:gd name="T26" fmla="*/ 357 w 605"/>
                <a:gd name="T27" fmla="*/ 96 h 916"/>
                <a:gd name="T28" fmla="*/ 366 w 605"/>
                <a:gd name="T29" fmla="*/ 84 h 916"/>
                <a:gd name="T30" fmla="*/ 375 w 605"/>
                <a:gd name="T31" fmla="*/ 68 h 916"/>
                <a:gd name="T32" fmla="*/ 385 w 605"/>
                <a:gd name="T33" fmla="*/ 50 h 916"/>
                <a:gd name="T34" fmla="*/ 401 w 605"/>
                <a:gd name="T35" fmla="*/ 16 h 916"/>
                <a:gd name="T36" fmla="*/ 408 w 605"/>
                <a:gd name="T37" fmla="*/ 0 h 916"/>
                <a:gd name="T38" fmla="*/ 408 w 605"/>
                <a:gd name="T39" fmla="*/ 0 h 916"/>
                <a:gd name="T40" fmla="*/ 529 w 605"/>
                <a:gd name="T41" fmla="*/ 27 h 916"/>
                <a:gd name="T42" fmla="*/ 605 w 605"/>
                <a:gd name="T43" fmla="*/ 897 h 916"/>
                <a:gd name="T44" fmla="*/ 605 w 605"/>
                <a:gd name="T45" fmla="*/ 897 h 916"/>
                <a:gd name="T46" fmla="*/ 592 w 605"/>
                <a:gd name="T47" fmla="*/ 899 h 916"/>
                <a:gd name="T48" fmla="*/ 554 w 605"/>
                <a:gd name="T49" fmla="*/ 905 h 916"/>
                <a:gd name="T50" fmla="*/ 496 w 605"/>
                <a:gd name="T51" fmla="*/ 911 h 916"/>
                <a:gd name="T52" fmla="*/ 460 w 605"/>
                <a:gd name="T53" fmla="*/ 913 h 916"/>
                <a:gd name="T54" fmla="*/ 420 w 605"/>
                <a:gd name="T55" fmla="*/ 914 h 916"/>
                <a:gd name="T56" fmla="*/ 376 w 605"/>
                <a:gd name="T57" fmla="*/ 916 h 916"/>
                <a:gd name="T58" fmla="*/ 329 w 605"/>
                <a:gd name="T59" fmla="*/ 916 h 916"/>
                <a:gd name="T60" fmla="*/ 280 w 605"/>
                <a:gd name="T61" fmla="*/ 914 h 916"/>
                <a:gd name="T62" fmla="*/ 227 w 605"/>
                <a:gd name="T63" fmla="*/ 911 h 916"/>
                <a:gd name="T64" fmla="*/ 172 w 605"/>
                <a:gd name="T65" fmla="*/ 906 h 916"/>
                <a:gd name="T66" fmla="*/ 116 w 605"/>
                <a:gd name="T67" fmla="*/ 899 h 916"/>
                <a:gd name="T68" fmla="*/ 58 w 605"/>
                <a:gd name="T69" fmla="*/ 889 h 916"/>
                <a:gd name="T70" fmla="*/ 0 w 605"/>
                <a:gd name="T71" fmla="*/ 876 h 916"/>
                <a:gd name="T72" fmla="*/ 0 w 605"/>
                <a:gd name="T73" fmla="*/ 876 h 916"/>
                <a:gd name="T74" fmla="*/ 2 w 605"/>
                <a:gd name="T75" fmla="*/ 747 h 916"/>
                <a:gd name="T76" fmla="*/ 3 w 605"/>
                <a:gd name="T77" fmla="*/ 611 h 916"/>
                <a:gd name="T78" fmla="*/ 3 w 605"/>
                <a:gd name="T79" fmla="*/ 347 h 916"/>
                <a:gd name="T80" fmla="*/ 2 w 605"/>
                <a:gd name="T81" fmla="*/ 146 h 916"/>
                <a:gd name="T82" fmla="*/ 0 w 605"/>
                <a:gd name="T83" fmla="*/ 67 h 916"/>
                <a:gd name="T84" fmla="*/ 0 w 605"/>
                <a:gd name="T85" fmla="*/ 67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5" h="916">
                  <a:moveTo>
                    <a:pt x="0" y="67"/>
                  </a:moveTo>
                  <a:lnTo>
                    <a:pt x="231" y="4"/>
                  </a:lnTo>
                  <a:lnTo>
                    <a:pt x="231" y="4"/>
                  </a:lnTo>
                  <a:lnTo>
                    <a:pt x="246" y="18"/>
                  </a:lnTo>
                  <a:lnTo>
                    <a:pt x="280" y="52"/>
                  </a:lnTo>
                  <a:lnTo>
                    <a:pt x="300" y="70"/>
                  </a:lnTo>
                  <a:lnTo>
                    <a:pt x="320" y="85"/>
                  </a:lnTo>
                  <a:lnTo>
                    <a:pt x="329" y="91"/>
                  </a:lnTo>
                  <a:lnTo>
                    <a:pt x="337" y="96"/>
                  </a:lnTo>
                  <a:lnTo>
                    <a:pt x="344" y="99"/>
                  </a:lnTo>
                  <a:lnTo>
                    <a:pt x="350" y="101"/>
                  </a:lnTo>
                  <a:lnTo>
                    <a:pt x="350" y="101"/>
                  </a:lnTo>
                  <a:lnTo>
                    <a:pt x="353" y="99"/>
                  </a:lnTo>
                  <a:lnTo>
                    <a:pt x="357" y="96"/>
                  </a:lnTo>
                  <a:lnTo>
                    <a:pt x="366" y="84"/>
                  </a:lnTo>
                  <a:lnTo>
                    <a:pt x="375" y="68"/>
                  </a:lnTo>
                  <a:lnTo>
                    <a:pt x="385" y="50"/>
                  </a:lnTo>
                  <a:lnTo>
                    <a:pt x="401" y="16"/>
                  </a:lnTo>
                  <a:lnTo>
                    <a:pt x="408" y="0"/>
                  </a:lnTo>
                  <a:lnTo>
                    <a:pt x="408" y="0"/>
                  </a:lnTo>
                  <a:lnTo>
                    <a:pt x="529" y="27"/>
                  </a:lnTo>
                  <a:lnTo>
                    <a:pt x="605" y="897"/>
                  </a:lnTo>
                  <a:lnTo>
                    <a:pt x="605" y="897"/>
                  </a:lnTo>
                  <a:lnTo>
                    <a:pt x="592" y="899"/>
                  </a:lnTo>
                  <a:lnTo>
                    <a:pt x="554" y="905"/>
                  </a:lnTo>
                  <a:lnTo>
                    <a:pt x="496" y="911"/>
                  </a:lnTo>
                  <a:lnTo>
                    <a:pt x="460" y="913"/>
                  </a:lnTo>
                  <a:lnTo>
                    <a:pt x="420" y="914"/>
                  </a:lnTo>
                  <a:lnTo>
                    <a:pt x="376" y="916"/>
                  </a:lnTo>
                  <a:lnTo>
                    <a:pt x="329" y="916"/>
                  </a:lnTo>
                  <a:lnTo>
                    <a:pt x="280" y="914"/>
                  </a:lnTo>
                  <a:lnTo>
                    <a:pt x="227" y="911"/>
                  </a:lnTo>
                  <a:lnTo>
                    <a:pt x="172" y="906"/>
                  </a:lnTo>
                  <a:lnTo>
                    <a:pt x="116" y="899"/>
                  </a:lnTo>
                  <a:lnTo>
                    <a:pt x="58" y="889"/>
                  </a:lnTo>
                  <a:lnTo>
                    <a:pt x="0" y="876"/>
                  </a:lnTo>
                  <a:lnTo>
                    <a:pt x="0" y="876"/>
                  </a:lnTo>
                  <a:lnTo>
                    <a:pt x="2" y="747"/>
                  </a:lnTo>
                  <a:lnTo>
                    <a:pt x="3" y="611"/>
                  </a:lnTo>
                  <a:lnTo>
                    <a:pt x="3" y="347"/>
                  </a:lnTo>
                  <a:lnTo>
                    <a:pt x="2" y="14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Line 369">
              <a:extLst>
                <a:ext uri="{FF2B5EF4-FFF2-40B4-BE49-F238E27FC236}">
                  <a16:creationId xmlns:a16="http://schemas.microsoft.com/office/drawing/2014/main" xmlns="" id="{7C05C19A-E210-4B38-B856-186600EB3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5397" y="320490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Line 370">
              <a:extLst>
                <a:ext uri="{FF2B5EF4-FFF2-40B4-BE49-F238E27FC236}">
                  <a16:creationId xmlns:a16="http://schemas.microsoft.com/office/drawing/2014/main" xmlns="" id="{100A37E3-CACA-4ED3-AE5C-9A593927A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75397" y="320490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371">
              <a:extLst>
                <a:ext uri="{FF2B5EF4-FFF2-40B4-BE49-F238E27FC236}">
                  <a16:creationId xmlns:a16="http://schemas.microsoft.com/office/drawing/2014/main" xmlns="" id="{97280D15-4752-4607-81BB-C16B7E2BB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7936" y="3648574"/>
              <a:ext cx="216553" cy="1404942"/>
            </a:xfrm>
            <a:custGeom>
              <a:avLst/>
              <a:gdLst>
                <a:gd name="T0" fmla="*/ 10 w 82"/>
                <a:gd name="T1" fmla="*/ 4 h 533"/>
                <a:gd name="T2" fmla="*/ 0 w 82"/>
                <a:gd name="T3" fmla="*/ 183 h 533"/>
                <a:gd name="T4" fmla="*/ 76 w 82"/>
                <a:gd name="T5" fmla="*/ 533 h 533"/>
                <a:gd name="T6" fmla="*/ 82 w 82"/>
                <a:gd name="T7" fmla="*/ 210 h 533"/>
                <a:gd name="T8" fmla="*/ 39 w 82"/>
                <a:gd name="T9" fmla="*/ 0 h 533"/>
                <a:gd name="T10" fmla="*/ 10 w 82"/>
                <a:gd name="T11" fmla="*/ 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533">
                  <a:moveTo>
                    <a:pt x="10" y="4"/>
                  </a:moveTo>
                  <a:lnTo>
                    <a:pt x="0" y="183"/>
                  </a:lnTo>
                  <a:lnTo>
                    <a:pt x="76" y="533"/>
                  </a:lnTo>
                  <a:lnTo>
                    <a:pt x="82" y="210"/>
                  </a:lnTo>
                  <a:lnTo>
                    <a:pt x="39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372">
              <a:extLst>
                <a:ext uri="{FF2B5EF4-FFF2-40B4-BE49-F238E27FC236}">
                  <a16:creationId xmlns:a16="http://schemas.microsoft.com/office/drawing/2014/main" xmlns="" id="{16AF1368-C7CF-4CF5-9D56-32C95495F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697" y="3215471"/>
              <a:ext cx="1161982" cy="2809884"/>
            </a:xfrm>
            <a:custGeom>
              <a:avLst/>
              <a:gdLst>
                <a:gd name="T0" fmla="*/ 0 w 442"/>
                <a:gd name="T1" fmla="*/ 1066 h 1066"/>
                <a:gd name="T2" fmla="*/ 4 w 442"/>
                <a:gd name="T3" fmla="*/ 446 h 1066"/>
                <a:gd name="T4" fmla="*/ 45 w 442"/>
                <a:gd name="T5" fmla="*/ 0 h 1066"/>
                <a:gd name="T6" fmla="*/ 45 w 442"/>
                <a:gd name="T7" fmla="*/ 0 h 1066"/>
                <a:gd name="T8" fmla="*/ 68 w 442"/>
                <a:gd name="T9" fmla="*/ 3 h 1066"/>
                <a:gd name="T10" fmla="*/ 91 w 442"/>
                <a:gd name="T11" fmla="*/ 5 h 1066"/>
                <a:gd name="T12" fmla="*/ 134 w 442"/>
                <a:gd name="T13" fmla="*/ 12 h 1066"/>
                <a:gd name="T14" fmla="*/ 173 w 442"/>
                <a:gd name="T15" fmla="*/ 21 h 1066"/>
                <a:gd name="T16" fmla="*/ 207 w 442"/>
                <a:gd name="T17" fmla="*/ 29 h 1066"/>
                <a:gd name="T18" fmla="*/ 234 w 442"/>
                <a:gd name="T19" fmla="*/ 39 h 1066"/>
                <a:gd name="T20" fmla="*/ 254 w 442"/>
                <a:gd name="T21" fmla="*/ 46 h 1066"/>
                <a:gd name="T22" fmla="*/ 272 w 442"/>
                <a:gd name="T23" fmla="*/ 53 h 1066"/>
                <a:gd name="T24" fmla="*/ 272 w 442"/>
                <a:gd name="T25" fmla="*/ 53 h 1066"/>
                <a:gd name="T26" fmla="*/ 281 w 442"/>
                <a:gd name="T27" fmla="*/ 70 h 1066"/>
                <a:gd name="T28" fmla="*/ 292 w 442"/>
                <a:gd name="T29" fmla="*/ 92 h 1066"/>
                <a:gd name="T30" fmla="*/ 304 w 442"/>
                <a:gd name="T31" fmla="*/ 121 h 1066"/>
                <a:gd name="T32" fmla="*/ 319 w 442"/>
                <a:gd name="T33" fmla="*/ 159 h 1066"/>
                <a:gd name="T34" fmla="*/ 336 w 442"/>
                <a:gd name="T35" fmla="*/ 202 h 1066"/>
                <a:gd name="T36" fmla="*/ 355 w 442"/>
                <a:gd name="T37" fmla="*/ 253 h 1066"/>
                <a:gd name="T38" fmla="*/ 371 w 442"/>
                <a:gd name="T39" fmla="*/ 311 h 1066"/>
                <a:gd name="T40" fmla="*/ 388 w 442"/>
                <a:gd name="T41" fmla="*/ 375 h 1066"/>
                <a:gd name="T42" fmla="*/ 397 w 442"/>
                <a:gd name="T43" fmla="*/ 409 h 1066"/>
                <a:gd name="T44" fmla="*/ 404 w 442"/>
                <a:gd name="T45" fmla="*/ 444 h 1066"/>
                <a:gd name="T46" fmla="*/ 411 w 442"/>
                <a:gd name="T47" fmla="*/ 480 h 1066"/>
                <a:gd name="T48" fmla="*/ 419 w 442"/>
                <a:gd name="T49" fmla="*/ 519 h 1066"/>
                <a:gd name="T50" fmla="*/ 425 w 442"/>
                <a:gd name="T51" fmla="*/ 559 h 1066"/>
                <a:gd name="T52" fmla="*/ 429 w 442"/>
                <a:gd name="T53" fmla="*/ 599 h 1066"/>
                <a:gd name="T54" fmla="*/ 434 w 442"/>
                <a:gd name="T55" fmla="*/ 641 h 1066"/>
                <a:gd name="T56" fmla="*/ 437 w 442"/>
                <a:gd name="T57" fmla="*/ 683 h 1066"/>
                <a:gd name="T58" fmla="*/ 439 w 442"/>
                <a:gd name="T59" fmla="*/ 727 h 1066"/>
                <a:gd name="T60" fmla="*/ 442 w 442"/>
                <a:gd name="T61" fmla="*/ 773 h 1066"/>
                <a:gd name="T62" fmla="*/ 442 w 442"/>
                <a:gd name="T63" fmla="*/ 819 h 1066"/>
                <a:gd name="T64" fmla="*/ 440 w 442"/>
                <a:gd name="T65" fmla="*/ 866 h 1066"/>
                <a:gd name="T66" fmla="*/ 437 w 442"/>
                <a:gd name="T67" fmla="*/ 913 h 1066"/>
                <a:gd name="T68" fmla="*/ 433 w 442"/>
                <a:gd name="T69" fmla="*/ 963 h 1066"/>
                <a:gd name="T70" fmla="*/ 433 w 442"/>
                <a:gd name="T71" fmla="*/ 963 h 1066"/>
                <a:gd name="T72" fmla="*/ 419 w 442"/>
                <a:gd name="T73" fmla="*/ 970 h 1066"/>
                <a:gd name="T74" fmla="*/ 402 w 442"/>
                <a:gd name="T75" fmla="*/ 978 h 1066"/>
                <a:gd name="T76" fmla="*/ 382 w 442"/>
                <a:gd name="T77" fmla="*/ 988 h 1066"/>
                <a:gd name="T78" fmla="*/ 361 w 442"/>
                <a:gd name="T79" fmla="*/ 997 h 1066"/>
                <a:gd name="T80" fmla="*/ 338 w 442"/>
                <a:gd name="T81" fmla="*/ 1006 h 1066"/>
                <a:gd name="T82" fmla="*/ 312 w 442"/>
                <a:gd name="T83" fmla="*/ 1015 h 1066"/>
                <a:gd name="T84" fmla="*/ 284 w 442"/>
                <a:gd name="T85" fmla="*/ 1023 h 1066"/>
                <a:gd name="T86" fmla="*/ 255 w 442"/>
                <a:gd name="T87" fmla="*/ 1032 h 1066"/>
                <a:gd name="T88" fmla="*/ 226 w 442"/>
                <a:gd name="T89" fmla="*/ 1039 h 1066"/>
                <a:gd name="T90" fmla="*/ 195 w 442"/>
                <a:gd name="T91" fmla="*/ 1046 h 1066"/>
                <a:gd name="T92" fmla="*/ 163 w 442"/>
                <a:gd name="T93" fmla="*/ 1052 h 1066"/>
                <a:gd name="T94" fmla="*/ 131 w 442"/>
                <a:gd name="T95" fmla="*/ 1058 h 1066"/>
                <a:gd name="T96" fmla="*/ 98 w 442"/>
                <a:gd name="T97" fmla="*/ 1062 h 1066"/>
                <a:gd name="T98" fmla="*/ 65 w 442"/>
                <a:gd name="T99" fmla="*/ 1064 h 1066"/>
                <a:gd name="T100" fmla="*/ 33 w 442"/>
                <a:gd name="T101" fmla="*/ 1066 h 1066"/>
                <a:gd name="T102" fmla="*/ 0 w 442"/>
                <a:gd name="T103" fmla="*/ 1066 h 1066"/>
                <a:gd name="T104" fmla="*/ 0 w 442"/>
                <a:gd name="T105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2" h="1066">
                  <a:moveTo>
                    <a:pt x="0" y="1066"/>
                  </a:moveTo>
                  <a:lnTo>
                    <a:pt x="4" y="446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5"/>
                  </a:lnTo>
                  <a:lnTo>
                    <a:pt x="134" y="12"/>
                  </a:lnTo>
                  <a:lnTo>
                    <a:pt x="173" y="21"/>
                  </a:lnTo>
                  <a:lnTo>
                    <a:pt x="207" y="29"/>
                  </a:lnTo>
                  <a:lnTo>
                    <a:pt x="234" y="39"/>
                  </a:lnTo>
                  <a:lnTo>
                    <a:pt x="254" y="46"/>
                  </a:lnTo>
                  <a:lnTo>
                    <a:pt x="272" y="53"/>
                  </a:lnTo>
                  <a:lnTo>
                    <a:pt x="272" y="53"/>
                  </a:lnTo>
                  <a:lnTo>
                    <a:pt x="281" y="70"/>
                  </a:lnTo>
                  <a:lnTo>
                    <a:pt x="292" y="92"/>
                  </a:lnTo>
                  <a:lnTo>
                    <a:pt x="304" y="121"/>
                  </a:lnTo>
                  <a:lnTo>
                    <a:pt x="319" y="159"/>
                  </a:lnTo>
                  <a:lnTo>
                    <a:pt x="336" y="202"/>
                  </a:lnTo>
                  <a:lnTo>
                    <a:pt x="355" y="253"/>
                  </a:lnTo>
                  <a:lnTo>
                    <a:pt x="371" y="311"/>
                  </a:lnTo>
                  <a:lnTo>
                    <a:pt x="388" y="375"/>
                  </a:lnTo>
                  <a:lnTo>
                    <a:pt x="397" y="409"/>
                  </a:lnTo>
                  <a:lnTo>
                    <a:pt x="404" y="444"/>
                  </a:lnTo>
                  <a:lnTo>
                    <a:pt x="411" y="480"/>
                  </a:lnTo>
                  <a:lnTo>
                    <a:pt x="419" y="519"/>
                  </a:lnTo>
                  <a:lnTo>
                    <a:pt x="425" y="559"/>
                  </a:lnTo>
                  <a:lnTo>
                    <a:pt x="429" y="599"/>
                  </a:lnTo>
                  <a:lnTo>
                    <a:pt x="434" y="641"/>
                  </a:lnTo>
                  <a:lnTo>
                    <a:pt x="437" y="683"/>
                  </a:lnTo>
                  <a:lnTo>
                    <a:pt x="439" y="727"/>
                  </a:lnTo>
                  <a:lnTo>
                    <a:pt x="442" y="773"/>
                  </a:lnTo>
                  <a:lnTo>
                    <a:pt x="442" y="819"/>
                  </a:lnTo>
                  <a:lnTo>
                    <a:pt x="440" y="866"/>
                  </a:lnTo>
                  <a:lnTo>
                    <a:pt x="437" y="913"/>
                  </a:lnTo>
                  <a:lnTo>
                    <a:pt x="433" y="963"/>
                  </a:lnTo>
                  <a:lnTo>
                    <a:pt x="433" y="963"/>
                  </a:lnTo>
                  <a:lnTo>
                    <a:pt x="419" y="970"/>
                  </a:lnTo>
                  <a:lnTo>
                    <a:pt x="402" y="978"/>
                  </a:lnTo>
                  <a:lnTo>
                    <a:pt x="382" y="988"/>
                  </a:lnTo>
                  <a:lnTo>
                    <a:pt x="361" y="997"/>
                  </a:lnTo>
                  <a:lnTo>
                    <a:pt x="338" y="1006"/>
                  </a:lnTo>
                  <a:lnTo>
                    <a:pt x="312" y="1015"/>
                  </a:lnTo>
                  <a:lnTo>
                    <a:pt x="284" y="1023"/>
                  </a:lnTo>
                  <a:lnTo>
                    <a:pt x="255" y="1032"/>
                  </a:lnTo>
                  <a:lnTo>
                    <a:pt x="226" y="1039"/>
                  </a:lnTo>
                  <a:lnTo>
                    <a:pt x="195" y="1046"/>
                  </a:lnTo>
                  <a:lnTo>
                    <a:pt x="163" y="1052"/>
                  </a:lnTo>
                  <a:lnTo>
                    <a:pt x="131" y="1058"/>
                  </a:lnTo>
                  <a:lnTo>
                    <a:pt x="98" y="1062"/>
                  </a:lnTo>
                  <a:lnTo>
                    <a:pt x="65" y="1064"/>
                  </a:lnTo>
                  <a:lnTo>
                    <a:pt x="33" y="1066"/>
                  </a:lnTo>
                  <a:lnTo>
                    <a:pt x="0" y="106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373">
              <a:extLst>
                <a:ext uri="{FF2B5EF4-FFF2-40B4-BE49-F238E27FC236}">
                  <a16:creationId xmlns:a16="http://schemas.microsoft.com/office/drawing/2014/main" xmlns="" id="{647873F0-A312-4A6D-AF12-DF0FA8A3B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272" y="3463711"/>
              <a:ext cx="232396" cy="195426"/>
            </a:xfrm>
            <a:custGeom>
              <a:avLst/>
              <a:gdLst>
                <a:gd name="T0" fmla="*/ 0 w 89"/>
                <a:gd name="T1" fmla="*/ 0 h 73"/>
                <a:gd name="T2" fmla="*/ 37 w 89"/>
                <a:gd name="T3" fmla="*/ 73 h 73"/>
                <a:gd name="T4" fmla="*/ 61 w 89"/>
                <a:gd name="T5" fmla="*/ 73 h 73"/>
                <a:gd name="T6" fmla="*/ 89 w 89"/>
                <a:gd name="T7" fmla="*/ 1 h 73"/>
                <a:gd name="T8" fmla="*/ 0 w 89"/>
                <a:gd name="T9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3">
                  <a:moveTo>
                    <a:pt x="0" y="0"/>
                  </a:moveTo>
                  <a:lnTo>
                    <a:pt x="37" y="73"/>
                  </a:lnTo>
                  <a:lnTo>
                    <a:pt x="61" y="73"/>
                  </a:lnTo>
                  <a:lnTo>
                    <a:pt x="89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374">
              <a:extLst>
                <a:ext uri="{FF2B5EF4-FFF2-40B4-BE49-F238E27FC236}">
                  <a16:creationId xmlns:a16="http://schemas.microsoft.com/office/drawing/2014/main" xmlns="" id="{C350A658-8490-440E-BEBC-792611E7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9477" y="3220751"/>
              <a:ext cx="1103884" cy="2852138"/>
            </a:xfrm>
            <a:custGeom>
              <a:avLst/>
              <a:gdLst>
                <a:gd name="T0" fmla="*/ 413 w 417"/>
                <a:gd name="T1" fmla="*/ 1070 h 1081"/>
                <a:gd name="T2" fmla="*/ 413 w 417"/>
                <a:gd name="T3" fmla="*/ 1070 h 1081"/>
                <a:gd name="T4" fmla="*/ 416 w 417"/>
                <a:gd name="T5" fmla="*/ 994 h 1081"/>
                <a:gd name="T6" fmla="*/ 417 w 417"/>
                <a:gd name="T7" fmla="*/ 914 h 1081"/>
                <a:gd name="T8" fmla="*/ 417 w 417"/>
                <a:gd name="T9" fmla="*/ 816 h 1081"/>
                <a:gd name="T10" fmla="*/ 416 w 417"/>
                <a:gd name="T11" fmla="*/ 712 h 1081"/>
                <a:gd name="T12" fmla="*/ 414 w 417"/>
                <a:gd name="T13" fmla="*/ 661 h 1081"/>
                <a:gd name="T14" fmla="*/ 413 w 417"/>
                <a:gd name="T15" fmla="*/ 611 h 1081"/>
                <a:gd name="T16" fmla="*/ 410 w 417"/>
                <a:gd name="T17" fmla="*/ 564 h 1081"/>
                <a:gd name="T18" fmla="*/ 406 w 417"/>
                <a:gd name="T19" fmla="*/ 522 h 1081"/>
                <a:gd name="T20" fmla="*/ 401 w 417"/>
                <a:gd name="T21" fmla="*/ 485 h 1081"/>
                <a:gd name="T22" fmla="*/ 396 w 417"/>
                <a:gd name="T23" fmla="*/ 454 h 1081"/>
                <a:gd name="T24" fmla="*/ 396 w 417"/>
                <a:gd name="T25" fmla="*/ 454 h 1081"/>
                <a:gd name="T26" fmla="*/ 383 w 417"/>
                <a:gd name="T27" fmla="*/ 402 h 1081"/>
                <a:gd name="T28" fmla="*/ 371 w 417"/>
                <a:gd name="T29" fmla="*/ 354 h 1081"/>
                <a:gd name="T30" fmla="*/ 356 w 417"/>
                <a:gd name="T31" fmla="*/ 308 h 1081"/>
                <a:gd name="T32" fmla="*/ 343 w 417"/>
                <a:gd name="T33" fmla="*/ 264 h 1081"/>
                <a:gd name="T34" fmla="*/ 330 w 417"/>
                <a:gd name="T35" fmla="*/ 225 h 1081"/>
                <a:gd name="T36" fmla="*/ 316 w 417"/>
                <a:gd name="T37" fmla="*/ 187 h 1081"/>
                <a:gd name="T38" fmla="*/ 291 w 417"/>
                <a:gd name="T39" fmla="*/ 122 h 1081"/>
                <a:gd name="T40" fmla="*/ 268 w 417"/>
                <a:gd name="T41" fmla="*/ 70 h 1081"/>
                <a:gd name="T42" fmla="*/ 251 w 417"/>
                <a:gd name="T43" fmla="*/ 31 h 1081"/>
                <a:gd name="T44" fmla="*/ 234 w 417"/>
                <a:gd name="T45" fmla="*/ 0 h 1081"/>
                <a:gd name="T46" fmla="*/ 234 w 417"/>
                <a:gd name="T47" fmla="*/ 0 h 1081"/>
                <a:gd name="T48" fmla="*/ 214 w 417"/>
                <a:gd name="T49" fmla="*/ 2 h 1081"/>
                <a:gd name="T50" fmla="*/ 192 w 417"/>
                <a:gd name="T51" fmla="*/ 6 h 1081"/>
                <a:gd name="T52" fmla="*/ 171 w 417"/>
                <a:gd name="T53" fmla="*/ 9 h 1081"/>
                <a:gd name="T54" fmla="*/ 150 w 417"/>
                <a:gd name="T55" fmla="*/ 15 h 1081"/>
                <a:gd name="T56" fmla="*/ 111 w 417"/>
                <a:gd name="T57" fmla="*/ 27 h 1081"/>
                <a:gd name="T58" fmla="*/ 75 w 417"/>
                <a:gd name="T59" fmla="*/ 40 h 1081"/>
                <a:gd name="T60" fmla="*/ 43 w 417"/>
                <a:gd name="T61" fmla="*/ 53 h 1081"/>
                <a:gd name="T62" fmla="*/ 20 w 417"/>
                <a:gd name="T63" fmla="*/ 64 h 1081"/>
                <a:gd name="T64" fmla="*/ 0 w 417"/>
                <a:gd name="T65" fmla="*/ 75 h 1081"/>
                <a:gd name="T66" fmla="*/ 0 w 417"/>
                <a:gd name="T67" fmla="*/ 75 h 1081"/>
                <a:gd name="T68" fmla="*/ 2 w 417"/>
                <a:gd name="T69" fmla="*/ 180 h 1081"/>
                <a:gd name="T70" fmla="*/ 8 w 417"/>
                <a:gd name="T71" fmla="*/ 439 h 1081"/>
                <a:gd name="T72" fmla="*/ 10 w 417"/>
                <a:gd name="T73" fmla="*/ 597 h 1081"/>
                <a:gd name="T74" fmla="*/ 13 w 417"/>
                <a:gd name="T75" fmla="*/ 759 h 1081"/>
                <a:gd name="T76" fmla="*/ 13 w 417"/>
                <a:gd name="T77" fmla="*/ 914 h 1081"/>
                <a:gd name="T78" fmla="*/ 13 w 417"/>
                <a:gd name="T79" fmla="*/ 1049 h 1081"/>
                <a:gd name="T80" fmla="*/ 13 w 417"/>
                <a:gd name="T81" fmla="*/ 1049 h 1081"/>
                <a:gd name="T82" fmla="*/ 30 w 417"/>
                <a:gd name="T83" fmla="*/ 1056 h 1081"/>
                <a:gd name="T84" fmla="*/ 48 w 417"/>
                <a:gd name="T85" fmla="*/ 1064 h 1081"/>
                <a:gd name="T86" fmla="*/ 66 w 417"/>
                <a:gd name="T87" fmla="*/ 1069 h 1081"/>
                <a:gd name="T88" fmla="*/ 84 w 417"/>
                <a:gd name="T89" fmla="*/ 1072 h 1081"/>
                <a:gd name="T90" fmla="*/ 104 w 417"/>
                <a:gd name="T91" fmla="*/ 1076 h 1081"/>
                <a:gd name="T92" fmla="*/ 124 w 417"/>
                <a:gd name="T93" fmla="*/ 1078 h 1081"/>
                <a:gd name="T94" fmla="*/ 146 w 417"/>
                <a:gd name="T95" fmla="*/ 1079 h 1081"/>
                <a:gd name="T96" fmla="*/ 169 w 417"/>
                <a:gd name="T97" fmla="*/ 1081 h 1081"/>
                <a:gd name="T98" fmla="*/ 218 w 417"/>
                <a:gd name="T99" fmla="*/ 1081 h 1081"/>
                <a:gd name="T100" fmla="*/ 274 w 417"/>
                <a:gd name="T101" fmla="*/ 1078 h 1081"/>
                <a:gd name="T102" fmla="*/ 413 w 417"/>
                <a:gd name="T103" fmla="*/ 1070 h 1081"/>
                <a:gd name="T104" fmla="*/ 413 w 417"/>
                <a:gd name="T105" fmla="*/ 107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17" h="1081">
                  <a:moveTo>
                    <a:pt x="413" y="1070"/>
                  </a:moveTo>
                  <a:lnTo>
                    <a:pt x="413" y="1070"/>
                  </a:lnTo>
                  <a:lnTo>
                    <a:pt x="416" y="994"/>
                  </a:lnTo>
                  <a:lnTo>
                    <a:pt x="417" y="914"/>
                  </a:lnTo>
                  <a:lnTo>
                    <a:pt x="417" y="816"/>
                  </a:lnTo>
                  <a:lnTo>
                    <a:pt x="416" y="712"/>
                  </a:lnTo>
                  <a:lnTo>
                    <a:pt x="414" y="661"/>
                  </a:lnTo>
                  <a:lnTo>
                    <a:pt x="413" y="611"/>
                  </a:lnTo>
                  <a:lnTo>
                    <a:pt x="410" y="564"/>
                  </a:lnTo>
                  <a:lnTo>
                    <a:pt x="406" y="522"/>
                  </a:lnTo>
                  <a:lnTo>
                    <a:pt x="401" y="485"/>
                  </a:lnTo>
                  <a:lnTo>
                    <a:pt x="396" y="454"/>
                  </a:lnTo>
                  <a:lnTo>
                    <a:pt x="396" y="454"/>
                  </a:lnTo>
                  <a:lnTo>
                    <a:pt x="383" y="402"/>
                  </a:lnTo>
                  <a:lnTo>
                    <a:pt x="371" y="354"/>
                  </a:lnTo>
                  <a:lnTo>
                    <a:pt x="356" y="308"/>
                  </a:lnTo>
                  <a:lnTo>
                    <a:pt x="343" y="264"/>
                  </a:lnTo>
                  <a:lnTo>
                    <a:pt x="330" y="225"/>
                  </a:lnTo>
                  <a:lnTo>
                    <a:pt x="316" y="187"/>
                  </a:lnTo>
                  <a:lnTo>
                    <a:pt x="291" y="122"/>
                  </a:lnTo>
                  <a:lnTo>
                    <a:pt x="268" y="70"/>
                  </a:lnTo>
                  <a:lnTo>
                    <a:pt x="251" y="31"/>
                  </a:lnTo>
                  <a:lnTo>
                    <a:pt x="234" y="0"/>
                  </a:lnTo>
                  <a:lnTo>
                    <a:pt x="234" y="0"/>
                  </a:lnTo>
                  <a:lnTo>
                    <a:pt x="214" y="2"/>
                  </a:lnTo>
                  <a:lnTo>
                    <a:pt x="192" y="6"/>
                  </a:lnTo>
                  <a:lnTo>
                    <a:pt x="171" y="9"/>
                  </a:lnTo>
                  <a:lnTo>
                    <a:pt x="150" y="15"/>
                  </a:lnTo>
                  <a:lnTo>
                    <a:pt x="111" y="27"/>
                  </a:lnTo>
                  <a:lnTo>
                    <a:pt x="75" y="40"/>
                  </a:lnTo>
                  <a:lnTo>
                    <a:pt x="43" y="53"/>
                  </a:lnTo>
                  <a:lnTo>
                    <a:pt x="20" y="64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2" y="180"/>
                  </a:lnTo>
                  <a:lnTo>
                    <a:pt x="8" y="439"/>
                  </a:lnTo>
                  <a:lnTo>
                    <a:pt x="10" y="597"/>
                  </a:lnTo>
                  <a:lnTo>
                    <a:pt x="13" y="759"/>
                  </a:lnTo>
                  <a:lnTo>
                    <a:pt x="13" y="914"/>
                  </a:lnTo>
                  <a:lnTo>
                    <a:pt x="13" y="1049"/>
                  </a:lnTo>
                  <a:lnTo>
                    <a:pt x="13" y="1049"/>
                  </a:lnTo>
                  <a:lnTo>
                    <a:pt x="30" y="1056"/>
                  </a:lnTo>
                  <a:lnTo>
                    <a:pt x="48" y="1064"/>
                  </a:lnTo>
                  <a:lnTo>
                    <a:pt x="66" y="1069"/>
                  </a:lnTo>
                  <a:lnTo>
                    <a:pt x="84" y="1072"/>
                  </a:lnTo>
                  <a:lnTo>
                    <a:pt x="104" y="1076"/>
                  </a:lnTo>
                  <a:lnTo>
                    <a:pt x="124" y="1078"/>
                  </a:lnTo>
                  <a:lnTo>
                    <a:pt x="146" y="1079"/>
                  </a:lnTo>
                  <a:lnTo>
                    <a:pt x="169" y="1081"/>
                  </a:lnTo>
                  <a:lnTo>
                    <a:pt x="218" y="1081"/>
                  </a:lnTo>
                  <a:lnTo>
                    <a:pt x="274" y="1078"/>
                  </a:lnTo>
                  <a:lnTo>
                    <a:pt x="413" y="1070"/>
                  </a:lnTo>
                  <a:lnTo>
                    <a:pt x="413" y="10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375">
              <a:extLst>
                <a:ext uri="{FF2B5EF4-FFF2-40B4-BE49-F238E27FC236}">
                  <a16:creationId xmlns:a16="http://schemas.microsoft.com/office/drawing/2014/main" xmlns="" id="{299D35A2-AF13-4BBB-AB14-605B5C83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4833" y="1963698"/>
              <a:ext cx="744726" cy="808107"/>
            </a:xfrm>
            <a:custGeom>
              <a:avLst/>
              <a:gdLst>
                <a:gd name="T0" fmla="*/ 194 w 282"/>
                <a:gd name="T1" fmla="*/ 5 h 305"/>
                <a:gd name="T2" fmla="*/ 179 w 282"/>
                <a:gd name="T3" fmla="*/ 2 h 305"/>
                <a:gd name="T4" fmla="*/ 162 w 282"/>
                <a:gd name="T5" fmla="*/ 0 h 305"/>
                <a:gd name="T6" fmla="*/ 139 w 282"/>
                <a:gd name="T7" fmla="*/ 0 h 305"/>
                <a:gd name="T8" fmla="*/ 116 w 282"/>
                <a:gd name="T9" fmla="*/ 4 h 305"/>
                <a:gd name="T10" fmla="*/ 104 w 282"/>
                <a:gd name="T11" fmla="*/ 8 h 305"/>
                <a:gd name="T12" fmla="*/ 86 w 282"/>
                <a:gd name="T13" fmla="*/ 15 h 305"/>
                <a:gd name="T14" fmla="*/ 76 w 282"/>
                <a:gd name="T15" fmla="*/ 25 h 305"/>
                <a:gd name="T16" fmla="*/ 72 w 282"/>
                <a:gd name="T17" fmla="*/ 29 h 305"/>
                <a:gd name="T18" fmla="*/ 65 w 282"/>
                <a:gd name="T19" fmla="*/ 40 h 305"/>
                <a:gd name="T20" fmla="*/ 54 w 282"/>
                <a:gd name="T21" fmla="*/ 46 h 305"/>
                <a:gd name="T22" fmla="*/ 31 w 282"/>
                <a:gd name="T23" fmla="*/ 56 h 305"/>
                <a:gd name="T24" fmla="*/ 26 w 282"/>
                <a:gd name="T25" fmla="*/ 60 h 305"/>
                <a:gd name="T26" fmla="*/ 18 w 282"/>
                <a:gd name="T27" fmla="*/ 72 h 305"/>
                <a:gd name="T28" fmla="*/ 9 w 282"/>
                <a:gd name="T29" fmla="*/ 87 h 305"/>
                <a:gd name="T30" fmla="*/ 2 w 282"/>
                <a:gd name="T31" fmla="*/ 119 h 305"/>
                <a:gd name="T32" fmla="*/ 0 w 282"/>
                <a:gd name="T33" fmla="*/ 155 h 305"/>
                <a:gd name="T34" fmla="*/ 2 w 282"/>
                <a:gd name="T35" fmla="*/ 182 h 305"/>
                <a:gd name="T36" fmla="*/ 7 w 282"/>
                <a:gd name="T37" fmla="*/ 208 h 305"/>
                <a:gd name="T38" fmla="*/ 12 w 282"/>
                <a:gd name="T39" fmla="*/ 220 h 305"/>
                <a:gd name="T40" fmla="*/ 28 w 282"/>
                <a:gd name="T41" fmla="*/ 264 h 305"/>
                <a:gd name="T42" fmla="*/ 40 w 282"/>
                <a:gd name="T43" fmla="*/ 292 h 305"/>
                <a:gd name="T44" fmla="*/ 48 w 282"/>
                <a:gd name="T45" fmla="*/ 304 h 305"/>
                <a:gd name="T46" fmla="*/ 51 w 282"/>
                <a:gd name="T47" fmla="*/ 305 h 305"/>
                <a:gd name="T48" fmla="*/ 55 w 282"/>
                <a:gd name="T49" fmla="*/ 304 h 305"/>
                <a:gd name="T50" fmla="*/ 55 w 282"/>
                <a:gd name="T51" fmla="*/ 297 h 305"/>
                <a:gd name="T52" fmla="*/ 53 w 282"/>
                <a:gd name="T53" fmla="*/ 271 h 305"/>
                <a:gd name="T54" fmla="*/ 43 w 282"/>
                <a:gd name="T55" fmla="*/ 228 h 305"/>
                <a:gd name="T56" fmla="*/ 44 w 282"/>
                <a:gd name="T57" fmla="*/ 208 h 305"/>
                <a:gd name="T58" fmla="*/ 43 w 282"/>
                <a:gd name="T59" fmla="*/ 177 h 305"/>
                <a:gd name="T60" fmla="*/ 44 w 282"/>
                <a:gd name="T61" fmla="*/ 172 h 305"/>
                <a:gd name="T62" fmla="*/ 51 w 282"/>
                <a:gd name="T63" fmla="*/ 164 h 305"/>
                <a:gd name="T64" fmla="*/ 66 w 282"/>
                <a:gd name="T65" fmla="*/ 152 h 305"/>
                <a:gd name="T66" fmla="*/ 87 w 282"/>
                <a:gd name="T67" fmla="*/ 144 h 305"/>
                <a:gd name="T68" fmla="*/ 104 w 282"/>
                <a:gd name="T69" fmla="*/ 142 h 305"/>
                <a:gd name="T70" fmla="*/ 122 w 282"/>
                <a:gd name="T71" fmla="*/ 143 h 305"/>
                <a:gd name="T72" fmla="*/ 140 w 282"/>
                <a:gd name="T73" fmla="*/ 148 h 305"/>
                <a:gd name="T74" fmla="*/ 150 w 282"/>
                <a:gd name="T75" fmla="*/ 153 h 305"/>
                <a:gd name="T76" fmla="*/ 185 w 282"/>
                <a:gd name="T77" fmla="*/ 165 h 305"/>
                <a:gd name="T78" fmla="*/ 219 w 282"/>
                <a:gd name="T79" fmla="*/ 172 h 305"/>
                <a:gd name="T80" fmla="*/ 262 w 282"/>
                <a:gd name="T81" fmla="*/ 173 h 305"/>
                <a:gd name="T82" fmla="*/ 273 w 282"/>
                <a:gd name="T83" fmla="*/ 153 h 305"/>
                <a:gd name="T84" fmla="*/ 279 w 282"/>
                <a:gd name="T85" fmla="*/ 135 h 305"/>
                <a:gd name="T86" fmla="*/ 282 w 282"/>
                <a:gd name="T87" fmla="*/ 101 h 305"/>
                <a:gd name="T88" fmla="*/ 274 w 282"/>
                <a:gd name="T89" fmla="*/ 73 h 305"/>
                <a:gd name="T90" fmla="*/ 260 w 282"/>
                <a:gd name="T91" fmla="*/ 50 h 305"/>
                <a:gd name="T92" fmla="*/ 242 w 282"/>
                <a:gd name="T93" fmla="*/ 32 h 305"/>
                <a:gd name="T94" fmla="*/ 222 w 282"/>
                <a:gd name="T95" fmla="*/ 19 h 305"/>
                <a:gd name="T96" fmla="*/ 194 w 282"/>
                <a:gd name="T97" fmla="*/ 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82" h="305">
                  <a:moveTo>
                    <a:pt x="194" y="5"/>
                  </a:moveTo>
                  <a:lnTo>
                    <a:pt x="194" y="5"/>
                  </a:lnTo>
                  <a:lnTo>
                    <a:pt x="187" y="3"/>
                  </a:lnTo>
                  <a:lnTo>
                    <a:pt x="179" y="2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1" y="0"/>
                  </a:lnTo>
                  <a:lnTo>
                    <a:pt x="139" y="0"/>
                  </a:lnTo>
                  <a:lnTo>
                    <a:pt x="127" y="2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04" y="8"/>
                  </a:lnTo>
                  <a:lnTo>
                    <a:pt x="92" y="12"/>
                  </a:lnTo>
                  <a:lnTo>
                    <a:pt x="86" y="15"/>
                  </a:lnTo>
                  <a:lnTo>
                    <a:pt x="81" y="20"/>
                  </a:lnTo>
                  <a:lnTo>
                    <a:pt x="76" y="25"/>
                  </a:lnTo>
                  <a:lnTo>
                    <a:pt x="72" y="29"/>
                  </a:lnTo>
                  <a:lnTo>
                    <a:pt x="72" y="29"/>
                  </a:lnTo>
                  <a:lnTo>
                    <a:pt x="69" y="35"/>
                  </a:lnTo>
                  <a:lnTo>
                    <a:pt x="65" y="40"/>
                  </a:lnTo>
                  <a:lnTo>
                    <a:pt x="60" y="44"/>
                  </a:lnTo>
                  <a:lnTo>
                    <a:pt x="54" y="46"/>
                  </a:lnTo>
                  <a:lnTo>
                    <a:pt x="42" y="51"/>
                  </a:lnTo>
                  <a:lnTo>
                    <a:pt x="31" y="56"/>
                  </a:lnTo>
                  <a:lnTo>
                    <a:pt x="31" y="56"/>
                  </a:lnTo>
                  <a:lnTo>
                    <a:pt x="26" y="60"/>
                  </a:lnTo>
                  <a:lnTo>
                    <a:pt x="22" y="64"/>
                  </a:lnTo>
                  <a:lnTo>
                    <a:pt x="18" y="72"/>
                  </a:lnTo>
                  <a:lnTo>
                    <a:pt x="13" y="79"/>
                  </a:lnTo>
                  <a:lnTo>
                    <a:pt x="9" y="87"/>
                  </a:lnTo>
                  <a:lnTo>
                    <a:pt x="7" y="97"/>
                  </a:lnTo>
                  <a:lnTo>
                    <a:pt x="2" y="119"/>
                  </a:lnTo>
                  <a:lnTo>
                    <a:pt x="0" y="143"/>
                  </a:lnTo>
                  <a:lnTo>
                    <a:pt x="0" y="155"/>
                  </a:lnTo>
                  <a:lnTo>
                    <a:pt x="1" y="168"/>
                  </a:lnTo>
                  <a:lnTo>
                    <a:pt x="2" y="182"/>
                  </a:lnTo>
                  <a:lnTo>
                    <a:pt x="5" y="195"/>
                  </a:lnTo>
                  <a:lnTo>
                    <a:pt x="7" y="208"/>
                  </a:lnTo>
                  <a:lnTo>
                    <a:pt x="12" y="220"/>
                  </a:lnTo>
                  <a:lnTo>
                    <a:pt x="12" y="220"/>
                  </a:lnTo>
                  <a:lnTo>
                    <a:pt x="17" y="236"/>
                  </a:lnTo>
                  <a:lnTo>
                    <a:pt x="28" y="264"/>
                  </a:lnTo>
                  <a:lnTo>
                    <a:pt x="34" y="278"/>
                  </a:lnTo>
                  <a:lnTo>
                    <a:pt x="40" y="292"/>
                  </a:lnTo>
                  <a:lnTo>
                    <a:pt x="46" y="301"/>
                  </a:lnTo>
                  <a:lnTo>
                    <a:pt x="48" y="304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3" y="305"/>
                  </a:lnTo>
                  <a:lnTo>
                    <a:pt x="55" y="304"/>
                  </a:lnTo>
                  <a:lnTo>
                    <a:pt x="55" y="300"/>
                  </a:lnTo>
                  <a:lnTo>
                    <a:pt x="55" y="297"/>
                  </a:lnTo>
                  <a:lnTo>
                    <a:pt x="55" y="286"/>
                  </a:lnTo>
                  <a:lnTo>
                    <a:pt x="53" y="271"/>
                  </a:lnTo>
                  <a:lnTo>
                    <a:pt x="47" y="245"/>
                  </a:lnTo>
                  <a:lnTo>
                    <a:pt x="43" y="228"/>
                  </a:lnTo>
                  <a:lnTo>
                    <a:pt x="43" y="228"/>
                  </a:lnTo>
                  <a:lnTo>
                    <a:pt x="44" y="208"/>
                  </a:lnTo>
                  <a:lnTo>
                    <a:pt x="44" y="191"/>
                  </a:lnTo>
                  <a:lnTo>
                    <a:pt x="43" y="177"/>
                  </a:lnTo>
                  <a:lnTo>
                    <a:pt x="43" y="177"/>
                  </a:lnTo>
                  <a:lnTo>
                    <a:pt x="44" y="172"/>
                  </a:lnTo>
                  <a:lnTo>
                    <a:pt x="47" y="167"/>
                  </a:lnTo>
                  <a:lnTo>
                    <a:pt x="51" y="164"/>
                  </a:lnTo>
                  <a:lnTo>
                    <a:pt x="55" y="159"/>
                  </a:lnTo>
                  <a:lnTo>
                    <a:pt x="66" y="152"/>
                  </a:lnTo>
                  <a:lnTo>
                    <a:pt x="80" y="145"/>
                  </a:lnTo>
                  <a:lnTo>
                    <a:pt x="87" y="144"/>
                  </a:lnTo>
                  <a:lnTo>
                    <a:pt x="95" y="142"/>
                  </a:lnTo>
                  <a:lnTo>
                    <a:pt x="104" y="142"/>
                  </a:lnTo>
                  <a:lnTo>
                    <a:pt x="112" y="142"/>
                  </a:lnTo>
                  <a:lnTo>
                    <a:pt x="122" y="143"/>
                  </a:lnTo>
                  <a:lnTo>
                    <a:pt x="130" y="144"/>
                  </a:lnTo>
                  <a:lnTo>
                    <a:pt x="140" y="148"/>
                  </a:lnTo>
                  <a:lnTo>
                    <a:pt x="150" y="153"/>
                  </a:lnTo>
                  <a:lnTo>
                    <a:pt x="150" y="153"/>
                  </a:lnTo>
                  <a:lnTo>
                    <a:pt x="167" y="160"/>
                  </a:lnTo>
                  <a:lnTo>
                    <a:pt x="185" y="165"/>
                  </a:lnTo>
                  <a:lnTo>
                    <a:pt x="202" y="170"/>
                  </a:lnTo>
                  <a:lnTo>
                    <a:pt x="219" y="172"/>
                  </a:lnTo>
                  <a:lnTo>
                    <a:pt x="246" y="173"/>
                  </a:lnTo>
                  <a:lnTo>
                    <a:pt x="262" y="173"/>
                  </a:lnTo>
                  <a:lnTo>
                    <a:pt x="262" y="173"/>
                  </a:lnTo>
                  <a:lnTo>
                    <a:pt x="273" y="153"/>
                  </a:lnTo>
                  <a:lnTo>
                    <a:pt x="275" y="143"/>
                  </a:lnTo>
                  <a:lnTo>
                    <a:pt x="279" y="135"/>
                  </a:lnTo>
                  <a:lnTo>
                    <a:pt x="282" y="116"/>
                  </a:lnTo>
                  <a:lnTo>
                    <a:pt x="282" y="101"/>
                  </a:lnTo>
                  <a:lnTo>
                    <a:pt x="279" y="86"/>
                  </a:lnTo>
                  <a:lnTo>
                    <a:pt x="274" y="73"/>
                  </a:lnTo>
                  <a:lnTo>
                    <a:pt x="267" y="61"/>
                  </a:lnTo>
                  <a:lnTo>
                    <a:pt x="260" y="50"/>
                  </a:lnTo>
                  <a:lnTo>
                    <a:pt x="251" y="40"/>
                  </a:lnTo>
                  <a:lnTo>
                    <a:pt x="242" y="32"/>
                  </a:lnTo>
                  <a:lnTo>
                    <a:pt x="232" y="25"/>
                  </a:lnTo>
                  <a:lnTo>
                    <a:pt x="222" y="19"/>
                  </a:lnTo>
                  <a:lnTo>
                    <a:pt x="205" y="10"/>
                  </a:lnTo>
                  <a:lnTo>
                    <a:pt x="194" y="5"/>
                  </a:lnTo>
                  <a:lnTo>
                    <a:pt x="194" y="5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376">
              <a:extLst>
                <a:ext uri="{FF2B5EF4-FFF2-40B4-BE49-F238E27FC236}">
                  <a16:creationId xmlns:a16="http://schemas.microsoft.com/office/drawing/2014/main" xmlns="" id="{55B2C39F-D69B-4E8E-9000-BCCB97354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677" y="2539409"/>
              <a:ext cx="174299" cy="174299"/>
            </a:xfrm>
            <a:custGeom>
              <a:avLst/>
              <a:gdLst>
                <a:gd name="T0" fmla="*/ 66 w 66"/>
                <a:gd name="T1" fmla="*/ 34 h 67"/>
                <a:gd name="T2" fmla="*/ 66 w 66"/>
                <a:gd name="T3" fmla="*/ 34 h 67"/>
                <a:gd name="T4" fmla="*/ 65 w 66"/>
                <a:gd name="T5" fmla="*/ 27 h 67"/>
                <a:gd name="T6" fmla="*/ 64 w 66"/>
                <a:gd name="T7" fmla="*/ 21 h 67"/>
                <a:gd name="T8" fmla="*/ 60 w 66"/>
                <a:gd name="T9" fmla="*/ 15 h 67"/>
                <a:gd name="T10" fmla="*/ 56 w 66"/>
                <a:gd name="T11" fmla="*/ 10 h 67"/>
                <a:gd name="T12" fmla="*/ 52 w 66"/>
                <a:gd name="T13" fmla="*/ 6 h 67"/>
                <a:gd name="T14" fmla="*/ 46 w 66"/>
                <a:gd name="T15" fmla="*/ 2 h 67"/>
                <a:gd name="T16" fmla="*/ 39 w 66"/>
                <a:gd name="T17" fmla="*/ 1 h 67"/>
                <a:gd name="T18" fmla="*/ 32 w 66"/>
                <a:gd name="T19" fmla="*/ 0 h 67"/>
                <a:gd name="T20" fmla="*/ 32 w 66"/>
                <a:gd name="T21" fmla="*/ 0 h 67"/>
                <a:gd name="T22" fmla="*/ 26 w 66"/>
                <a:gd name="T23" fmla="*/ 1 h 67"/>
                <a:gd name="T24" fmla="*/ 20 w 66"/>
                <a:gd name="T25" fmla="*/ 2 h 67"/>
                <a:gd name="T26" fmla="*/ 14 w 66"/>
                <a:gd name="T27" fmla="*/ 6 h 67"/>
                <a:gd name="T28" fmla="*/ 9 w 66"/>
                <a:gd name="T29" fmla="*/ 10 h 67"/>
                <a:gd name="T30" fmla="*/ 6 w 66"/>
                <a:gd name="T31" fmla="*/ 15 h 67"/>
                <a:gd name="T32" fmla="*/ 2 w 66"/>
                <a:gd name="T33" fmla="*/ 21 h 67"/>
                <a:gd name="T34" fmla="*/ 1 w 66"/>
                <a:gd name="T35" fmla="*/ 27 h 67"/>
                <a:gd name="T36" fmla="*/ 0 w 66"/>
                <a:gd name="T37" fmla="*/ 34 h 67"/>
                <a:gd name="T38" fmla="*/ 0 w 66"/>
                <a:gd name="T39" fmla="*/ 34 h 67"/>
                <a:gd name="T40" fmla="*/ 1 w 66"/>
                <a:gd name="T41" fmla="*/ 40 h 67"/>
                <a:gd name="T42" fmla="*/ 2 w 66"/>
                <a:gd name="T43" fmla="*/ 46 h 67"/>
                <a:gd name="T44" fmla="*/ 6 w 66"/>
                <a:gd name="T45" fmla="*/ 52 h 67"/>
                <a:gd name="T46" fmla="*/ 9 w 66"/>
                <a:gd name="T47" fmla="*/ 57 h 67"/>
                <a:gd name="T48" fmla="*/ 14 w 66"/>
                <a:gd name="T49" fmla="*/ 60 h 67"/>
                <a:gd name="T50" fmla="*/ 20 w 66"/>
                <a:gd name="T51" fmla="*/ 64 h 67"/>
                <a:gd name="T52" fmla="*/ 26 w 66"/>
                <a:gd name="T53" fmla="*/ 65 h 67"/>
                <a:gd name="T54" fmla="*/ 32 w 66"/>
                <a:gd name="T55" fmla="*/ 67 h 67"/>
                <a:gd name="T56" fmla="*/ 32 w 66"/>
                <a:gd name="T57" fmla="*/ 67 h 67"/>
                <a:gd name="T58" fmla="*/ 39 w 66"/>
                <a:gd name="T59" fmla="*/ 65 h 67"/>
                <a:gd name="T60" fmla="*/ 46 w 66"/>
                <a:gd name="T61" fmla="*/ 64 h 67"/>
                <a:gd name="T62" fmla="*/ 52 w 66"/>
                <a:gd name="T63" fmla="*/ 60 h 67"/>
                <a:gd name="T64" fmla="*/ 56 w 66"/>
                <a:gd name="T65" fmla="*/ 57 h 67"/>
                <a:gd name="T66" fmla="*/ 60 w 66"/>
                <a:gd name="T67" fmla="*/ 52 h 67"/>
                <a:gd name="T68" fmla="*/ 64 w 66"/>
                <a:gd name="T69" fmla="*/ 46 h 67"/>
                <a:gd name="T70" fmla="*/ 65 w 66"/>
                <a:gd name="T71" fmla="*/ 40 h 67"/>
                <a:gd name="T72" fmla="*/ 66 w 66"/>
                <a:gd name="T73" fmla="*/ 34 h 67"/>
                <a:gd name="T74" fmla="*/ 66 w 66"/>
                <a:gd name="T75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" h="67">
                  <a:moveTo>
                    <a:pt x="66" y="34"/>
                  </a:moveTo>
                  <a:lnTo>
                    <a:pt x="66" y="34"/>
                  </a:lnTo>
                  <a:lnTo>
                    <a:pt x="65" y="27"/>
                  </a:lnTo>
                  <a:lnTo>
                    <a:pt x="64" y="21"/>
                  </a:lnTo>
                  <a:lnTo>
                    <a:pt x="60" y="15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6" y="2"/>
                  </a:lnTo>
                  <a:lnTo>
                    <a:pt x="39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2"/>
                  </a:lnTo>
                  <a:lnTo>
                    <a:pt x="14" y="6"/>
                  </a:lnTo>
                  <a:lnTo>
                    <a:pt x="9" y="10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2" y="46"/>
                  </a:lnTo>
                  <a:lnTo>
                    <a:pt x="6" y="52"/>
                  </a:lnTo>
                  <a:lnTo>
                    <a:pt x="9" y="57"/>
                  </a:lnTo>
                  <a:lnTo>
                    <a:pt x="14" y="60"/>
                  </a:lnTo>
                  <a:lnTo>
                    <a:pt x="20" y="64"/>
                  </a:lnTo>
                  <a:lnTo>
                    <a:pt x="26" y="65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9" y="65"/>
                  </a:lnTo>
                  <a:lnTo>
                    <a:pt x="46" y="64"/>
                  </a:lnTo>
                  <a:lnTo>
                    <a:pt x="52" y="60"/>
                  </a:lnTo>
                  <a:lnTo>
                    <a:pt x="56" y="57"/>
                  </a:lnTo>
                  <a:lnTo>
                    <a:pt x="60" y="52"/>
                  </a:lnTo>
                  <a:lnTo>
                    <a:pt x="64" y="46"/>
                  </a:lnTo>
                  <a:lnTo>
                    <a:pt x="65" y="40"/>
                  </a:lnTo>
                  <a:lnTo>
                    <a:pt x="66" y="34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FFD6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378">
              <a:extLst>
                <a:ext uri="{FF2B5EF4-FFF2-40B4-BE49-F238E27FC236}">
                  <a16:creationId xmlns:a16="http://schemas.microsoft.com/office/drawing/2014/main" xmlns="" id="{FCF95EAB-7866-4A4B-9940-A95D789AB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4058" y="2470745"/>
              <a:ext cx="559864" cy="612681"/>
            </a:xfrm>
            <a:custGeom>
              <a:avLst/>
              <a:gdLst>
                <a:gd name="T0" fmla="*/ 210 w 211"/>
                <a:gd name="T1" fmla="*/ 154 h 233"/>
                <a:gd name="T2" fmla="*/ 204 w 211"/>
                <a:gd name="T3" fmla="*/ 147 h 233"/>
                <a:gd name="T4" fmla="*/ 201 w 211"/>
                <a:gd name="T5" fmla="*/ 144 h 233"/>
                <a:gd name="T6" fmla="*/ 164 w 211"/>
                <a:gd name="T7" fmla="*/ 172 h 233"/>
                <a:gd name="T8" fmla="*/ 152 w 211"/>
                <a:gd name="T9" fmla="*/ 178 h 233"/>
                <a:gd name="T10" fmla="*/ 145 w 211"/>
                <a:gd name="T11" fmla="*/ 179 h 233"/>
                <a:gd name="T12" fmla="*/ 133 w 211"/>
                <a:gd name="T13" fmla="*/ 177 h 233"/>
                <a:gd name="T14" fmla="*/ 123 w 211"/>
                <a:gd name="T15" fmla="*/ 175 h 233"/>
                <a:gd name="T16" fmla="*/ 84 w 211"/>
                <a:gd name="T17" fmla="*/ 170 h 233"/>
                <a:gd name="T18" fmla="*/ 67 w 211"/>
                <a:gd name="T19" fmla="*/ 160 h 233"/>
                <a:gd name="T20" fmla="*/ 59 w 211"/>
                <a:gd name="T21" fmla="*/ 153 h 233"/>
                <a:gd name="T22" fmla="*/ 45 w 211"/>
                <a:gd name="T23" fmla="*/ 133 h 233"/>
                <a:gd name="T24" fmla="*/ 34 w 211"/>
                <a:gd name="T25" fmla="*/ 110 h 233"/>
                <a:gd name="T26" fmla="*/ 23 w 211"/>
                <a:gd name="T27" fmla="*/ 72 h 233"/>
                <a:gd name="T28" fmla="*/ 15 w 211"/>
                <a:gd name="T29" fmla="*/ 26 h 233"/>
                <a:gd name="T30" fmla="*/ 0 w 211"/>
                <a:gd name="T31" fmla="*/ 5 h 233"/>
                <a:gd name="T32" fmla="*/ 0 w 211"/>
                <a:gd name="T33" fmla="*/ 15 h 233"/>
                <a:gd name="T34" fmla="*/ 3 w 211"/>
                <a:gd name="T35" fmla="*/ 66 h 233"/>
                <a:gd name="T36" fmla="*/ 8 w 211"/>
                <a:gd name="T37" fmla="*/ 100 h 233"/>
                <a:gd name="T38" fmla="*/ 18 w 211"/>
                <a:gd name="T39" fmla="*/ 135 h 233"/>
                <a:gd name="T40" fmla="*/ 32 w 211"/>
                <a:gd name="T41" fmla="*/ 169 h 233"/>
                <a:gd name="T42" fmla="*/ 53 w 211"/>
                <a:gd name="T43" fmla="*/ 198 h 233"/>
                <a:gd name="T44" fmla="*/ 66 w 211"/>
                <a:gd name="T45" fmla="*/ 210 h 233"/>
                <a:gd name="T46" fmla="*/ 81 w 211"/>
                <a:gd name="T47" fmla="*/ 218 h 233"/>
                <a:gd name="T48" fmla="*/ 93 w 211"/>
                <a:gd name="T49" fmla="*/ 224 h 233"/>
                <a:gd name="T50" fmla="*/ 118 w 211"/>
                <a:gd name="T51" fmla="*/ 231 h 233"/>
                <a:gd name="T52" fmla="*/ 138 w 211"/>
                <a:gd name="T53" fmla="*/ 231 h 233"/>
                <a:gd name="T54" fmla="*/ 147 w 211"/>
                <a:gd name="T55" fmla="*/ 229 h 233"/>
                <a:gd name="T56" fmla="*/ 161 w 211"/>
                <a:gd name="T57" fmla="*/ 224 h 233"/>
                <a:gd name="T58" fmla="*/ 185 w 211"/>
                <a:gd name="T59" fmla="*/ 205 h 233"/>
                <a:gd name="T60" fmla="*/ 203 w 211"/>
                <a:gd name="T61" fmla="*/ 181 h 233"/>
                <a:gd name="T62" fmla="*/ 211 w 211"/>
                <a:gd name="T63" fmla="*/ 160 h 233"/>
                <a:gd name="T64" fmla="*/ 210 w 211"/>
                <a:gd name="T65" fmla="*/ 15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1" h="233">
                  <a:moveTo>
                    <a:pt x="210" y="154"/>
                  </a:moveTo>
                  <a:lnTo>
                    <a:pt x="210" y="154"/>
                  </a:lnTo>
                  <a:lnTo>
                    <a:pt x="207" y="150"/>
                  </a:lnTo>
                  <a:lnTo>
                    <a:pt x="204" y="147"/>
                  </a:lnTo>
                  <a:lnTo>
                    <a:pt x="201" y="144"/>
                  </a:lnTo>
                  <a:lnTo>
                    <a:pt x="201" y="144"/>
                  </a:lnTo>
                  <a:lnTo>
                    <a:pt x="178" y="164"/>
                  </a:lnTo>
                  <a:lnTo>
                    <a:pt x="164" y="172"/>
                  </a:lnTo>
                  <a:lnTo>
                    <a:pt x="158" y="176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5" y="179"/>
                  </a:lnTo>
                  <a:lnTo>
                    <a:pt x="140" y="178"/>
                  </a:lnTo>
                  <a:lnTo>
                    <a:pt x="133" y="177"/>
                  </a:lnTo>
                  <a:lnTo>
                    <a:pt x="123" y="175"/>
                  </a:lnTo>
                  <a:lnTo>
                    <a:pt x="123" y="175"/>
                  </a:lnTo>
                  <a:lnTo>
                    <a:pt x="99" y="172"/>
                  </a:lnTo>
                  <a:lnTo>
                    <a:pt x="84" y="170"/>
                  </a:lnTo>
                  <a:lnTo>
                    <a:pt x="77" y="165"/>
                  </a:lnTo>
                  <a:lnTo>
                    <a:pt x="67" y="160"/>
                  </a:lnTo>
                  <a:lnTo>
                    <a:pt x="67" y="160"/>
                  </a:lnTo>
                  <a:lnTo>
                    <a:pt x="59" y="153"/>
                  </a:lnTo>
                  <a:lnTo>
                    <a:pt x="52" y="144"/>
                  </a:lnTo>
                  <a:lnTo>
                    <a:pt x="45" y="133"/>
                  </a:lnTo>
                  <a:lnTo>
                    <a:pt x="38" y="123"/>
                  </a:lnTo>
                  <a:lnTo>
                    <a:pt x="34" y="110"/>
                  </a:lnTo>
                  <a:lnTo>
                    <a:pt x="29" y="98"/>
                  </a:lnTo>
                  <a:lnTo>
                    <a:pt x="23" y="72"/>
                  </a:lnTo>
                  <a:lnTo>
                    <a:pt x="18" y="48"/>
                  </a:lnTo>
                  <a:lnTo>
                    <a:pt x="15" y="26"/>
                  </a:lnTo>
                  <a:lnTo>
                    <a:pt x="1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5"/>
                  </a:lnTo>
                  <a:lnTo>
                    <a:pt x="1" y="37"/>
                  </a:lnTo>
                  <a:lnTo>
                    <a:pt x="3" y="66"/>
                  </a:lnTo>
                  <a:lnTo>
                    <a:pt x="6" y="81"/>
                  </a:lnTo>
                  <a:lnTo>
                    <a:pt x="8" y="100"/>
                  </a:lnTo>
                  <a:lnTo>
                    <a:pt x="13" y="118"/>
                  </a:lnTo>
                  <a:lnTo>
                    <a:pt x="18" y="135"/>
                  </a:lnTo>
                  <a:lnTo>
                    <a:pt x="25" y="153"/>
                  </a:lnTo>
                  <a:lnTo>
                    <a:pt x="32" y="169"/>
                  </a:lnTo>
                  <a:lnTo>
                    <a:pt x="42" y="184"/>
                  </a:lnTo>
                  <a:lnTo>
                    <a:pt x="53" y="198"/>
                  </a:lnTo>
                  <a:lnTo>
                    <a:pt x="59" y="204"/>
                  </a:lnTo>
                  <a:lnTo>
                    <a:pt x="66" y="210"/>
                  </a:lnTo>
                  <a:lnTo>
                    <a:pt x="74" y="214"/>
                  </a:lnTo>
                  <a:lnTo>
                    <a:pt x="81" y="218"/>
                  </a:lnTo>
                  <a:lnTo>
                    <a:pt x="81" y="218"/>
                  </a:lnTo>
                  <a:lnTo>
                    <a:pt x="93" y="224"/>
                  </a:lnTo>
                  <a:lnTo>
                    <a:pt x="109" y="229"/>
                  </a:lnTo>
                  <a:lnTo>
                    <a:pt x="118" y="231"/>
                  </a:lnTo>
                  <a:lnTo>
                    <a:pt x="128" y="233"/>
                  </a:lnTo>
                  <a:lnTo>
                    <a:pt x="138" y="231"/>
                  </a:lnTo>
                  <a:lnTo>
                    <a:pt x="147" y="229"/>
                  </a:lnTo>
                  <a:lnTo>
                    <a:pt x="147" y="229"/>
                  </a:lnTo>
                  <a:lnTo>
                    <a:pt x="155" y="227"/>
                  </a:lnTo>
                  <a:lnTo>
                    <a:pt x="161" y="224"/>
                  </a:lnTo>
                  <a:lnTo>
                    <a:pt x="173" y="216"/>
                  </a:lnTo>
                  <a:lnTo>
                    <a:pt x="185" y="205"/>
                  </a:lnTo>
                  <a:lnTo>
                    <a:pt x="194" y="193"/>
                  </a:lnTo>
                  <a:lnTo>
                    <a:pt x="203" y="181"/>
                  </a:lnTo>
                  <a:lnTo>
                    <a:pt x="209" y="170"/>
                  </a:lnTo>
                  <a:lnTo>
                    <a:pt x="211" y="160"/>
                  </a:lnTo>
                  <a:lnTo>
                    <a:pt x="210" y="156"/>
                  </a:lnTo>
                  <a:lnTo>
                    <a:pt x="210" y="154"/>
                  </a:lnTo>
                  <a:lnTo>
                    <a:pt x="210" y="154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379">
              <a:extLst>
                <a:ext uri="{FF2B5EF4-FFF2-40B4-BE49-F238E27FC236}">
                  <a16:creationId xmlns:a16="http://schemas.microsoft.com/office/drawing/2014/main" xmlns="" id="{ADED76A7-277F-4371-B485-14766DA4E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129" y="3220751"/>
              <a:ext cx="295777" cy="290497"/>
            </a:xfrm>
            <a:custGeom>
              <a:avLst/>
              <a:gdLst>
                <a:gd name="T0" fmla="*/ 4 w 111"/>
                <a:gd name="T1" fmla="*/ 1 h 109"/>
                <a:gd name="T2" fmla="*/ 0 w 111"/>
                <a:gd name="T3" fmla="*/ 109 h 109"/>
                <a:gd name="T4" fmla="*/ 111 w 111"/>
                <a:gd name="T5" fmla="*/ 97 h 109"/>
                <a:gd name="T6" fmla="*/ 11 w 111"/>
                <a:gd name="T7" fmla="*/ 0 h 109"/>
                <a:gd name="T8" fmla="*/ 4 w 111"/>
                <a:gd name="T9" fmla="*/ 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09">
                  <a:moveTo>
                    <a:pt x="4" y="1"/>
                  </a:moveTo>
                  <a:lnTo>
                    <a:pt x="0" y="109"/>
                  </a:lnTo>
                  <a:lnTo>
                    <a:pt x="111" y="97"/>
                  </a:lnTo>
                  <a:lnTo>
                    <a:pt x="11" y="0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380">
              <a:extLst>
                <a:ext uri="{FF2B5EF4-FFF2-40B4-BE49-F238E27FC236}">
                  <a16:creationId xmlns:a16="http://schemas.microsoft.com/office/drawing/2014/main" xmlns="" id="{431106A3-C530-420D-96E0-942D0BE62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007" y="3215471"/>
              <a:ext cx="274650" cy="269370"/>
            </a:xfrm>
            <a:custGeom>
              <a:avLst/>
              <a:gdLst>
                <a:gd name="T0" fmla="*/ 57 w 105"/>
                <a:gd name="T1" fmla="*/ 0 h 103"/>
                <a:gd name="T2" fmla="*/ 105 w 105"/>
                <a:gd name="T3" fmla="*/ 103 h 103"/>
                <a:gd name="T4" fmla="*/ 0 w 105"/>
                <a:gd name="T5" fmla="*/ 98 h 103"/>
                <a:gd name="T6" fmla="*/ 57 w 105"/>
                <a:gd name="T7" fmla="*/ 0 h 103"/>
                <a:gd name="T8" fmla="*/ 57 w 105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103">
                  <a:moveTo>
                    <a:pt x="57" y="0"/>
                  </a:moveTo>
                  <a:lnTo>
                    <a:pt x="105" y="103"/>
                  </a:lnTo>
                  <a:lnTo>
                    <a:pt x="0" y="98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D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387">
              <a:extLst>
                <a:ext uri="{FF2B5EF4-FFF2-40B4-BE49-F238E27FC236}">
                  <a16:creationId xmlns:a16="http://schemas.microsoft.com/office/drawing/2014/main" xmlns="" id="{FE2C96AA-9B03-4C02-9658-C15E1811AF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02159" y="2512999"/>
              <a:ext cx="227116" cy="174299"/>
            </a:xfrm>
            <a:custGeom>
              <a:avLst/>
              <a:gdLst>
                <a:gd name="T0" fmla="*/ 31 w 86"/>
                <a:gd name="T1" fmla="*/ 67 h 68"/>
                <a:gd name="T2" fmla="*/ 17 w 86"/>
                <a:gd name="T3" fmla="*/ 59 h 68"/>
                <a:gd name="T4" fmla="*/ 5 w 86"/>
                <a:gd name="T5" fmla="*/ 47 h 68"/>
                <a:gd name="T6" fmla="*/ 2 w 86"/>
                <a:gd name="T7" fmla="*/ 40 h 68"/>
                <a:gd name="T8" fmla="*/ 0 w 86"/>
                <a:gd name="T9" fmla="*/ 27 h 68"/>
                <a:gd name="T10" fmla="*/ 1 w 86"/>
                <a:gd name="T11" fmla="*/ 21 h 68"/>
                <a:gd name="T12" fmla="*/ 9 w 86"/>
                <a:gd name="T13" fmla="*/ 9 h 68"/>
                <a:gd name="T14" fmla="*/ 25 w 86"/>
                <a:gd name="T15" fmla="*/ 3 h 68"/>
                <a:gd name="T16" fmla="*/ 42 w 86"/>
                <a:gd name="T17" fmla="*/ 0 h 68"/>
                <a:gd name="T18" fmla="*/ 59 w 86"/>
                <a:gd name="T19" fmla="*/ 1 h 68"/>
                <a:gd name="T20" fmla="*/ 67 w 86"/>
                <a:gd name="T21" fmla="*/ 4 h 68"/>
                <a:gd name="T22" fmla="*/ 80 w 86"/>
                <a:gd name="T23" fmla="*/ 11 h 68"/>
                <a:gd name="T24" fmla="*/ 83 w 86"/>
                <a:gd name="T25" fmla="*/ 16 h 68"/>
                <a:gd name="T26" fmla="*/ 86 w 86"/>
                <a:gd name="T27" fmla="*/ 28 h 68"/>
                <a:gd name="T28" fmla="*/ 83 w 86"/>
                <a:gd name="T29" fmla="*/ 42 h 68"/>
                <a:gd name="T30" fmla="*/ 81 w 86"/>
                <a:gd name="T31" fmla="*/ 50 h 68"/>
                <a:gd name="T32" fmla="*/ 70 w 86"/>
                <a:gd name="T33" fmla="*/ 61 h 68"/>
                <a:gd name="T34" fmla="*/ 58 w 86"/>
                <a:gd name="T35" fmla="*/ 67 h 68"/>
                <a:gd name="T36" fmla="*/ 43 w 86"/>
                <a:gd name="T37" fmla="*/ 68 h 68"/>
                <a:gd name="T38" fmla="*/ 36 w 86"/>
                <a:gd name="T39" fmla="*/ 68 h 68"/>
                <a:gd name="T40" fmla="*/ 31 w 86"/>
                <a:gd name="T41" fmla="*/ 67 h 68"/>
                <a:gd name="T42" fmla="*/ 61 w 86"/>
                <a:gd name="T43" fmla="*/ 5 h 68"/>
                <a:gd name="T44" fmla="*/ 58 w 86"/>
                <a:gd name="T45" fmla="*/ 4 h 68"/>
                <a:gd name="T46" fmla="*/ 42 w 86"/>
                <a:gd name="T47" fmla="*/ 3 h 68"/>
                <a:gd name="T48" fmla="*/ 26 w 86"/>
                <a:gd name="T49" fmla="*/ 5 h 68"/>
                <a:gd name="T50" fmla="*/ 12 w 86"/>
                <a:gd name="T51" fmla="*/ 11 h 68"/>
                <a:gd name="T52" fmla="*/ 3 w 86"/>
                <a:gd name="T53" fmla="*/ 22 h 68"/>
                <a:gd name="T54" fmla="*/ 2 w 86"/>
                <a:gd name="T55" fmla="*/ 28 h 68"/>
                <a:gd name="T56" fmla="*/ 5 w 86"/>
                <a:gd name="T57" fmla="*/ 39 h 68"/>
                <a:gd name="T58" fmla="*/ 8 w 86"/>
                <a:gd name="T59" fmla="*/ 45 h 68"/>
                <a:gd name="T60" fmla="*/ 20 w 86"/>
                <a:gd name="T61" fmla="*/ 58 h 68"/>
                <a:gd name="T62" fmla="*/ 36 w 86"/>
                <a:gd name="T63" fmla="*/ 64 h 68"/>
                <a:gd name="T64" fmla="*/ 43 w 86"/>
                <a:gd name="T65" fmla="*/ 64 h 68"/>
                <a:gd name="T66" fmla="*/ 57 w 86"/>
                <a:gd name="T67" fmla="*/ 63 h 68"/>
                <a:gd name="T68" fmla="*/ 69 w 86"/>
                <a:gd name="T69" fmla="*/ 58 h 68"/>
                <a:gd name="T70" fmla="*/ 77 w 86"/>
                <a:gd name="T71" fmla="*/ 49 h 68"/>
                <a:gd name="T72" fmla="*/ 81 w 86"/>
                <a:gd name="T73" fmla="*/ 42 h 68"/>
                <a:gd name="T74" fmla="*/ 83 w 86"/>
                <a:gd name="T75" fmla="*/ 28 h 68"/>
                <a:gd name="T76" fmla="*/ 80 w 86"/>
                <a:gd name="T77" fmla="*/ 17 h 68"/>
                <a:gd name="T78" fmla="*/ 77 w 86"/>
                <a:gd name="T79" fmla="*/ 13 h 68"/>
                <a:gd name="T80" fmla="*/ 67 w 86"/>
                <a:gd name="T81" fmla="*/ 7 h 68"/>
                <a:gd name="T82" fmla="*/ 61 w 86"/>
                <a:gd name="T83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6" h="68">
                  <a:moveTo>
                    <a:pt x="31" y="67"/>
                  </a:moveTo>
                  <a:lnTo>
                    <a:pt x="31" y="67"/>
                  </a:lnTo>
                  <a:lnTo>
                    <a:pt x="24" y="63"/>
                  </a:lnTo>
                  <a:lnTo>
                    <a:pt x="17" y="59"/>
                  </a:lnTo>
                  <a:lnTo>
                    <a:pt x="11" y="53"/>
                  </a:lnTo>
                  <a:lnTo>
                    <a:pt x="5" y="47"/>
                  </a:lnTo>
                  <a:lnTo>
                    <a:pt x="5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5" y="15"/>
                  </a:lnTo>
                  <a:lnTo>
                    <a:pt x="9" y="9"/>
                  </a:lnTo>
                  <a:lnTo>
                    <a:pt x="17" y="5"/>
                  </a:lnTo>
                  <a:lnTo>
                    <a:pt x="25" y="3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59" y="1"/>
                  </a:lnTo>
                  <a:lnTo>
                    <a:pt x="67" y="4"/>
                  </a:lnTo>
                  <a:lnTo>
                    <a:pt x="74" y="7"/>
                  </a:lnTo>
                  <a:lnTo>
                    <a:pt x="80" y="11"/>
                  </a:lnTo>
                  <a:lnTo>
                    <a:pt x="83" y="16"/>
                  </a:lnTo>
                  <a:lnTo>
                    <a:pt x="83" y="16"/>
                  </a:lnTo>
                  <a:lnTo>
                    <a:pt x="86" y="22"/>
                  </a:lnTo>
                  <a:lnTo>
                    <a:pt x="86" y="28"/>
                  </a:lnTo>
                  <a:lnTo>
                    <a:pt x="86" y="35"/>
                  </a:lnTo>
                  <a:lnTo>
                    <a:pt x="83" y="42"/>
                  </a:lnTo>
                  <a:lnTo>
                    <a:pt x="83" y="42"/>
                  </a:lnTo>
                  <a:lnTo>
                    <a:pt x="81" y="50"/>
                  </a:lnTo>
                  <a:lnTo>
                    <a:pt x="76" y="56"/>
                  </a:lnTo>
                  <a:lnTo>
                    <a:pt x="70" y="61"/>
                  </a:lnTo>
                  <a:lnTo>
                    <a:pt x="64" y="64"/>
                  </a:lnTo>
                  <a:lnTo>
                    <a:pt x="58" y="67"/>
                  </a:lnTo>
                  <a:lnTo>
                    <a:pt x="51" y="68"/>
                  </a:lnTo>
                  <a:lnTo>
                    <a:pt x="43" y="68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1" y="67"/>
                  </a:lnTo>
                  <a:lnTo>
                    <a:pt x="31" y="67"/>
                  </a:lnTo>
                  <a:close/>
                  <a:moveTo>
                    <a:pt x="61" y="5"/>
                  </a:moveTo>
                  <a:lnTo>
                    <a:pt x="61" y="5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1" y="4"/>
                  </a:lnTo>
                  <a:lnTo>
                    <a:pt x="42" y="3"/>
                  </a:lnTo>
                  <a:lnTo>
                    <a:pt x="34" y="4"/>
                  </a:lnTo>
                  <a:lnTo>
                    <a:pt x="26" y="5"/>
                  </a:lnTo>
                  <a:lnTo>
                    <a:pt x="19" y="7"/>
                  </a:lnTo>
                  <a:lnTo>
                    <a:pt x="12" y="11"/>
                  </a:lnTo>
                  <a:lnTo>
                    <a:pt x="7" y="16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2" y="28"/>
                  </a:lnTo>
                  <a:lnTo>
                    <a:pt x="3" y="33"/>
                  </a:lnTo>
                  <a:lnTo>
                    <a:pt x="5" y="3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13" y="52"/>
                  </a:lnTo>
                  <a:lnTo>
                    <a:pt x="20" y="58"/>
                  </a:lnTo>
                  <a:lnTo>
                    <a:pt x="29" y="62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3" y="64"/>
                  </a:lnTo>
                  <a:lnTo>
                    <a:pt x="49" y="64"/>
                  </a:lnTo>
                  <a:lnTo>
                    <a:pt x="57" y="63"/>
                  </a:lnTo>
                  <a:lnTo>
                    <a:pt x="63" y="61"/>
                  </a:lnTo>
                  <a:lnTo>
                    <a:pt x="69" y="58"/>
                  </a:lnTo>
                  <a:lnTo>
                    <a:pt x="74" y="55"/>
                  </a:lnTo>
                  <a:lnTo>
                    <a:pt x="77" y="49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2" y="35"/>
                  </a:lnTo>
                  <a:lnTo>
                    <a:pt x="83" y="28"/>
                  </a:lnTo>
                  <a:lnTo>
                    <a:pt x="82" y="23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7" y="13"/>
                  </a:lnTo>
                  <a:lnTo>
                    <a:pt x="74" y="10"/>
                  </a:lnTo>
                  <a:lnTo>
                    <a:pt x="67" y="7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389">
              <a:extLst>
                <a:ext uri="{FF2B5EF4-FFF2-40B4-BE49-F238E27FC236}">
                  <a16:creationId xmlns:a16="http://schemas.microsoft.com/office/drawing/2014/main" xmlns="" id="{CB00BC01-D633-4F13-B06A-2278A5B250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97936" y="2507719"/>
              <a:ext cx="232396" cy="179579"/>
            </a:xfrm>
            <a:custGeom>
              <a:avLst/>
              <a:gdLst>
                <a:gd name="T0" fmla="*/ 51 w 87"/>
                <a:gd name="T1" fmla="*/ 68 h 68"/>
                <a:gd name="T2" fmla="*/ 36 w 87"/>
                <a:gd name="T3" fmla="*/ 68 h 68"/>
                <a:gd name="T4" fmla="*/ 23 w 87"/>
                <a:gd name="T5" fmla="*/ 64 h 68"/>
                <a:gd name="T6" fmla="*/ 11 w 87"/>
                <a:gd name="T7" fmla="*/ 57 h 68"/>
                <a:gd name="T8" fmla="*/ 2 w 87"/>
                <a:gd name="T9" fmla="*/ 43 h 68"/>
                <a:gd name="T10" fmla="*/ 1 w 87"/>
                <a:gd name="T11" fmla="*/ 35 h 68"/>
                <a:gd name="T12" fmla="*/ 1 w 87"/>
                <a:gd name="T13" fmla="*/ 22 h 68"/>
                <a:gd name="T14" fmla="*/ 4 w 87"/>
                <a:gd name="T15" fmla="*/ 16 h 68"/>
                <a:gd name="T16" fmla="*/ 13 w 87"/>
                <a:gd name="T17" fmla="*/ 7 h 68"/>
                <a:gd name="T18" fmla="*/ 28 w 87"/>
                <a:gd name="T19" fmla="*/ 1 h 68"/>
                <a:gd name="T20" fmla="*/ 36 w 87"/>
                <a:gd name="T21" fmla="*/ 0 h 68"/>
                <a:gd name="T22" fmla="*/ 53 w 87"/>
                <a:gd name="T23" fmla="*/ 0 h 68"/>
                <a:gd name="T24" fmla="*/ 70 w 87"/>
                <a:gd name="T25" fmla="*/ 5 h 68"/>
                <a:gd name="T26" fmla="*/ 82 w 87"/>
                <a:gd name="T27" fmla="*/ 14 h 68"/>
                <a:gd name="T28" fmla="*/ 86 w 87"/>
                <a:gd name="T29" fmla="*/ 22 h 68"/>
                <a:gd name="T30" fmla="*/ 87 w 87"/>
                <a:gd name="T31" fmla="*/ 34 h 68"/>
                <a:gd name="T32" fmla="*/ 81 w 87"/>
                <a:gd name="T33" fmla="*/ 47 h 68"/>
                <a:gd name="T34" fmla="*/ 76 w 87"/>
                <a:gd name="T35" fmla="*/ 53 h 68"/>
                <a:gd name="T36" fmla="*/ 63 w 87"/>
                <a:gd name="T37" fmla="*/ 64 h 68"/>
                <a:gd name="T38" fmla="*/ 56 w 87"/>
                <a:gd name="T39" fmla="*/ 66 h 68"/>
                <a:gd name="T40" fmla="*/ 51 w 87"/>
                <a:gd name="T41" fmla="*/ 68 h 68"/>
                <a:gd name="T42" fmla="*/ 6 w 87"/>
                <a:gd name="T43" fmla="*/ 18 h 68"/>
                <a:gd name="T44" fmla="*/ 4 w 87"/>
                <a:gd name="T45" fmla="*/ 29 h 68"/>
                <a:gd name="T46" fmla="*/ 6 w 87"/>
                <a:gd name="T47" fmla="*/ 42 h 68"/>
                <a:gd name="T48" fmla="*/ 10 w 87"/>
                <a:gd name="T49" fmla="*/ 48 h 68"/>
                <a:gd name="T50" fmla="*/ 18 w 87"/>
                <a:gd name="T51" fmla="*/ 58 h 68"/>
                <a:gd name="T52" fmla="*/ 30 w 87"/>
                <a:gd name="T53" fmla="*/ 63 h 68"/>
                <a:gd name="T54" fmla="*/ 44 w 87"/>
                <a:gd name="T55" fmla="*/ 64 h 68"/>
                <a:gd name="T56" fmla="*/ 51 w 87"/>
                <a:gd name="T57" fmla="*/ 64 h 68"/>
                <a:gd name="T58" fmla="*/ 67 w 87"/>
                <a:gd name="T59" fmla="*/ 58 h 68"/>
                <a:gd name="T60" fmla="*/ 79 w 87"/>
                <a:gd name="T61" fmla="*/ 45 h 68"/>
                <a:gd name="T62" fmla="*/ 82 w 87"/>
                <a:gd name="T63" fmla="*/ 39 h 68"/>
                <a:gd name="T64" fmla="*/ 83 w 87"/>
                <a:gd name="T65" fmla="*/ 28 h 68"/>
                <a:gd name="T66" fmla="*/ 82 w 87"/>
                <a:gd name="T67" fmla="*/ 22 h 68"/>
                <a:gd name="T68" fmla="*/ 75 w 87"/>
                <a:gd name="T69" fmla="*/ 11 h 68"/>
                <a:gd name="T70" fmla="*/ 60 w 87"/>
                <a:gd name="T71" fmla="*/ 5 h 68"/>
                <a:gd name="T72" fmla="*/ 44 w 87"/>
                <a:gd name="T73" fmla="*/ 2 h 68"/>
                <a:gd name="T74" fmla="*/ 28 w 87"/>
                <a:gd name="T75" fmla="*/ 5 h 68"/>
                <a:gd name="T76" fmla="*/ 25 w 87"/>
                <a:gd name="T77" fmla="*/ 5 h 68"/>
                <a:gd name="T78" fmla="*/ 19 w 87"/>
                <a:gd name="T79" fmla="*/ 7 h 68"/>
                <a:gd name="T80" fmla="*/ 10 w 87"/>
                <a:gd name="T81" fmla="*/ 13 h 68"/>
                <a:gd name="T82" fmla="*/ 6 w 87"/>
                <a:gd name="T83" fmla="*/ 1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" h="68">
                  <a:moveTo>
                    <a:pt x="51" y="68"/>
                  </a:moveTo>
                  <a:lnTo>
                    <a:pt x="51" y="68"/>
                  </a:lnTo>
                  <a:lnTo>
                    <a:pt x="44" y="68"/>
                  </a:lnTo>
                  <a:lnTo>
                    <a:pt x="36" y="68"/>
                  </a:lnTo>
                  <a:lnTo>
                    <a:pt x="29" y="66"/>
                  </a:lnTo>
                  <a:lnTo>
                    <a:pt x="23" y="64"/>
                  </a:lnTo>
                  <a:lnTo>
                    <a:pt x="16" y="60"/>
                  </a:lnTo>
                  <a:lnTo>
                    <a:pt x="11" y="57"/>
                  </a:lnTo>
                  <a:lnTo>
                    <a:pt x="6" y="51"/>
                  </a:lnTo>
                  <a:lnTo>
                    <a:pt x="2" y="43"/>
                  </a:lnTo>
                  <a:lnTo>
                    <a:pt x="2" y="43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9" y="4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0" y="5"/>
                  </a:lnTo>
                  <a:lnTo>
                    <a:pt x="77" y="10"/>
                  </a:lnTo>
                  <a:lnTo>
                    <a:pt x="82" y="14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7" y="28"/>
                  </a:lnTo>
                  <a:lnTo>
                    <a:pt x="87" y="34"/>
                  </a:lnTo>
                  <a:lnTo>
                    <a:pt x="85" y="40"/>
                  </a:lnTo>
                  <a:lnTo>
                    <a:pt x="81" y="47"/>
                  </a:lnTo>
                  <a:lnTo>
                    <a:pt x="81" y="47"/>
                  </a:lnTo>
                  <a:lnTo>
                    <a:pt x="76" y="53"/>
                  </a:lnTo>
                  <a:lnTo>
                    <a:pt x="70" y="59"/>
                  </a:lnTo>
                  <a:lnTo>
                    <a:pt x="63" y="64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1" y="68"/>
                  </a:lnTo>
                  <a:lnTo>
                    <a:pt x="51" y="68"/>
                  </a:lnTo>
                  <a:close/>
                  <a:moveTo>
                    <a:pt x="6" y="18"/>
                  </a:moveTo>
                  <a:lnTo>
                    <a:pt x="6" y="18"/>
                  </a:lnTo>
                  <a:lnTo>
                    <a:pt x="5" y="23"/>
                  </a:lnTo>
                  <a:lnTo>
                    <a:pt x="4" y="29"/>
                  </a:lnTo>
                  <a:lnTo>
                    <a:pt x="5" y="35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10" y="48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62"/>
                  </a:lnTo>
                  <a:lnTo>
                    <a:pt x="30" y="63"/>
                  </a:lnTo>
                  <a:lnTo>
                    <a:pt x="37" y="64"/>
                  </a:lnTo>
                  <a:lnTo>
                    <a:pt x="44" y="64"/>
                  </a:lnTo>
                  <a:lnTo>
                    <a:pt x="51" y="64"/>
                  </a:lnTo>
                  <a:lnTo>
                    <a:pt x="51" y="64"/>
                  </a:lnTo>
                  <a:lnTo>
                    <a:pt x="58" y="62"/>
                  </a:lnTo>
                  <a:lnTo>
                    <a:pt x="67" y="58"/>
                  </a:lnTo>
                  <a:lnTo>
                    <a:pt x="73" y="52"/>
                  </a:lnTo>
                  <a:lnTo>
                    <a:pt x="79" y="45"/>
                  </a:lnTo>
                  <a:lnTo>
                    <a:pt x="79" y="45"/>
                  </a:lnTo>
                  <a:lnTo>
                    <a:pt x="82" y="39"/>
                  </a:lnTo>
                  <a:lnTo>
                    <a:pt x="83" y="34"/>
                  </a:lnTo>
                  <a:lnTo>
                    <a:pt x="83" y="28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0" y="16"/>
                  </a:lnTo>
                  <a:lnTo>
                    <a:pt x="75" y="11"/>
                  </a:lnTo>
                  <a:lnTo>
                    <a:pt x="68" y="7"/>
                  </a:lnTo>
                  <a:lnTo>
                    <a:pt x="60" y="5"/>
                  </a:lnTo>
                  <a:lnTo>
                    <a:pt x="52" y="4"/>
                  </a:lnTo>
                  <a:lnTo>
                    <a:pt x="44" y="2"/>
                  </a:lnTo>
                  <a:lnTo>
                    <a:pt x="36" y="4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9" y="7"/>
                  </a:lnTo>
                  <a:lnTo>
                    <a:pt x="13" y="10"/>
                  </a:lnTo>
                  <a:lnTo>
                    <a:pt x="10" y="13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390">
              <a:extLst>
                <a:ext uri="{FF2B5EF4-FFF2-40B4-BE49-F238E27FC236}">
                  <a16:creationId xmlns:a16="http://schemas.microsoft.com/office/drawing/2014/main" xmlns="" id="{D03C90B6-B12D-47FD-8273-DA1C9DA1F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905" y="2581663"/>
              <a:ext cx="52817" cy="10563"/>
            </a:xfrm>
            <a:custGeom>
              <a:avLst/>
              <a:gdLst>
                <a:gd name="T0" fmla="*/ 0 w 19"/>
                <a:gd name="T1" fmla="*/ 0 h 2"/>
                <a:gd name="T2" fmla="*/ 0 w 19"/>
                <a:gd name="T3" fmla="*/ 0 h 2"/>
                <a:gd name="T4" fmla="*/ 0 w 19"/>
                <a:gd name="T5" fmla="*/ 2 h 2"/>
                <a:gd name="T6" fmla="*/ 19 w 19"/>
                <a:gd name="T7" fmla="*/ 2 h 2"/>
                <a:gd name="T8" fmla="*/ 19 w 19"/>
                <a:gd name="T9" fmla="*/ 2 h 2"/>
                <a:gd name="T10" fmla="*/ 19 w 19"/>
                <a:gd name="T11" fmla="*/ 0 h 2"/>
                <a:gd name="T12" fmla="*/ 0 w 19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391">
              <a:extLst>
                <a:ext uri="{FF2B5EF4-FFF2-40B4-BE49-F238E27FC236}">
                  <a16:creationId xmlns:a16="http://schemas.microsoft.com/office/drawing/2014/main" xmlns="" id="{90CD60C0-B9CE-46DE-A660-63B6480B4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049" y="2581663"/>
              <a:ext cx="52817" cy="10563"/>
            </a:xfrm>
            <a:custGeom>
              <a:avLst/>
              <a:gdLst>
                <a:gd name="T0" fmla="*/ 0 w 20"/>
                <a:gd name="T1" fmla="*/ 0 h 2"/>
                <a:gd name="T2" fmla="*/ 0 w 20"/>
                <a:gd name="T3" fmla="*/ 0 h 2"/>
                <a:gd name="T4" fmla="*/ 1 w 20"/>
                <a:gd name="T5" fmla="*/ 2 h 2"/>
                <a:gd name="T6" fmla="*/ 20 w 20"/>
                <a:gd name="T7" fmla="*/ 2 h 2"/>
                <a:gd name="T8" fmla="*/ 20 w 20"/>
                <a:gd name="T9" fmla="*/ 2 h 2"/>
                <a:gd name="T10" fmla="*/ 20 w 20"/>
                <a:gd name="T11" fmla="*/ 0 h 2"/>
                <a:gd name="T12" fmla="*/ 0 w 2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392">
              <a:extLst>
                <a:ext uri="{FF2B5EF4-FFF2-40B4-BE49-F238E27FC236}">
                  <a16:creationId xmlns:a16="http://schemas.microsoft.com/office/drawing/2014/main" xmlns="" id="{1C30ED5B-721B-4491-ADFC-358A2C29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3991" y="2576379"/>
              <a:ext cx="79228" cy="15847"/>
            </a:xfrm>
            <a:custGeom>
              <a:avLst/>
              <a:gdLst>
                <a:gd name="T0" fmla="*/ 1 w 30"/>
                <a:gd name="T1" fmla="*/ 6 h 6"/>
                <a:gd name="T2" fmla="*/ 1 w 30"/>
                <a:gd name="T3" fmla="*/ 6 h 6"/>
                <a:gd name="T4" fmla="*/ 0 w 30"/>
                <a:gd name="T5" fmla="*/ 6 h 6"/>
                <a:gd name="T6" fmla="*/ 0 w 30"/>
                <a:gd name="T7" fmla="*/ 6 h 6"/>
                <a:gd name="T8" fmla="*/ 0 w 30"/>
                <a:gd name="T9" fmla="*/ 5 h 6"/>
                <a:gd name="T10" fmla="*/ 1 w 30"/>
                <a:gd name="T11" fmla="*/ 4 h 6"/>
                <a:gd name="T12" fmla="*/ 1 w 30"/>
                <a:gd name="T13" fmla="*/ 4 h 6"/>
                <a:gd name="T14" fmla="*/ 4 w 30"/>
                <a:gd name="T15" fmla="*/ 3 h 6"/>
                <a:gd name="T16" fmla="*/ 11 w 30"/>
                <a:gd name="T17" fmla="*/ 0 h 6"/>
                <a:gd name="T18" fmla="*/ 15 w 30"/>
                <a:gd name="T19" fmla="*/ 0 h 6"/>
                <a:gd name="T20" fmla="*/ 20 w 30"/>
                <a:gd name="T21" fmla="*/ 0 h 6"/>
                <a:gd name="T22" fmla="*/ 24 w 30"/>
                <a:gd name="T23" fmla="*/ 2 h 6"/>
                <a:gd name="T24" fmla="*/ 29 w 30"/>
                <a:gd name="T25" fmla="*/ 4 h 6"/>
                <a:gd name="T26" fmla="*/ 29 w 30"/>
                <a:gd name="T27" fmla="*/ 4 h 6"/>
                <a:gd name="T28" fmla="*/ 30 w 30"/>
                <a:gd name="T29" fmla="*/ 4 h 6"/>
                <a:gd name="T30" fmla="*/ 30 w 30"/>
                <a:gd name="T31" fmla="*/ 5 h 6"/>
                <a:gd name="T32" fmla="*/ 30 w 30"/>
                <a:gd name="T33" fmla="*/ 5 h 6"/>
                <a:gd name="T34" fmla="*/ 29 w 30"/>
                <a:gd name="T35" fmla="*/ 6 h 6"/>
                <a:gd name="T36" fmla="*/ 28 w 30"/>
                <a:gd name="T37" fmla="*/ 6 h 6"/>
                <a:gd name="T38" fmla="*/ 28 w 30"/>
                <a:gd name="T39" fmla="*/ 6 h 6"/>
                <a:gd name="T40" fmla="*/ 23 w 30"/>
                <a:gd name="T41" fmla="*/ 4 h 6"/>
                <a:gd name="T42" fmla="*/ 20 w 30"/>
                <a:gd name="T43" fmla="*/ 3 h 6"/>
                <a:gd name="T44" fmla="*/ 11 w 30"/>
                <a:gd name="T45" fmla="*/ 4 h 6"/>
                <a:gd name="T46" fmla="*/ 5 w 30"/>
                <a:gd name="T47" fmla="*/ 5 h 6"/>
                <a:gd name="T48" fmla="*/ 3 w 30"/>
                <a:gd name="T49" fmla="*/ 6 h 6"/>
                <a:gd name="T50" fmla="*/ 3 w 30"/>
                <a:gd name="T51" fmla="*/ 6 h 6"/>
                <a:gd name="T52" fmla="*/ 1 w 30"/>
                <a:gd name="T53" fmla="*/ 6 h 6"/>
                <a:gd name="T54" fmla="*/ 1 w 30"/>
                <a:gd name="T5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4" y="3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4" y="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29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3" y="4"/>
                  </a:lnTo>
                  <a:lnTo>
                    <a:pt x="20" y="3"/>
                  </a:lnTo>
                  <a:lnTo>
                    <a:pt x="11" y="4"/>
                  </a:lnTo>
                  <a:lnTo>
                    <a:pt x="5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1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393">
              <a:extLst>
                <a:ext uri="{FF2B5EF4-FFF2-40B4-BE49-F238E27FC236}">
                  <a16:creationId xmlns:a16="http://schemas.microsoft.com/office/drawing/2014/main" xmlns="" id="{0C4133B2-4FC3-483A-8FBF-3821E3718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692" y="2465465"/>
              <a:ext cx="116198" cy="36974"/>
            </a:xfrm>
            <a:custGeom>
              <a:avLst/>
              <a:gdLst>
                <a:gd name="T0" fmla="*/ 41 w 44"/>
                <a:gd name="T1" fmla="*/ 1 h 15"/>
                <a:gd name="T2" fmla="*/ 41 w 44"/>
                <a:gd name="T3" fmla="*/ 1 h 15"/>
                <a:gd name="T4" fmla="*/ 34 w 44"/>
                <a:gd name="T5" fmla="*/ 0 h 15"/>
                <a:gd name="T6" fmla="*/ 25 w 44"/>
                <a:gd name="T7" fmla="*/ 0 h 15"/>
                <a:gd name="T8" fmla="*/ 15 w 44"/>
                <a:gd name="T9" fmla="*/ 1 h 15"/>
                <a:gd name="T10" fmla="*/ 6 w 44"/>
                <a:gd name="T11" fmla="*/ 4 h 15"/>
                <a:gd name="T12" fmla="*/ 6 w 44"/>
                <a:gd name="T13" fmla="*/ 4 h 15"/>
                <a:gd name="T14" fmla="*/ 2 w 44"/>
                <a:gd name="T15" fmla="*/ 7 h 15"/>
                <a:gd name="T16" fmla="*/ 0 w 44"/>
                <a:gd name="T17" fmla="*/ 11 h 15"/>
                <a:gd name="T18" fmla="*/ 0 w 44"/>
                <a:gd name="T19" fmla="*/ 12 h 15"/>
                <a:gd name="T20" fmla="*/ 2 w 44"/>
                <a:gd name="T21" fmla="*/ 14 h 15"/>
                <a:gd name="T22" fmla="*/ 5 w 44"/>
                <a:gd name="T23" fmla="*/ 15 h 15"/>
                <a:gd name="T24" fmla="*/ 9 w 44"/>
                <a:gd name="T25" fmla="*/ 15 h 15"/>
                <a:gd name="T26" fmla="*/ 9 w 44"/>
                <a:gd name="T27" fmla="*/ 15 h 15"/>
                <a:gd name="T28" fmla="*/ 14 w 44"/>
                <a:gd name="T29" fmla="*/ 12 h 15"/>
                <a:gd name="T30" fmla="*/ 20 w 44"/>
                <a:gd name="T31" fmla="*/ 11 h 15"/>
                <a:gd name="T32" fmla="*/ 27 w 44"/>
                <a:gd name="T33" fmla="*/ 10 h 15"/>
                <a:gd name="T34" fmla="*/ 36 w 44"/>
                <a:gd name="T35" fmla="*/ 10 h 15"/>
                <a:gd name="T36" fmla="*/ 36 w 44"/>
                <a:gd name="T37" fmla="*/ 10 h 15"/>
                <a:gd name="T38" fmla="*/ 38 w 44"/>
                <a:gd name="T39" fmla="*/ 10 h 15"/>
                <a:gd name="T40" fmla="*/ 41 w 44"/>
                <a:gd name="T41" fmla="*/ 10 h 15"/>
                <a:gd name="T42" fmla="*/ 43 w 44"/>
                <a:gd name="T43" fmla="*/ 7 h 15"/>
                <a:gd name="T44" fmla="*/ 44 w 44"/>
                <a:gd name="T45" fmla="*/ 5 h 15"/>
                <a:gd name="T46" fmla="*/ 44 w 44"/>
                <a:gd name="T47" fmla="*/ 4 h 15"/>
                <a:gd name="T48" fmla="*/ 43 w 44"/>
                <a:gd name="T49" fmla="*/ 3 h 15"/>
                <a:gd name="T50" fmla="*/ 41 w 44"/>
                <a:gd name="T51" fmla="*/ 1 h 15"/>
                <a:gd name="T52" fmla="*/ 41 w 44"/>
                <a:gd name="T5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5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12"/>
                  </a:lnTo>
                  <a:lnTo>
                    <a:pt x="2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4" y="12"/>
                  </a:lnTo>
                  <a:lnTo>
                    <a:pt x="20" y="11"/>
                  </a:lnTo>
                  <a:lnTo>
                    <a:pt x="27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1" y="10"/>
                  </a:lnTo>
                  <a:lnTo>
                    <a:pt x="43" y="7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3" y="3"/>
                  </a:lnTo>
                  <a:lnTo>
                    <a:pt x="41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394">
              <a:extLst>
                <a:ext uri="{FF2B5EF4-FFF2-40B4-BE49-F238E27FC236}">
                  <a16:creationId xmlns:a16="http://schemas.microsoft.com/office/drawing/2014/main" xmlns="" id="{C4706ED6-E635-4F21-BB3D-3266CFDF8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880" y="2465465"/>
              <a:ext cx="116198" cy="36974"/>
            </a:xfrm>
            <a:custGeom>
              <a:avLst/>
              <a:gdLst>
                <a:gd name="T0" fmla="*/ 3 w 45"/>
                <a:gd name="T1" fmla="*/ 1 h 15"/>
                <a:gd name="T2" fmla="*/ 3 w 45"/>
                <a:gd name="T3" fmla="*/ 1 h 15"/>
                <a:gd name="T4" fmla="*/ 11 w 45"/>
                <a:gd name="T5" fmla="*/ 0 h 15"/>
                <a:gd name="T6" fmla="*/ 19 w 45"/>
                <a:gd name="T7" fmla="*/ 0 h 15"/>
                <a:gd name="T8" fmla="*/ 28 w 45"/>
                <a:gd name="T9" fmla="*/ 1 h 15"/>
                <a:gd name="T10" fmla="*/ 37 w 45"/>
                <a:gd name="T11" fmla="*/ 4 h 15"/>
                <a:gd name="T12" fmla="*/ 37 w 45"/>
                <a:gd name="T13" fmla="*/ 4 h 15"/>
                <a:gd name="T14" fmla="*/ 42 w 45"/>
                <a:gd name="T15" fmla="*/ 7 h 15"/>
                <a:gd name="T16" fmla="*/ 45 w 45"/>
                <a:gd name="T17" fmla="*/ 11 h 15"/>
                <a:gd name="T18" fmla="*/ 43 w 45"/>
                <a:gd name="T19" fmla="*/ 12 h 15"/>
                <a:gd name="T20" fmla="*/ 42 w 45"/>
                <a:gd name="T21" fmla="*/ 14 h 15"/>
                <a:gd name="T22" fmla="*/ 40 w 45"/>
                <a:gd name="T23" fmla="*/ 15 h 15"/>
                <a:gd name="T24" fmla="*/ 35 w 45"/>
                <a:gd name="T25" fmla="*/ 15 h 15"/>
                <a:gd name="T26" fmla="*/ 35 w 45"/>
                <a:gd name="T27" fmla="*/ 15 h 15"/>
                <a:gd name="T28" fmla="*/ 29 w 45"/>
                <a:gd name="T29" fmla="*/ 12 h 15"/>
                <a:gd name="T30" fmla="*/ 24 w 45"/>
                <a:gd name="T31" fmla="*/ 11 h 15"/>
                <a:gd name="T32" fmla="*/ 17 w 45"/>
                <a:gd name="T33" fmla="*/ 10 h 15"/>
                <a:gd name="T34" fmla="*/ 7 w 45"/>
                <a:gd name="T35" fmla="*/ 10 h 15"/>
                <a:gd name="T36" fmla="*/ 7 w 45"/>
                <a:gd name="T37" fmla="*/ 10 h 15"/>
                <a:gd name="T38" fmla="*/ 5 w 45"/>
                <a:gd name="T39" fmla="*/ 10 h 15"/>
                <a:gd name="T40" fmla="*/ 3 w 45"/>
                <a:gd name="T41" fmla="*/ 10 h 15"/>
                <a:gd name="T42" fmla="*/ 0 w 45"/>
                <a:gd name="T43" fmla="*/ 7 h 15"/>
                <a:gd name="T44" fmla="*/ 0 w 45"/>
                <a:gd name="T45" fmla="*/ 5 h 15"/>
                <a:gd name="T46" fmla="*/ 0 w 45"/>
                <a:gd name="T47" fmla="*/ 4 h 15"/>
                <a:gd name="T48" fmla="*/ 1 w 45"/>
                <a:gd name="T49" fmla="*/ 3 h 15"/>
                <a:gd name="T50" fmla="*/ 3 w 45"/>
                <a:gd name="T51" fmla="*/ 1 h 15"/>
                <a:gd name="T52" fmla="*/ 3 w 45"/>
                <a:gd name="T5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15">
                  <a:moveTo>
                    <a:pt x="3" y="1"/>
                  </a:moveTo>
                  <a:lnTo>
                    <a:pt x="3" y="1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8" y="1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42" y="7"/>
                  </a:lnTo>
                  <a:lnTo>
                    <a:pt x="45" y="11"/>
                  </a:lnTo>
                  <a:lnTo>
                    <a:pt x="43" y="12"/>
                  </a:lnTo>
                  <a:lnTo>
                    <a:pt x="42" y="14"/>
                  </a:lnTo>
                  <a:lnTo>
                    <a:pt x="40" y="15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29" y="12"/>
                  </a:lnTo>
                  <a:lnTo>
                    <a:pt x="24" y="11"/>
                  </a:lnTo>
                  <a:lnTo>
                    <a:pt x="17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3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395">
              <a:extLst>
                <a:ext uri="{FF2B5EF4-FFF2-40B4-BE49-F238E27FC236}">
                  <a16:creationId xmlns:a16="http://schemas.microsoft.com/office/drawing/2014/main" xmlns="" id="{4F49FC1A-CA7C-44E2-9B54-2E7A103EB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372" y="2634480"/>
              <a:ext cx="47537" cy="147889"/>
            </a:xfrm>
            <a:custGeom>
              <a:avLst/>
              <a:gdLst>
                <a:gd name="T0" fmla="*/ 3 w 19"/>
                <a:gd name="T1" fmla="*/ 0 h 56"/>
                <a:gd name="T2" fmla="*/ 3 w 19"/>
                <a:gd name="T3" fmla="*/ 0 h 56"/>
                <a:gd name="T4" fmla="*/ 4 w 19"/>
                <a:gd name="T5" fmla="*/ 14 h 56"/>
                <a:gd name="T6" fmla="*/ 6 w 19"/>
                <a:gd name="T7" fmla="*/ 24 h 56"/>
                <a:gd name="T8" fmla="*/ 8 w 19"/>
                <a:gd name="T9" fmla="*/ 28 h 56"/>
                <a:gd name="T10" fmla="*/ 9 w 19"/>
                <a:gd name="T11" fmla="*/ 31 h 56"/>
                <a:gd name="T12" fmla="*/ 9 w 19"/>
                <a:gd name="T13" fmla="*/ 31 h 56"/>
                <a:gd name="T14" fmla="*/ 16 w 19"/>
                <a:gd name="T15" fmla="*/ 37 h 56"/>
                <a:gd name="T16" fmla="*/ 19 w 19"/>
                <a:gd name="T17" fmla="*/ 40 h 56"/>
                <a:gd name="T18" fmla="*/ 19 w 19"/>
                <a:gd name="T19" fmla="*/ 44 h 56"/>
                <a:gd name="T20" fmla="*/ 19 w 19"/>
                <a:gd name="T21" fmla="*/ 44 h 56"/>
                <a:gd name="T22" fmla="*/ 19 w 19"/>
                <a:gd name="T23" fmla="*/ 46 h 56"/>
                <a:gd name="T24" fmla="*/ 17 w 19"/>
                <a:gd name="T25" fmla="*/ 47 h 56"/>
                <a:gd name="T26" fmla="*/ 12 w 19"/>
                <a:gd name="T27" fmla="*/ 52 h 56"/>
                <a:gd name="T28" fmla="*/ 6 w 19"/>
                <a:gd name="T29" fmla="*/ 55 h 56"/>
                <a:gd name="T30" fmla="*/ 0 w 19"/>
                <a:gd name="T31" fmla="*/ 56 h 56"/>
                <a:gd name="T32" fmla="*/ 0 w 19"/>
                <a:gd name="T33" fmla="*/ 56 h 56"/>
                <a:gd name="T34" fmla="*/ 6 w 19"/>
                <a:gd name="T35" fmla="*/ 52 h 56"/>
                <a:gd name="T36" fmla="*/ 11 w 19"/>
                <a:gd name="T37" fmla="*/ 49 h 56"/>
                <a:gd name="T38" fmla="*/ 14 w 19"/>
                <a:gd name="T39" fmla="*/ 46 h 56"/>
                <a:gd name="T40" fmla="*/ 14 w 19"/>
                <a:gd name="T41" fmla="*/ 46 h 56"/>
                <a:gd name="T42" fmla="*/ 14 w 19"/>
                <a:gd name="T43" fmla="*/ 44 h 56"/>
                <a:gd name="T44" fmla="*/ 14 w 19"/>
                <a:gd name="T45" fmla="*/ 43 h 56"/>
                <a:gd name="T46" fmla="*/ 10 w 19"/>
                <a:gd name="T47" fmla="*/ 39 h 56"/>
                <a:gd name="T48" fmla="*/ 8 w 19"/>
                <a:gd name="T49" fmla="*/ 35 h 56"/>
                <a:gd name="T50" fmla="*/ 5 w 19"/>
                <a:gd name="T51" fmla="*/ 33 h 56"/>
                <a:gd name="T52" fmla="*/ 5 w 19"/>
                <a:gd name="T53" fmla="*/ 33 h 56"/>
                <a:gd name="T54" fmla="*/ 4 w 19"/>
                <a:gd name="T55" fmla="*/ 29 h 56"/>
                <a:gd name="T56" fmla="*/ 2 w 19"/>
                <a:gd name="T57" fmla="*/ 23 h 56"/>
                <a:gd name="T58" fmla="*/ 0 w 19"/>
                <a:gd name="T59" fmla="*/ 18 h 56"/>
                <a:gd name="T60" fmla="*/ 0 w 19"/>
                <a:gd name="T61" fmla="*/ 14 h 56"/>
                <a:gd name="T62" fmla="*/ 2 w 19"/>
                <a:gd name="T63" fmla="*/ 8 h 56"/>
                <a:gd name="T64" fmla="*/ 3 w 19"/>
                <a:gd name="T65" fmla="*/ 0 h 56"/>
                <a:gd name="T66" fmla="*/ 3 w 19"/>
                <a:gd name="T6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56">
                  <a:moveTo>
                    <a:pt x="3" y="0"/>
                  </a:moveTo>
                  <a:lnTo>
                    <a:pt x="3" y="0"/>
                  </a:lnTo>
                  <a:lnTo>
                    <a:pt x="4" y="14"/>
                  </a:lnTo>
                  <a:lnTo>
                    <a:pt x="6" y="24"/>
                  </a:lnTo>
                  <a:lnTo>
                    <a:pt x="8" y="28"/>
                  </a:lnTo>
                  <a:lnTo>
                    <a:pt x="9" y="31"/>
                  </a:lnTo>
                  <a:lnTo>
                    <a:pt x="9" y="31"/>
                  </a:lnTo>
                  <a:lnTo>
                    <a:pt x="16" y="37"/>
                  </a:lnTo>
                  <a:lnTo>
                    <a:pt x="19" y="40"/>
                  </a:lnTo>
                  <a:lnTo>
                    <a:pt x="19" y="44"/>
                  </a:lnTo>
                  <a:lnTo>
                    <a:pt x="19" y="44"/>
                  </a:lnTo>
                  <a:lnTo>
                    <a:pt x="19" y="46"/>
                  </a:lnTo>
                  <a:lnTo>
                    <a:pt x="17" y="47"/>
                  </a:lnTo>
                  <a:lnTo>
                    <a:pt x="12" y="52"/>
                  </a:lnTo>
                  <a:lnTo>
                    <a:pt x="6" y="55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52"/>
                  </a:lnTo>
                  <a:lnTo>
                    <a:pt x="11" y="49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3"/>
                  </a:lnTo>
                  <a:lnTo>
                    <a:pt x="10" y="39"/>
                  </a:lnTo>
                  <a:lnTo>
                    <a:pt x="8" y="35"/>
                  </a:lnTo>
                  <a:lnTo>
                    <a:pt x="5" y="33"/>
                  </a:lnTo>
                  <a:lnTo>
                    <a:pt x="5" y="33"/>
                  </a:lnTo>
                  <a:lnTo>
                    <a:pt x="4" y="29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5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396">
              <a:extLst>
                <a:ext uri="{FF2B5EF4-FFF2-40B4-BE49-F238E27FC236}">
                  <a16:creationId xmlns:a16="http://schemas.microsoft.com/office/drawing/2014/main" xmlns="" id="{E76088A2-4D29-44FB-941D-D8C946D85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864" y="2808776"/>
              <a:ext cx="174299" cy="42254"/>
            </a:xfrm>
            <a:custGeom>
              <a:avLst/>
              <a:gdLst>
                <a:gd name="T0" fmla="*/ 64 w 64"/>
                <a:gd name="T1" fmla="*/ 0 h 14"/>
                <a:gd name="T2" fmla="*/ 64 w 64"/>
                <a:gd name="T3" fmla="*/ 0 h 14"/>
                <a:gd name="T4" fmla="*/ 59 w 64"/>
                <a:gd name="T5" fmla="*/ 2 h 14"/>
                <a:gd name="T6" fmla="*/ 46 w 64"/>
                <a:gd name="T7" fmla="*/ 5 h 14"/>
                <a:gd name="T8" fmla="*/ 36 w 64"/>
                <a:gd name="T9" fmla="*/ 6 h 14"/>
                <a:gd name="T10" fmla="*/ 25 w 64"/>
                <a:gd name="T11" fmla="*/ 6 h 14"/>
                <a:gd name="T12" fmla="*/ 13 w 64"/>
                <a:gd name="T13" fmla="*/ 5 h 14"/>
                <a:gd name="T14" fmla="*/ 0 w 64"/>
                <a:gd name="T15" fmla="*/ 2 h 14"/>
                <a:gd name="T16" fmla="*/ 0 w 64"/>
                <a:gd name="T17" fmla="*/ 2 h 14"/>
                <a:gd name="T18" fmla="*/ 0 w 64"/>
                <a:gd name="T19" fmla="*/ 3 h 14"/>
                <a:gd name="T20" fmla="*/ 2 w 64"/>
                <a:gd name="T21" fmla="*/ 8 h 14"/>
                <a:gd name="T22" fmla="*/ 6 w 64"/>
                <a:gd name="T23" fmla="*/ 9 h 14"/>
                <a:gd name="T24" fmla="*/ 10 w 64"/>
                <a:gd name="T25" fmla="*/ 12 h 14"/>
                <a:gd name="T26" fmla="*/ 17 w 64"/>
                <a:gd name="T27" fmla="*/ 13 h 14"/>
                <a:gd name="T28" fmla="*/ 25 w 64"/>
                <a:gd name="T29" fmla="*/ 14 h 14"/>
                <a:gd name="T30" fmla="*/ 25 w 64"/>
                <a:gd name="T31" fmla="*/ 14 h 14"/>
                <a:gd name="T32" fmla="*/ 35 w 64"/>
                <a:gd name="T33" fmla="*/ 14 h 14"/>
                <a:gd name="T34" fmla="*/ 43 w 64"/>
                <a:gd name="T35" fmla="*/ 13 h 14"/>
                <a:gd name="T36" fmla="*/ 50 w 64"/>
                <a:gd name="T37" fmla="*/ 11 h 14"/>
                <a:gd name="T38" fmla="*/ 54 w 64"/>
                <a:gd name="T39" fmla="*/ 8 h 14"/>
                <a:gd name="T40" fmla="*/ 62 w 64"/>
                <a:gd name="T41" fmla="*/ 3 h 14"/>
                <a:gd name="T42" fmla="*/ 64 w 64"/>
                <a:gd name="T43" fmla="*/ 0 h 14"/>
                <a:gd name="T44" fmla="*/ 64 w 64"/>
                <a:gd name="T4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14">
                  <a:moveTo>
                    <a:pt x="64" y="0"/>
                  </a:moveTo>
                  <a:lnTo>
                    <a:pt x="64" y="0"/>
                  </a:lnTo>
                  <a:lnTo>
                    <a:pt x="59" y="2"/>
                  </a:lnTo>
                  <a:lnTo>
                    <a:pt x="46" y="5"/>
                  </a:lnTo>
                  <a:lnTo>
                    <a:pt x="36" y="6"/>
                  </a:lnTo>
                  <a:lnTo>
                    <a:pt x="25" y="6"/>
                  </a:lnTo>
                  <a:lnTo>
                    <a:pt x="1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8"/>
                  </a:lnTo>
                  <a:lnTo>
                    <a:pt x="6" y="9"/>
                  </a:lnTo>
                  <a:lnTo>
                    <a:pt x="10" y="12"/>
                  </a:lnTo>
                  <a:lnTo>
                    <a:pt x="17" y="13"/>
                  </a:lnTo>
                  <a:lnTo>
                    <a:pt x="25" y="14"/>
                  </a:lnTo>
                  <a:lnTo>
                    <a:pt x="25" y="14"/>
                  </a:lnTo>
                  <a:lnTo>
                    <a:pt x="35" y="14"/>
                  </a:lnTo>
                  <a:lnTo>
                    <a:pt x="43" y="13"/>
                  </a:lnTo>
                  <a:lnTo>
                    <a:pt x="50" y="11"/>
                  </a:lnTo>
                  <a:lnTo>
                    <a:pt x="54" y="8"/>
                  </a:lnTo>
                  <a:lnTo>
                    <a:pt x="62" y="3"/>
                  </a:ln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C58F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397">
              <a:extLst>
                <a:ext uri="{FF2B5EF4-FFF2-40B4-BE49-F238E27FC236}">
                  <a16:creationId xmlns:a16="http://schemas.microsoft.com/office/drawing/2014/main" xmlns="" id="{F75431BA-388F-4A2B-9908-3552A7AE2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7793" y="2571099"/>
              <a:ext cx="31690" cy="36974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6 h 13"/>
                <a:gd name="T4" fmla="*/ 14 w 14"/>
                <a:gd name="T5" fmla="*/ 4 h 13"/>
                <a:gd name="T6" fmla="*/ 11 w 14"/>
                <a:gd name="T7" fmla="*/ 1 h 13"/>
                <a:gd name="T8" fmla="*/ 10 w 14"/>
                <a:gd name="T9" fmla="*/ 0 h 13"/>
                <a:gd name="T10" fmla="*/ 6 w 14"/>
                <a:gd name="T11" fmla="*/ 0 h 13"/>
                <a:gd name="T12" fmla="*/ 6 w 14"/>
                <a:gd name="T13" fmla="*/ 0 h 13"/>
                <a:gd name="T14" fmla="*/ 4 w 14"/>
                <a:gd name="T15" fmla="*/ 0 h 13"/>
                <a:gd name="T16" fmla="*/ 2 w 14"/>
                <a:gd name="T17" fmla="*/ 1 h 13"/>
                <a:gd name="T18" fmla="*/ 0 w 14"/>
                <a:gd name="T19" fmla="*/ 4 h 13"/>
                <a:gd name="T20" fmla="*/ 0 w 14"/>
                <a:gd name="T21" fmla="*/ 6 h 13"/>
                <a:gd name="T22" fmla="*/ 0 w 14"/>
                <a:gd name="T23" fmla="*/ 6 h 13"/>
                <a:gd name="T24" fmla="*/ 0 w 14"/>
                <a:gd name="T25" fmla="*/ 10 h 13"/>
                <a:gd name="T26" fmla="*/ 2 w 14"/>
                <a:gd name="T27" fmla="*/ 11 h 13"/>
                <a:gd name="T28" fmla="*/ 4 w 14"/>
                <a:gd name="T29" fmla="*/ 13 h 13"/>
                <a:gd name="T30" fmla="*/ 6 w 14"/>
                <a:gd name="T31" fmla="*/ 13 h 13"/>
                <a:gd name="T32" fmla="*/ 6 w 14"/>
                <a:gd name="T33" fmla="*/ 13 h 13"/>
                <a:gd name="T34" fmla="*/ 10 w 14"/>
                <a:gd name="T35" fmla="*/ 13 h 13"/>
                <a:gd name="T36" fmla="*/ 11 w 14"/>
                <a:gd name="T37" fmla="*/ 11 h 13"/>
                <a:gd name="T38" fmla="*/ 14 w 14"/>
                <a:gd name="T39" fmla="*/ 10 h 13"/>
                <a:gd name="T40" fmla="*/ 14 w 14"/>
                <a:gd name="T41" fmla="*/ 6 h 13"/>
                <a:gd name="T42" fmla="*/ 14 w 14"/>
                <a:gd name="T4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4" y="6"/>
                  </a:lnTo>
                  <a:lnTo>
                    <a:pt x="14" y="4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10" y="13"/>
                  </a:lnTo>
                  <a:lnTo>
                    <a:pt x="11" y="11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398">
              <a:extLst>
                <a:ext uri="{FF2B5EF4-FFF2-40B4-BE49-F238E27FC236}">
                  <a16:creationId xmlns:a16="http://schemas.microsoft.com/office/drawing/2014/main" xmlns="" id="{EF85DAA6-C710-49D4-B991-57DEF44B4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8287" y="2571099"/>
              <a:ext cx="31690" cy="36974"/>
            </a:xfrm>
            <a:custGeom>
              <a:avLst/>
              <a:gdLst>
                <a:gd name="T0" fmla="*/ 14 w 14"/>
                <a:gd name="T1" fmla="*/ 6 h 13"/>
                <a:gd name="T2" fmla="*/ 14 w 14"/>
                <a:gd name="T3" fmla="*/ 6 h 13"/>
                <a:gd name="T4" fmla="*/ 13 w 14"/>
                <a:gd name="T5" fmla="*/ 4 h 13"/>
                <a:gd name="T6" fmla="*/ 11 w 14"/>
                <a:gd name="T7" fmla="*/ 1 h 13"/>
                <a:gd name="T8" fmla="*/ 9 w 14"/>
                <a:gd name="T9" fmla="*/ 0 h 13"/>
                <a:gd name="T10" fmla="*/ 7 w 14"/>
                <a:gd name="T11" fmla="*/ 0 h 13"/>
                <a:gd name="T12" fmla="*/ 7 w 14"/>
                <a:gd name="T13" fmla="*/ 0 h 13"/>
                <a:gd name="T14" fmla="*/ 4 w 14"/>
                <a:gd name="T15" fmla="*/ 0 h 13"/>
                <a:gd name="T16" fmla="*/ 2 w 14"/>
                <a:gd name="T17" fmla="*/ 1 h 13"/>
                <a:gd name="T18" fmla="*/ 0 w 14"/>
                <a:gd name="T19" fmla="*/ 4 h 13"/>
                <a:gd name="T20" fmla="*/ 0 w 14"/>
                <a:gd name="T21" fmla="*/ 6 h 13"/>
                <a:gd name="T22" fmla="*/ 0 w 14"/>
                <a:gd name="T23" fmla="*/ 6 h 13"/>
                <a:gd name="T24" fmla="*/ 0 w 14"/>
                <a:gd name="T25" fmla="*/ 10 h 13"/>
                <a:gd name="T26" fmla="*/ 2 w 14"/>
                <a:gd name="T27" fmla="*/ 11 h 13"/>
                <a:gd name="T28" fmla="*/ 4 w 14"/>
                <a:gd name="T29" fmla="*/ 13 h 13"/>
                <a:gd name="T30" fmla="*/ 7 w 14"/>
                <a:gd name="T31" fmla="*/ 13 h 13"/>
                <a:gd name="T32" fmla="*/ 7 w 14"/>
                <a:gd name="T33" fmla="*/ 13 h 13"/>
                <a:gd name="T34" fmla="*/ 9 w 14"/>
                <a:gd name="T35" fmla="*/ 13 h 13"/>
                <a:gd name="T36" fmla="*/ 11 w 14"/>
                <a:gd name="T37" fmla="*/ 11 h 13"/>
                <a:gd name="T38" fmla="*/ 13 w 14"/>
                <a:gd name="T39" fmla="*/ 10 h 13"/>
                <a:gd name="T40" fmla="*/ 14 w 14"/>
                <a:gd name="T41" fmla="*/ 6 h 13"/>
                <a:gd name="T42" fmla="*/ 14 w 14"/>
                <a:gd name="T4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13">
                  <a:moveTo>
                    <a:pt x="14" y="6"/>
                  </a:moveTo>
                  <a:lnTo>
                    <a:pt x="14" y="6"/>
                  </a:lnTo>
                  <a:lnTo>
                    <a:pt x="13" y="4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9" y="13"/>
                  </a:lnTo>
                  <a:lnTo>
                    <a:pt x="11" y="11"/>
                  </a:lnTo>
                  <a:lnTo>
                    <a:pt x="13" y="10"/>
                  </a:lnTo>
                  <a:lnTo>
                    <a:pt x="14" y="6"/>
                  </a:lnTo>
                  <a:lnTo>
                    <a:pt x="14" y="6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399">
              <a:extLst>
                <a:ext uri="{FF2B5EF4-FFF2-40B4-BE49-F238E27FC236}">
                  <a16:creationId xmlns:a16="http://schemas.microsoft.com/office/drawing/2014/main" xmlns="" id="{6DCFF4B8-0C5B-4D66-8E49-B1F79C1FE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444" y="2439054"/>
              <a:ext cx="205989" cy="570428"/>
            </a:xfrm>
            <a:custGeom>
              <a:avLst/>
              <a:gdLst>
                <a:gd name="T0" fmla="*/ 78 w 79"/>
                <a:gd name="T1" fmla="*/ 4 h 216"/>
                <a:gd name="T2" fmla="*/ 66 w 79"/>
                <a:gd name="T3" fmla="*/ 0 h 216"/>
                <a:gd name="T4" fmla="*/ 66 w 79"/>
                <a:gd name="T5" fmla="*/ 0 h 216"/>
                <a:gd name="T6" fmla="*/ 65 w 79"/>
                <a:gd name="T7" fmla="*/ 26 h 216"/>
                <a:gd name="T8" fmla="*/ 63 w 79"/>
                <a:gd name="T9" fmla="*/ 49 h 216"/>
                <a:gd name="T10" fmla="*/ 60 w 79"/>
                <a:gd name="T11" fmla="*/ 76 h 216"/>
                <a:gd name="T12" fmla="*/ 55 w 79"/>
                <a:gd name="T13" fmla="*/ 104 h 216"/>
                <a:gd name="T14" fmla="*/ 51 w 79"/>
                <a:gd name="T15" fmla="*/ 117 h 216"/>
                <a:gd name="T16" fmla="*/ 46 w 79"/>
                <a:gd name="T17" fmla="*/ 130 h 216"/>
                <a:gd name="T18" fmla="*/ 42 w 79"/>
                <a:gd name="T19" fmla="*/ 141 h 216"/>
                <a:gd name="T20" fmla="*/ 34 w 79"/>
                <a:gd name="T21" fmla="*/ 152 h 216"/>
                <a:gd name="T22" fmla="*/ 27 w 79"/>
                <a:gd name="T23" fmla="*/ 162 h 216"/>
                <a:gd name="T24" fmla="*/ 19 w 79"/>
                <a:gd name="T25" fmla="*/ 168 h 216"/>
                <a:gd name="T26" fmla="*/ 19 w 79"/>
                <a:gd name="T27" fmla="*/ 168 h 216"/>
                <a:gd name="T28" fmla="*/ 14 w 79"/>
                <a:gd name="T29" fmla="*/ 171 h 216"/>
                <a:gd name="T30" fmla="*/ 9 w 79"/>
                <a:gd name="T31" fmla="*/ 176 h 216"/>
                <a:gd name="T32" fmla="*/ 4 w 79"/>
                <a:gd name="T33" fmla="*/ 181 h 216"/>
                <a:gd name="T34" fmla="*/ 0 w 79"/>
                <a:gd name="T35" fmla="*/ 185 h 216"/>
                <a:gd name="T36" fmla="*/ 0 w 79"/>
                <a:gd name="T37" fmla="*/ 185 h 216"/>
                <a:gd name="T38" fmla="*/ 2 w 79"/>
                <a:gd name="T39" fmla="*/ 194 h 216"/>
                <a:gd name="T40" fmla="*/ 3 w 79"/>
                <a:gd name="T41" fmla="*/ 200 h 216"/>
                <a:gd name="T42" fmla="*/ 4 w 79"/>
                <a:gd name="T43" fmla="*/ 206 h 216"/>
                <a:gd name="T44" fmla="*/ 4 w 79"/>
                <a:gd name="T45" fmla="*/ 216 h 216"/>
                <a:gd name="T46" fmla="*/ 4 w 79"/>
                <a:gd name="T47" fmla="*/ 216 h 216"/>
                <a:gd name="T48" fmla="*/ 11 w 79"/>
                <a:gd name="T49" fmla="*/ 211 h 216"/>
                <a:gd name="T50" fmla="*/ 19 w 79"/>
                <a:gd name="T51" fmla="*/ 206 h 216"/>
                <a:gd name="T52" fmla="*/ 31 w 79"/>
                <a:gd name="T53" fmla="*/ 194 h 216"/>
                <a:gd name="T54" fmla="*/ 42 w 79"/>
                <a:gd name="T55" fmla="*/ 181 h 216"/>
                <a:gd name="T56" fmla="*/ 50 w 79"/>
                <a:gd name="T57" fmla="*/ 165 h 216"/>
                <a:gd name="T58" fmla="*/ 57 w 79"/>
                <a:gd name="T59" fmla="*/ 149 h 216"/>
                <a:gd name="T60" fmla="*/ 63 w 79"/>
                <a:gd name="T61" fmla="*/ 131 h 216"/>
                <a:gd name="T62" fmla="*/ 68 w 79"/>
                <a:gd name="T63" fmla="*/ 114 h 216"/>
                <a:gd name="T64" fmla="*/ 72 w 79"/>
                <a:gd name="T65" fmla="*/ 96 h 216"/>
                <a:gd name="T66" fmla="*/ 74 w 79"/>
                <a:gd name="T67" fmla="*/ 79 h 216"/>
                <a:gd name="T68" fmla="*/ 77 w 79"/>
                <a:gd name="T69" fmla="*/ 64 h 216"/>
                <a:gd name="T70" fmla="*/ 78 w 79"/>
                <a:gd name="T71" fmla="*/ 35 h 216"/>
                <a:gd name="T72" fmla="*/ 79 w 79"/>
                <a:gd name="T73" fmla="*/ 14 h 216"/>
                <a:gd name="T74" fmla="*/ 78 w 79"/>
                <a:gd name="T75" fmla="*/ 4 h 216"/>
                <a:gd name="T76" fmla="*/ 78 w 79"/>
                <a:gd name="T77" fmla="*/ 4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" h="216">
                  <a:moveTo>
                    <a:pt x="78" y="4"/>
                  </a:moveTo>
                  <a:lnTo>
                    <a:pt x="66" y="0"/>
                  </a:lnTo>
                  <a:lnTo>
                    <a:pt x="66" y="0"/>
                  </a:lnTo>
                  <a:lnTo>
                    <a:pt x="65" y="26"/>
                  </a:lnTo>
                  <a:lnTo>
                    <a:pt x="63" y="49"/>
                  </a:lnTo>
                  <a:lnTo>
                    <a:pt x="60" y="76"/>
                  </a:lnTo>
                  <a:lnTo>
                    <a:pt x="55" y="104"/>
                  </a:lnTo>
                  <a:lnTo>
                    <a:pt x="51" y="117"/>
                  </a:lnTo>
                  <a:lnTo>
                    <a:pt x="46" y="130"/>
                  </a:lnTo>
                  <a:lnTo>
                    <a:pt x="42" y="141"/>
                  </a:lnTo>
                  <a:lnTo>
                    <a:pt x="34" y="152"/>
                  </a:lnTo>
                  <a:lnTo>
                    <a:pt x="27" y="162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14" y="171"/>
                  </a:lnTo>
                  <a:lnTo>
                    <a:pt x="9" y="176"/>
                  </a:lnTo>
                  <a:lnTo>
                    <a:pt x="4" y="181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2" y="194"/>
                  </a:lnTo>
                  <a:lnTo>
                    <a:pt x="3" y="200"/>
                  </a:lnTo>
                  <a:lnTo>
                    <a:pt x="4" y="206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11" y="211"/>
                  </a:lnTo>
                  <a:lnTo>
                    <a:pt x="19" y="206"/>
                  </a:lnTo>
                  <a:lnTo>
                    <a:pt x="31" y="194"/>
                  </a:lnTo>
                  <a:lnTo>
                    <a:pt x="42" y="181"/>
                  </a:lnTo>
                  <a:lnTo>
                    <a:pt x="50" y="165"/>
                  </a:lnTo>
                  <a:lnTo>
                    <a:pt x="57" y="149"/>
                  </a:lnTo>
                  <a:lnTo>
                    <a:pt x="63" y="131"/>
                  </a:lnTo>
                  <a:lnTo>
                    <a:pt x="68" y="114"/>
                  </a:lnTo>
                  <a:lnTo>
                    <a:pt x="72" y="96"/>
                  </a:lnTo>
                  <a:lnTo>
                    <a:pt x="74" y="79"/>
                  </a:lnTo>
                  <a:lnTo>
                    <a:pt x="77" y="64"/>
                  </a:lnTo>
                  <a:lnTo>
                    <a:pt x="78" y="35"/>
                  </a:lnTo>
                  <a:lnTo>
                    <a:pt x="79" y="14"/>
                  </a:lnTo>
                  <a:lnTo>
                    <a:pt x="78" y="4"/>
                  </a:lnTo>
                  <a:lnTo>
                    <a:pt x="78" y="4"/>
                  </a:lnTo>
                  <a:close/>
                </a:path>
              </a:pathLst>
            </a:custGeom>
            <a:solidFill>
              <a:srgbClr val="2D2B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382">
              <a:extLst>
                <a:ext uri="{FF2B5EF4-FFF2-40B4-BE49-F238E27FC236}">
                  <a16:creationId xmlns:a16="http://schemas.microsoft.com/office/drawing/2014/main" xmlns="" id="{31033089-4326-4828-A5D2-1CF83EC366AA}"/>
                </a:ext>
              </a:extLst>
            </p:cNvPr>
            <p:cNvSpPr>
              <a:spLocks/>
            </p:cNvSpPr>
            <p:nvPr/>
          </p:nvSpPr>
          <p:spPr bwMode="auto">
            <a:xfrm rot="21371992">
              <a:off x="5515838" y="4699330"/>
              <a:ext cx="913742" cy="1399662"/>
            </a:xfrm>
            <a:custGeom>
              <a:avLst/>
              <a:gdLst>
                <a:gd name="T0" fmla="*/ 325 w 346"/>
                <a:gd name="T1" fmla="*/ 530 h 530"/>
                <a:gd name="T2" fmla="*/ 0 w 346"/>
                <a:gd name="T3" fmla="*/ 517 h 530"/>
                <a:gd name="T4" fmla="*/ 22 w 346"/>
                <a:gd name="T5" fmla="*/ 0 h 530"/>
                <a:gd name="T6" fmla="*/ 346 w 346"/>
                <a:gd name="T7" fmla="*/ 14 h 530"/>
                <a:gd name="T8" fmla="*/ 325 w 346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30">
                  <a:moveTo>
                    <a:pt x="325" y="530"/>
                  </a:moveTo>
                  <a:lnTo>
                    <a:pt x="0" y="517"/>
                  </a:lnTo>
                  <a:lnTo>
                    <a:pt x="22" y="0"/>
                  </a:lnTo>
                  <a:lnTo>
                    <a:pt x="346" y="14"/>
                  </a:lnTo>
                  <a:lnTo>
                    <a:pt x="325" y="53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382">
              <a:extLst>
                <a:ext uri="{FF2B5EF4-FFF2-40B4-BE49-F238E27FC236}">
                  <a16:creationId xmlns:a16="http://schemas.microsoft.com/office/drawing/2014/main" xmlns="" id="{3AFA714F-60B7-4CD5-BC14-DEA847802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9129" y="4757738"/>
              <a:ext cx="913742" cy="1399662"/>
            </a:xfrm>
            <a:custGeom>
              <a:avLst/>
              <a:gdLst>
                <a:gd name="T0" fmla="*/ 325 w 346"/>
                <a:gd name="T1" fmla="*/ 530 h 530"/>
                <a:gd name="T2" fmla="*/ 0 w 346"/>
                <a:gd name="T3" fmla="*/ 517 h 530"/>
                <a:gd name="T4" fmla="*/ 22 w 346"/>
                <a:gd name="T5" fmla="*/ 0 h 530"/>
                <a:gd name="T6" fmla="*/ 346 w 346"/>
                <a:gd name="T7" fmla="*/ 14 h 530"/>
                <a:gd name="T8" fmla="*/ 325 w 346"/>
                <a:gd name="T9" fmla="*/ 53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530">
                  <a:moveTo>
                    <a:pt x="325" y="530"/>
                  </a:moveTo>
                  <a:lnTo>
                    <a:pt x="0" y="517"/>
                  </a:lnTo>
                  <a:lnTo>
                    <a:pt x="22" y="0"/>
                  </a:lnTo>
                  <a:lnTo>
                    <a:pt x="346" y="14"/>
                  </a:lnTo>
                  <a:lnTo>
                    <a:pt x="325" y="5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40" name="Group 239">
              <a:extLst>
                <a:ext uri="{FF2B5EF4-FFF2-40B4-BE49-F238E27FC236}">
                  <a16:creationId xmlns:a16="http://schemas.microsoft.com/office/drawing/2014/main" xmlns="" id="{12A34865-1E7E-4235-8D1B-4AEADF07FA94}"/>
                </a:ext>
              </a:extLst>
            </p:cNvPr>
            <p:cNvGrpSpPr/>
            <p:nvPr/>
          </p:nvGrpSpPr>
          <p:grpSpPr>
            <a:xfrm>
              <a:off x="3959537" y="3326386"/>
              <a:ext cx="2070441" cy="2603898"/>
              <a:chOff x="3959537" y="3326386"/>
              <a:chExt cx="2070441" cy="2603898"/>
            </a:xfrm>
          </p:grpSpPr>
          <p:sp>
            <p:nvSpPr>
              <p:cNvPr id="245" name="Freeform 381">
                <a:extLst>
                  <a:ext uri="{FF2B5EF4-FFF2-40B4-BE49-F238E27FC236}">
                    <a16:creationId xmlns:a16="http://schemas.microsoft.com/office/drawing/2014/main" xmlns="" id="{2B343DF3-720E-48BF-B90F-007C41A2C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537" y="3326386"/>
                <a:ext cx="1700719" cy="2540517"/>
              </a:xfrm>
              <a:custGeom>
                <a:avLst/>
                <a:gdLst>
                  <a:gd name="T0" fmla="*/ 339 w 643"/>
                  <a:gd name="T1" fmla="*/ 712 h 961"/>
                  <a:gd name="T2" fmla="*/ 383 w 643"/>
                  <a:gd name="T3" fmla="*/ 731 h 961"/>
                  <a:gd name="T4" fmla="*/ 458 w 643"/>
                  <a:gd name="T5" fmla="*/ 766 h 961"/>
                  <a:gd name="T6" fmla="*/ 514 w 643"/>
                  <a:gd name="T7" fmla="*/ 797 h 961"/>
                  <a:gd name="T8" fmla="*/ 566 w 643"/>
                  <a:gd name="T9" fmla="*/ 830 h 961"/>
                  <a:gd name="T10" fmla="*/ 609 w 643"/>
                  <a:gd name="T11" fmla="*/ 866 h 961"/>
                  <a:gd name="T12" fmla="*/ 626 w 643"/>
                  <a:gd name="T13" fmla="*/ 884 h 961"/>
                  <a:gd name="T14" fmla="*/ 637 w 643"/>
                  <a:gd name="T15" fmla="*/ 902 h 961"/>
                  <a:gd name="T16" fmla="*/ 643 w 643"/>
                  <a:gd name="T17" fmla="*/ 919 h 961"/>
                  <a:gd name="T18" fmla="*/ 642 w 643"/>
                  <a:gd name="T19" fmla="*/ 926 h 961"/>
                  <a:gd name="T20" fmla="*/ 634 w 643"/>
                  <a:gd name="T21" fmla="*/ 937 h 961"/>
                  <a:gd name="T22" fmla="*/ 617 w 643"/>
                  <a:gd name="T23" fmla="*/ 945 h 961"/>
                  <a:gd name="T24" fmla="*/ 591 w 643"/>
                  <a:gd name="T25" fmla="*/ 953 h 961"/>
                  <a:gd name="T26" fmla="*/ 541 w 643"/>
                  <a:gd name="T27" fmla="*/ 959 h 961"/>
                  <a:gd name="T28" fmla="*/ 455 w 643"/>
                  <a:gd name="T29" fmla="*/ 961 h 961"/>
                  <a:gd name="T30" fmla="*/ 355 w 643"/>
                  <a:gd name="T31" fmla="*/ 955 h 961"/>
                  <a:gd name="T32" fmla="*/ 253 w 643"/>
                  <a:gd name="T33" fmla="*/ 941 h 961"/>
                  <a:gd name="T34" fmla="*/ 154 w 643"/>
                  <a:gd name="T35" fmla="*/ 920 h 961"/>
                  <a:gd name="T36" fmla="*/ 108 w 643"/>
                  <a:gd name="T37" fmla="*/ 905 h 961"/>
                  <a:gd name="T38" fmla="*/ 66 w 643"/>
                  <a:gd name="T39" fmla="*/ 890 h 961"/>
                  <a:gd name="T40" fmla="*/ 30 w 643"/>
                  <a:gd name="T41" fmla="*/ 873 h 961"/>
                  <a:gd name="T42" fmla="*/ 23 w 643"/>
                  <a:gd name="T43" fmla="*/ 868 h 961"/>
                  <a:gd name="T44" fmla="*/ 12 w 643"/>
                  <a:gd name="T45" fmla="*/ 853 h 961"/>
                  <a:gd name="T46" fmla="*/ 5 w 643"/>
                  <a:gd name="T47" fmla="*/ 834 h 961"/>
                  <a:gd name="T48" fmla="*/ 1 w 643"/>
                  <a:gd name="T49" fmla="*/ 811 h 961"/>
                  <a:gd name="T50" fmla="*/ 1 w 643"/>
                  <a:gd name="T51" fmla="*/ 770 h 961"/>
                  <a:gd name="T52" fmla="*/ 11 w 643"/>
                  <a:gd name="T53" fmla="*/ 705 h 961"/>
                  <a:gd name="T54" fmla="*/ 30 w 643"/>
                  <a:gd name="T55" fmla="*/ 633 h 961"/>
                  <a:gd name="T56" fmla="*/ 54 w 643"/>
                  <a:gd name="T57" fmla="*/ 558 h 961"/>
                  <a:gd name="T58" fmla="*/ 82 w 643"/>
                  <a:gd name="T59" fmla="*/ 485 h 961"/>
                  <a:gd name="T60" fmla="*/ 124 w 643"/>
                  <a:gd name="T61" fmla="*/ 388 h 961"/>
                  <a:gd name="T62" fmla="*/ 152 w 643"/>
                  <a:gd name="T63" fmla="*/ 331 h 961"/>
                  <a:gd name="T64" fmla="*/ 207 w 643"/>
                  <a:gd name="T65" fmla="*/ 234 h 961"/>
                  <a:gd name="T66" fmla="*/ 259 w 643"/>
                  <a:gd name="T67" fmla="*/ 157 h 961"/>
                  <a:gd name="T68" fmla="*/ 308 w 643"/>
                  <a:gd name="T69" fmla="*/ 98 h 961"/>
                  <a:gd name="T70" fmla="*/ 354 w 643"/>
                  <a:gd name="T71" fmla="*/ 54 h 961"/>
                  <a:gd name="T72" fmla="*/ 399 w 643"/>
                  <a:gd name="T73" fmla="*/ 25 h 961"/>
                  <a:gd name="T74" fmla="*/ 440 w 643"/>
                  <a:gd name="T75" fmla="*/ 7 h 961"/>
                  <a:gd name="T76" fmla="*/ 478 w 643"/>
                  <a:gd name="T77" fmla="*/ 0 h 961"/>
                  <a:gd name="T78" fmla="*/ 513 w 643"/>
                  <a:gd name="T79" fmla="*/ 1 h 961"/>
                  <a:gd name="T80" fmla="*/ 543 w 643"/>
                  <a:gd name="T81" fmla="*/ 9 h 961"/>
                  <a:gd name="T82" fmla="*/ 571 w 643"/>
                  <a:gd name="T83" fmla="*/ 21 h 961"/>
                  <a:gd name="T84" fmla="*/ 594 w 643"/>
                  <a:gd name="T85" fmla="*/ 36 h 961"/>
                  <a:gd name="T86" fmla="*/ 620 w 643"/>
                  <a:gd name="T87" fmla="*/ 59 h 961"/>
                  <a:gd name="T88" fmla="*/ 642 w 643"/>
                  <a:gd name="T89" fmla="*/ 86 h 961"/>
                  <a:gd name="T90" fmla="*/ 521 w 643"/>
                  <a:gd name="T91" fmla="*/ 393 h 961"/>
                  <a:gd name="T92" fmla="*/ 492 w 643"/>
                  <a:gd name="T93" fmla="*/ 446 h 961"/>
                  <a:gd name="T94" fmla="*/ 339 w 643"/>
                  <a:gd name="T95" fmla="*/ 712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3" h="961">
                    <a:moveTo>
                      <a:pt x="339" y="712"/>
                    </a:moveTo>
                    <a:lnTo>
                      <a:pt x="339" y="712"/>
                    </a:lnTo>
                    <a:lnTo>
                      <a:pt x="351" y="717"/>
                    </a:lnTo>
                    <a:lnTo>
                      <a:pt x="383" y="731"/>
                    </a:lnTo>
                    <a:lnTo>
                      <a:pt x="432" y="753"/>
                    </a:lnTo>
                    <a:lnTo>
                      <a:pt x="458" y="766"/>
                    </a:lnTo>
                    <a:lnTo>
                      <a:pt x="486" y="781"/>
                    </a:lnTo>
                    <a:lnTo>
                      <a:pt x="514" y="797"/>
                    </a:lnTo>
                    <a:lnTo>
                      <a:pt x="541" y="814"/>
                    </a:lnTo>
                    <a:lnTo>
                      <a:pt x="566" y="830"/>
                    </a:lnTo>
                    <a:lnTo>
                      <a:pt x="590" y="849"/>
                    </a:lnTo>
                    <a:lnTo>
                      <a:pt x="609" y="866"/>
                    </a:lnTo>
                    <a:lnTo>
                      <a:pt x="619" y="875"/>
                    </a:lnTo>
                    <a:lnTo>
                      <a:pt x="626" y="884"/>
                    </a:lnTo>
                    <a:lnTo>
                      <a:pt x="632" y="893"/>
                    </a:lnTo>
                    <a:lnTo>
                      <a:pt x="637" y="902"/>
                    </a:lnTo>
                    <a:lnTo>
                      <a:pt x="641" y="910"/>
                    </a:lnTo>
                    <a:lnTo>
                      <a:pt x="643" y="919"/>
                    </a:lnTo>
                    <a:lnTo>
                      <a:pt x="643" y="919"/>
                    </a:lnTo>
                    <a:lnTo>
                      <a:pt x="642" y="926"/>
                    </a:lnTo>
                    <a:lnTo>
                      <a:pt x="640" y="931"/>
                    </a:lnTo>
                    <a:lnTo>
                      <a:pt x="634" y="937"/>
                    </a:lnTo>
                    <a:lnTo>
                      <a:pt x="626" y="942"/>
                    </a:lnTo>
                    <a:lnTo>
                      <a:pt x="617" y="945"/>
                    </a:lnTo>
                    <a:lnTo>
                      <a:pt x="605" y="949"/>
                    </a:lnTo>
                    <a:lnTo>
                      <a:pt x="591" y="953"/>
                    </a:lnTo>
                    <a:lnTo>
                      <a:pt x="576" y="955"/>
                    </a:lnTo>
                    <a:lnTo>
                      <a:pt x="541" y="959"/>
                    </a:lnTo>
                    <a:lnTo>
                      <a:pt x="499" y="961"/>
                    </a:lnTo>
                    <a:lnTo>
                      <a:pt x="455" y="961"/>
                    </a:lnTo>
                    <a:lnTo>
                      <a:pt x="406" y="959"/>
                    </a:lnTo>
                    <a:lnTo>
                      <a:pt x="355" y="955"/>
                    </a:lnTo>
                    <a:lnTo>
                      <a:pt x="305" y="949"/>
                    </a:lnTo>
                    <a:lnTo>
                      <a:pt x="253" y="941"/>
                    </a:lnTo>
                    <a:lnTo>
                      <a:pt x="202" y="931"/>
                    </a:lnTo>
                    <a:lnTo>
                      <a:pt x="154" y="920"/>
                    </a:lnTo>
                    <a:lnTo>
                      <a:pt x="131" y="913"/>
                    </a:lnTo>
                    <a:lnTo>
                      <a:pt x="108" y="905"/>
                    </a:lnTo>
                    <a:lnTo>
                      <a:pt x="87" y="898"/>
                    </a:lnTo>
                    <a:lnTo>
                      <a:pt x="66" y="890"/>
                    </a:lnTo>
                    <a:lnTo>
                      <a:pt x="48" y="881"/>
                    </a:lnTo>
                    <a:lnTo>
                      <a:pt x="30" y="873"/>
                    </a:lnTo>
                    <a:lnTo>
                      <a:pt x="30" y="873"/>
                    </a:lnTo>
                    <a:lnTo>
                      <a:pt x="23" y="868"/>
                    </a:lnTo>
                    <a:lnTo>
                      <a:pt x="17" y="861"/>
                    </a:lnTo>
                    <a:lnTo>
                      <a:pt x="12" y="853"/>
                    </a:lnTo>
                    <a:lnTo>
                      <a:pt x="8" y="845"/>
                    </a:lnTo>
                    <a:lnTo>
                      <a:pt x="5" y="834"/>
                    </a:lnTo>
                    <a:lnTo>
                      <a:pt x="2" y="823"/>
                    </a:lnTo>
                    <a:lnTo>
                      <a:pt x="1" y="811"/>
                    </a:lnTo>
                    <a:lnTo>
                      <a:pt x="0" y="799"/>
                    </a:lnTo>
                    <a:lnTo>
                      <a:pt x="1" y="770"/>
                    </a:lnTo>
                    <a:lnTo>
                      <a:pt x="5" y="739"/>
                    </a:lnTo>
                    <a:lnTo>
                      <a:pt x="11" y="705"/>
                    </a:lnTo>
                    <a:lnTo>
                      <a:pt x="19" y="670"/>
                    </a:lnTo>
                    <a:lnTo>
                      <a:pt x="30" y="633"/>
                    </a:lnTo>
                    <a:lnTo>
                      <a:pt x="41" y="596"/>
                    </a:lnTo>
                    <a:lnTo>
                      <a:pt x="54" y="558"/>
                    </a:lnTo>
                    <a:lnTo>
                      <a:pt x="68" y="521"/>
                    </a:lnTo>
                    <a:lnTo>
                      <a:pt x="82" y="485"/>
                    </a:lnTo>
                    <a:lnTo>
                      <a:pt x="97" y="451"/>
                    </a:lnTo>
                    <a:lnTo>
                      <a:pt x="124" y="388"/>
                    </a:lnTo>
                    <a:lnTo>
                      <a:pt x="124" y="388"/>
                    </a:lnTo>
                    <a:lnTo>
                      <a:pt x="152" y="331"/>
                    </a:lnTo>
                    <a:lnTo>
                      <a:pt x="180" y="280"/>
                    </a:lnTo>
                    <a:lnTo>
                      <a:pt x="207" y="234"/>
                    </a:lnTo>
                    <a:lnTo>
                      <a:pt x="232" y="193"/>
                    </a:lnTo>
                    <a:lnTo>
                      <a:pt x="259" y="157"/>
                    </a:lnTo>
                    <a:lnTo>
                      <a:pt x="283" y="125"/>
                    </a:lnTo>
                    <a:lnTo>
                      <a:pt x="308" y="98"/>
                    </a:lnTo>
                    <a:lnTo>
                      <a:pt x="331" y="75"/>
                    </a:lnTo>
                    <a:lnTo>
                      <a:pt x="354" y="54"/>
                    </a:lnTo>
                    <a:lnTo>
                      <a:pt x="377" y="38"/>
                    </a:lnTo>
                    <a:lnTo>
                      <a:pt x="399" y="25"/>
                    </a:lnTo>
                    <a:lnTo>
                      <a:pt x="420" y="14"/>
                    </a:lnTo>
                    <a:lnTo>
                      <a:pt x="440" y="7"/>
                    </a:lnTo>
                    <a:lnTo>
                      <a:pt x="459" y="2"/>
                    </a:lnTo>
                    <a:lnTo>
                      <a:pt x="478" y="0"/>
                    </a:lnTo>
                    <a:lnTo>
                      <a:pt x="496" y="0"/>
                    </a:lnTo>
                    <a:lnTo>
                      <a:pt x="513" y="1"/>
                    </a:lnTo>
                    <a:lnTo>
                      <a:pt x="528" y="5"/>
                    </a:lnTo>
                    <a:lnTo>
                      <a:pt x="543" y="9"/>
                    </a:lnTo>
                    <a:lnTo>
                      <a:pt x="557" y="14"/>
                    </a:lnTo>
                    <a:lnTo>
                      <a:pt x="571" y="21"/>
                    </a:lnTo>
                    <a:lnTo>
                      <a:pt x="583" y="29"/>
                    </a:lnTo>
                    <a:lnTo>
                      <a:pt x="594" y="36"/>
                    </a:lnTo>
                    <a:lnTo>
                      <a:pt x="603" y="43"/>
                    </a:lnTo>
                    <a:lnTo>
                      <a:pt x="620" y="59"/>
                    </a:lnTo>
                    <a:lnTo>
                      <a:pt x="632" y="72"/>
                    </a:lnTo>
                    <a:lnTo>
                      <a:pt x="642" y="86"/>
                    </a:lnTo>
                    <a:lnTo>
                      <a:pt x="521" y="393"/>
                    </a:lnTo>
                    <a:lnTo>
                      <a:pt x="521" y="393"/>
                    </a:lnTo>
                    <a:lnTo>
                      <a:pt x="515" y="402"/>
                    </a:lnTo>
                    <a:lnTo>
                      <a:pt x="492" y="446"/>
                    </a:lnTo>
                    <a:lnTo>
                      <a:pt x="437" y="543"/>
                    </a:lnTo>
                    <a:lnTo>
                      <a:pt x="339" y="712"/>
                    </a:lnTo>
                    <a:lnTo>
                      <a:pt x="339" y="7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" name="Freeform 383">
                <a:extLst>
                  <a:ext uri="{FF2B5EF4-FFF2-40B4-BE49-F238E27FC236}">
                    <a16:creationId xmlns:a16="http://schemas.microsoft.com/office/drawing/2014/main" xmlns="" id="{E8DB1C05-1A22-4AE8-A31A-9587CBEF8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77" y="5618660"/>
                <a:ext cx="549301" cy="311624"/>
              </a:xfrm>
              <a:custGeom>
                <a:avLst/>
                <a:gdLst>
                  <a:gd name="T0" fmla="*/ 52 w 209"/>
                  <a:gd name="T1" fmla="*/ 7 h 117"/>
                  <a:gd name="T2" fmla="*/ 52 w 209"/>
                  <a:gd name="T3" fmla="*/ 7 h 117"/>
                  <a:gd name="T4" fmla="*/ 59 w 209"/>
                  <a:gd name="T5" fmla="*/ 6 h 117"/>
                  <a:gd name="T6" fmla="*/ 81 w 209"/>
                  <a:gd name="T7" fmla="*/ 2 h 117"/>
                  <a:gd name="T8" fmla="*/ 95 w 209"/>
                  <a:gd name="T9" fmla="*/ 1 h 117"/>
                  <a:gd name="T10" fmla="*/ 111 w 209"/>
                  <a:gd name="T11" fmla="*/ 0 h 117"/>
                  <a:gd name="T12" fmla="*/ 127 w 209"/>
                  <a:gd name="T13" fmla="*/ 1 h 117"/>
                  <a:gd name="T14" fmla="*/ 143 w 209"/>
                  <a:gd name="T15" fmla="*/ 5 h 117"/>
                  <a:gd name="T16" fmla="*/ 143 w 209"/>
                  <a:gd name="T17" fmla="*/ 5 h 117"/>
                  <a:gd name="T18" fmla="*/ 156 w 209"/>
                  <a:gd name="T19" fmla="*/ 10 h 117"/>
                  <a:gd name="T20" fmla="*/ 166 w 209"/>
                  <a:gd name="T21" fmla="*/ 14 h 117"/>
                  <a:gd name="T22" fmla="*/ 176 w 209"/>
                  <a:gd name="T23" fmla="*/ 22 h 117"/>
                  <a:gd name="T24" fmla="*/ 185 w 209"/>
                  <a:gd name="T25" fmla="*/ 29 h 117"/>
                  <a:gd name="T26" fmla="*/ 192 w 209"/>
                  <a:gd name="T27" fmla="*/ 37 h 117"/>
                  <a:gd name="T28" fmla="*/ 198 w 209"/>
                  <a:gd name="T29" fmla="*/ 45 h 117"/>
                  <a:gd name="T30" fmla="*/ 208 w 209"/>
                  <a:gd name="T31" fmla="*/ 59 h 117"/>
                  <a:gd name="T32" fmla="*/ 208 w 209"/>
                  <a:gd name="T33" fmla="*/ 59 h 117"/>
                  <a:gd name="T34" fmla="*/ 209 w 209"/>
                  <a:gd name="T35" fmla="*/ 63 h 117"/>
                  <a:gd name="T36" fmla="*/ 209 w 209"/>
                  <a:gd name="T37" fmla="*/ 66 h 117"/>
                  <a:gd name="T38" fmla="*/ 209 w 209"/>
                  <a:gd name="T39" fmla="*/ 69 h 117"/>
                  <a:gd name="T40" fmla="*/ 206 w 209"/>
                  <a:gd name="T41" fmla="*/ 73 h 117"/>
                  <a:gd name="T42" fmla="*/ 206 w 209"/>
                  <a:gd name="T43" fmla="*/ 73 h 117"/>
                  <a:gd name="T44" fmla="*/ 200 w 209"/>
                  <a:gd name="T45" fmla="*/ 80 h 117"/>
                  <a:gd name="T46" fmla="*/ 191 w 209"/>
                  <a:gd name="T47" fmla="*/ 87 h 117"/>
                  <a:gd name="T48" fmla="*/ 177 w 209"/>
                  <a:gd name="T49" fmla="*/ 94 h 117"/>
                  <a:gd name="T50" fmla="*/ 159 w 209"/>
                  <a:gd name="T51" fmla="*/ 103 h 117"/>
                  <a:gd name="T52" fmla="*/ 159 w 209"/>
                  <a:gd name="T53" fmla="*/ 103 h 117"/>
                  <a:gd name="T54" fmla="*/ 147 w 209"/>
                  <a:gd name="T55" fmla="*/ 109 h 117"/>
                  <a:gd name="T56" fmla="*/ 136 w 209"/>
                  <a:gd name="T57" fmla="*/ 112 h 117"/>
                  <a:gd name="T58" fmla="*/ 128 w 209"/>
                  <a:gd name="T59" fmla="*/ 115 h 117"/>
                  <a:gd name="T60" fmla="*/ 119 w 209"/>
                  <a:gd name="T61" fmla="*/ 116 h 117"/>
                  <a:gd name="T62" fmla="*/ 104 w 209"/>
                  <a:gd name="T63" fmla="*/ 117 h 117"/>
                  <a:gd name="T64" fmla="*/ 85 w 209"/>
                  <a:gd name="T65" fmla="*/ 117 h 117"/>
                  <a:gd name="T66" fmla="*/ 85 w 209"/>
                  <a:gd name="T67" fmla="*/ 117 h 117"/>
                  <a:gd name="T68" fmla="*/ 75 w 209"/>
                  <a:gd name="T69" fmla="*/ 116 h 117"/>
                  <a:gd name="T70" fmla="*/ 62 w 209"/>
                  <a:gd name="T71" fmla="*/ 114 h 117"/>
                  <a:gd name="T72" fmla="*/ 49 w 209"/>
                  <a:gd name="T73" fmla="*/ 109 h 117"/>
                  <a:gd name="T74" fmla="*/ 37 w 209"/>
                  <a:gd name="T75" fmla="*/ 103 h 117"/>
                  <a:gd name="T76" fmla="*/ 25 w 209"/>
                  <a:gd name="T77" fmla="*/ 95 h 117"/>
                  <a:gd name="T78" fmla="*/ 15 w 209"/>
                  <a:gd name="T79" fmla="*/ 88 h 117"/>
                  <a:gd name="T80" fmla="*/ 8 w 209"/>
                  <a:gd name="T81" fmla="*/ 81 h 117"/>
                  <a:gd name="T82" fmla="*/ 3 w 209"/>
                  <a:gd name="T83" fmla="*/ 75 h 117"/>
                  <a:gd name="T84" fmla="*/ 3 w 209"/>
                  <a:gd name="T85" fmla="*/ 75 h 117"/>
                  <a:gd name="T86" fmla="*/ 1 w 209"/>
                  <a:gd name="T87" fmla="*/ 68 h 117"/>
                  <a:gd name="T88" fmla="*/ 0 w 209"/>
                  <a:gd name="T89" fmla="*/ 62 h 117"/>
                  <a:gd name="T90" fmla="*/ 1 w 209"/>
                  <a:gd name="T91" fmla="*/ 54 h 117"/>
                  <a:gd name="T92" fmla="*/ 3 w 209"/>
                  <a:gd name="T93" fmla="*/ 48 h 117"/>
                  <a:gd name="T94" fmla="*/ 7 w 209"/>
                  <a:gd name="T95" fmla="*/ 42 h 117"/>
                  <a:gd name="T96" fmla="*/ 10 w 209"/>
                  <a:gd name="T97" fmla="*/ 37 h 117"/>
                  <a:gd name="T98" fmla="*/ 20 w 209"/>
                  <a:gd name="T99" fmla="*/ 28 h 117"/>
                  <a:gd name="T100" fmla="*/ 31 w 209"/>
                  <a:gd name="T101" fmla="*/ 19 h 117"/>
                  <a:gd name="T102" fmla="*/ 41 w 209"/>
                  <a:gd name="T103" fmla="*/ 13 h 117"/>
                  <a:gd name="T104" fmla="*/ 52 w 209"/>
                  <a:gd name="T105" fmla="*/ 7 h 117"/>
                  <a:gd name="T106" fmla="*/ 52 w 209"/>
                  <a:gd name="T107" fmla="*/ 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117">
                    <a:moveTo>
                      <a:pt x="52" y="7"/>
                    </a:moveTo>
                    <a:lnTo>
                      <a:pt x="52" y="7"/>
                    </a:lnTo>
                    <a:lnTo>
                      <a:pt x="59" y="6"/>
                    </a:lnTo>
                    <a:lnTo>
                      <a:pt x="81" y="2"/>
                    </a:lnTo>
                    <a:lnTo>
                      <a:pt x="95" y="1"/>
                    </a:lnTo>
                    <a:lnTo>
                      <a:pt x="111" y="0"/>
                    </a:lnTo>
                    <a:lnTo>
                      <a:pt x="127" y="1"/>
                    </a:lnTo>
                    <a:lnTo>
                      <a:pt x="143" y="5"/>
                    </a:lnTo>
                    <a:lnTo>
                      <a:pt x="143" y="5"/>
                    </a:lnTo>
                    <a:lnTo>
                      <a:pt x="156" y="10"/>
                    </a:lnTo>
                    <a:lnTo>
                      <a:pt x="166" y="14"/>
                    </a:lnTo>
                    <a:lnTo>
                      <a:pt x="176" y="22"/>
                    </a:lnTo>
                    <a:lnTo>
                      <a:pt x="185" y="29"/>
                    </a:lnTo>
                    <a:lnTo>
                      <a:pt x="192" y="37"/>
                    </a:lnTo>
                    <a:lnTo>
                      <a:pt x="198" y="45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9" y="63"/>
                    </a:lnTo>
                    <a:lnTo>
                      <a:pt x="209" y="66"/>
                    </a:lnTo>
                    <a:lnTo>
                      <a:pt x="209" y="69"/>
                    </a:lnTo>
                    <a:lnTo>
                      <a:pt x="206" y="73"/>
                    </a:lnTo>
                    <a:lnTo>
                      <a:pt x="206" y="73"/>
                    </a:lnTo>
                    <a:lnTo>
                      <a:pt x="200" y="80"/>
                    </a:lnTo>
                    <a:lnTo>
                      <a:pt x="191" y="87"/>
                    </a:lnTo>
                    <a:lnTo>
                      <a:pt x="177" y="94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47" y="109"/>
                    </a:lnTo>
                    <a:lnTo>
                      <a:pt x="136" y="112"/>
                    </a:lnTo>
                    <a:lnTo>
                      <a:pt x="128" y="115"/>
                    </a:lnTo>
                    <a:lnTo>
                      <a:pt x="119" y="116"/>
                    </a:lnTo>
                    <a:lnTo>
                      <a:pt x="104" y="117"/>
                    </a:lnTo>
                    <a:lnTo>
                      <a:pt x="85" y="117"/>
                    </a:lnTo>
                    <a:lnTo>
                      <a:pt x="85" y="117"/>
                    </a:lnTo>
                    <a:lnTo>
                      <a:pt x="75" y="116"/>
                    </a:lnTo>
                    <a:lnTo>
                      <a:pt x="62" y="114"/>
                    </a:lnTo>
                    <a:lnTo>
                      <a:pt x="49" y="109"/>
                    </a:lnTo>
                    <a:lnTo>
                      <a:pt x="37" y="103"/>
                    </a:lnTo>
                    <a:lnTo>
                      <a:pt x="25" y="95"/>
                    </a:lnTo>
                    <a:lnTo>
                      <a:pt x="15" y="88"/>
                    </a:lnTo>
                    <a:lnTo>
                      <a:pt x="8" y="81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4"/>
                    </a:lnTo>
                    <a:lnTo>
                      <a:pt x="3" y="48"/>
                    </a:lnTo>
                    <a:lnTo>
                      <a:pt x="7" y="42"/>
                    </a:lnTo>
                    <a:lnTo>
                      <a:pt x="10" y="37"/>
                    </a:lnTo>
                    <a:lnTo>
                      <a:pt x="20" y="28"/>
                    </a:lnTo>
                    <a:lnTo>
                      <a:pt x="31" y="19"/>
                    </a:lnTo>
                    <a:lnTo>
                      <a:pt x="41" y="13"/>
                    </a:lnTo>
                    <a:lnTo>
                      <a:pt x="52" y="7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FFD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7" name="Freeform 384">
                <a:extLst>
                  <a:ext uri="{FF2B5EF4-FFF2-40B4-BE49-F238E27FC236}">
                    <a16:creationId xmlns:a16="http://schemas.microsoft.com/office/drawing/2014/main" xmlns="" id="{A8B29349-FB62-4456-AAFB-3D5812C1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9686" y="4213718"/>
                <a:ext cx="121482" cy="913742"/>
              </a:xfrm>
              <a:custGeom>
                <a:avLst/>
                <a:gdLst>
                  <a:gd name="T0" fmla="*/ 42 w 48"/>
                  <a:gd name="T1" fmla="*/ 0 h 346"/>
                  <a:gd name="T2" fmla="*/ 42 w 48"/>
                  <a:gd name="T3" fmla="*/ 0 h 346"/>
                  <a:gd name="T4" fmla="*/ 39 w 48"/>
                  <a:gd name="T5" fmla="*/ 11 h 346"/>
                  <a:gd name="T6" fmla="*/ 34 w 48"/>
                  <a:gd name="T7" fmla="*/ 42 h 346"/>
                  <a:gd name="T8" fmla="*/ 23 w 48"/>
                  <a:gd name="T9" fmla="*/ 143 h 346"/>
                  <a:gd name="T10" fmla="*/ 0 w 48"/>
                  <a:gd name="T11" fmla="*/ 346 h 346"/>
                  <a:gd name="T12" fmla="*/ 0 w 48"/>
                  <a:gd name="T13" fmla="*/ 346 h 346"/>
                  <a:gd name="T14" fmla="*/ 48 w 48"/>
                  <a:gd name="T15" fmla="*/ 265 h 346"/>
                  <a:gd name="T16" fmla="*/ 48 w 48"/>
                  <a:gd name="T17" fmla="*/ 265 h 346"/>
                  <a:gd name="T18" fmla="*/ 43 w 48"/>
                  <a:gd name="T19" fmla="*/ 133 h 346"/>
                  <a:gd name="T20" fmla="*/ 43 w 48"/>
                  <a:gd name="T21" fmla="*/ 71 h 346"/>
                  <a:gd name="T22" fmla="*/ 43 w 48"/>
                  <a:gd name="T23" fmla="*/ 7 h 346"/>
                  <a:gd name="T24" fmla="*/ 42 w 48"/>
                  <a:gd name="T25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346">
                    <a:moveTo>
                      <a:pt x="42" y="0"/>
                    </a:moveTo>
                    <a:lnTo>
                      <a:pt x="42" y="0"/>
                    </a:lnTo>
                    <a:lnTo>
                      <a:pt x="39" y="11"/>
                    </a:lnTo>
                    <a:lnTo>
                      <a:pt x="34" y="42"/>
                    </a:lnTo>
                    <a:lnTo>
                      <a:pt x="23" y="143"/>
                    </a:lnTo>
                    <a:lnTo>
                      <a:pt x="0" y="346"/>
                    </a:lnTo>
                    <a:lnTo>
                      <a:pt x="0" y="346"/>
                    </a:lnTo>
                    <a:lnTo>
                      <a:pt x="48" y="265"/>
                    </a:lnTo>
                    <a:lnTo>
                      <a:pt x="48" y="265"/>
                    </a:lnTo>
                    <a:lnTo>
                      <a:pt x="43" y="133"/>
                    </a:lnTo>
                    <a:lnTo>
                      <a:pt x="43" y="71"/>
                    </a:lnTo>
                    <a:lnTo>
                      <a:pt x="43" y="7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xmlns="" id="{A1E4B7E8-FEF1-4E29-BC98-5BF575C67246}"/>
                </a:ext>
              </a:extLst>
            </p:cNvPr>
            <p:cNvGrpSpPr/>
            <p:nvPr/>
          </p:nvGrpSpPr>
          <p:grpSpPr>
            <a:xfrm flipH="1">
              <a:off x="5829272" y="3326386"/>
              <a:ext cx="2070441" cy="2603898"/>
              <a:chOff x="3959537" y="3326386"/>
              <a:chExt cx="2070441" cy="2603898"/>
            </a:xfrm>
          </p:grpSpPr>
          <p:sp>
            <p:nvSpPr>
              <p:cNvPr id="242" name="Freeform 381">
                <a:extLst>
                  <a:ext uri="{FF2B5EF4-FFF2-40B4-BE49-F238E27FC236}">
                    <a16:creationId xmlns:a16="http://schemas.microsoft.com/office/drawing/2014/main" xmlns="" id="{EBC9BAF8-095F-43C9-9229-878363C09B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537" y="3326386"/>
                <a:ext cx="1700719" cy="2540517"/>
              </a:xfrm>
              <a:custGeom>
                <a:avLst/>
                <a:gdLst>
                  <a:gd name="T0" fmla="*/ 339 w 643"/>
                  <a:gd name="T1" fmla="*/ 712 h 961"/>
                  <a:gd name="T2" fmla="*/ 383 w 643"/>
                  <a:gd name="T3" fmla="*/ 731 h 961"/>
                  <a:gd name="T4" fmla="*/ 458 w 643"/>
                  <a:gd name="T5" fmla="*/ 766 h 961"/>
                  <a:gd name="T6" fmla="*/ 514 w 643"/>
                  <a:gd name="T7" fmla="*/ 797 h 961"/>
                  <a:gd name="T8" fmla="*/ 566 w 643"/>
                  <a:gd name="T9" fmla="*/ 830 h 961"/>
                  <a:gd name="T10" fmla="*/ 609 w 643"/>
                  <a:gd name="T11" fmla="*/ 866 h 961"/>
                  <a:gd name="T12" fmla="*/ 626 w 643"/>
                  <a:gd name="T13" fmla="*/ 884 h 961"/>
                  <a:gd name="T14" fmla="*/ 637 w 643"/>
                  <a:gd name="T15" fmla="*/ 902 h 961"/>
                  <a:gd name="T16" fmla="*/ 643 w 643"/>
                  <a:gd name="T17" fmla="*/ 919 h 961"/>
                  <a:gd name="T18" fmla="*/ 642 w 643"/>
                  <a:gd name="T19" fmla="*/ 926 h 961"/>
                  <a:gd name="T20" fmla="*/ 634 w 643"/>
                  <a:gd name="T21" fmla="*/ 937 h 961"/>
                  <a:gd name="T22" fmla="*/ 617 w 643"/>
                  <a:gd name="T23" fmla="*/ 945 h 961"/>
                  <a:gd name="T24" fmla="*/ 591 w 643"/>
                  <a:gd name="T25" fmla="*/ 953 h 961"/>
                  <a:gd name="T26" fmla="*/ 541 w 643"/>
                  <a:gd name="T27" fmla="*/ 959 h 961"/>
                  <a:gd name="T28" fmla="*/ 455 w 643"/>
                  <a:gd name="T29" fmla="*/ 961 h 961"/>
                  <a:gd name="T30" fmla="*/ 355 w 643"/>
                  <a:gd name="T31" fmla="*/ 955 h 961"/>
                  <a:gd name="T32" fmla="*/ 253 w 643"/>
                  <a:gd name="T33" fmla="*/ 941 h 961"/>
                  <a:gd name="T34" fmla="*/ 154 w 643"/>
                  <a:gd name="T35" fmla="*/ 920 h 961"/>
                  <a:gd name="T36" fmla="*/ 108 w 643"/>
                  <a:gd name="T37" fmla="*/ 905 h 961"/>
                  <a:gd name="T38" fmla="*/ 66 w 643"/>
                  <a:gd name="T39" fmla="*/ 890 h 961"/>
                  <a:gd name="T40" fmla="*/ 30 w 643"/>
                  <a:gd name="T41" fmla="*/ 873 h 961"/>
                  <a:gd name="T42" fmla="*/ 23 w 643"/>
                  <a:gd name="T43" fmla="*/ 868 h 961"/>
                  <a:gd name="T44" fmla="*/ 12 w 643"/>
                  <a:gd name="T45" fmla="*/ 853 h 961"/>
                  <a:gd name="T46" fmla="*/ 5 w 643"/>
                  <a:gd name="T47" fmla="*/ 834 h 961"/>
                  <a:gd name="T48" fmla="*/ 1 w 643"/>
                  <a:gd name="T49" fmla="*/ 811 h 961"/>
                  <a:gd name="T50" fmla="*/ 1 w 643"/>
                  <a:gd name="T51" fmla="*/ 770 h 961"/>
                  <a:gd name="T52" fmla="*/ 11 w 643"/>
                  <a:gd name="T53" fmla="*/ 705 h 961"/>
                  <a:gd name="T54" fmla="*/ 30 w 643"/>
                  <a:gd name="T55" fmla="*/ 633 h 961"/>
                  <a:gd name="T56" fmla="*/ 54 w 643"/>
                  <a:gd name="T57" fmla="*/ 558 h 961"/>
                  <a:gd name="T58" fmla="*/ 82 w 643"/>
                  <a:gd name="T59" fmla="*/ 485 h 961"/>
                  <a:gd name="T60" fmla="*/ 124 w 643"/>
                  <a:gd name="T61" fmla="*/ 388 h 961"/>
                  <a:gd name="T62" fmla="*/ 152 w 643"/>
                  <a:gd name="T63" fmla="*/ 331 h 961"/>
                  <a:gd name="T64" fmla="*/ 207 w 643"/>
                  <a:gd name="T65" fmla="*/ 234 h 961"/>
                  <a:gd name="T66" fmla="*/ 259 w 643"/>
                  <a:gd name="T67" fmla="*/ 157 h 961"/>
                  <a:gd name="T68" fmla="*/ 308 w 643"/>
                  <a:gd name="T69" fmla="*/ 98 h 961"/>
                  <a:gd name="T70" fmla="*/ 354 w 643"/>
                  <a:gd name="T71" fmla="*/ 54 h 961"/>
                  <a:gd name="T72" fmla="*/ 399 w 643"/>
                  <a:gd name="T73" fmla="*/ 25 h 961"/>
                  <a:gd name="T74" fmla="*/ 440 w 643"/>
                  <a:gd name="T75" fmla="*/ 7 h 961"/>
                  <a:gd name="T76" fmla="*/ 478 w 643"/>
                  <a:gd name="T77" fmla="*/ 0 h 961"/>
                  <a:gd name="T78" fmla="*/ 513 w 643"/>
                  <a:gd name="T79" fmla="*/ 1 h 961"/>
                  <a:gd name="T80" fmla="*/ 543 w 643"/>
                  <a:gd name="T81" fmla="*/ 9 h 961"/>
                  <a:gd name="T82" fmla="*/ 571 w 643"/>
                  <a:gd name="T83" fmla="*/ 21 h 961"/>
                  <a:gd name="T84" fmla="*/ 594 w 643"/>
                  <a:gd name="T85" fmla="*/ 36 h 961"/>
                  <a:gd name="T86" fmla="*/ 620 w 643"/>
                  <a:gd name="T87" fmla="*/ 59 h 961"/>
                  <a:gd name="T88" fmla="*/ 642 w 643"/>
                  <a:gd name="T89" fmla="*/ 86 h 961"/>
                  <a:gd name="T90" fmla="*/ 521 w 643"/>
                  <a:gd name="T91" fmla="*/ 393 h 961"/>
                  <a:gd name="T92" fmla="*/ 492 w 643"/>
                  <a:gd name="T93" fmla="*/ 446 h 961"/>
                  <a:gd name="T94" fmla="*/ 339 w 643"/>
                  <a:gd name="T95" fmla="*/ 712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43" h="961">
                    <a:moveTo>
                      <a:pt x="339" y="712"/>
                    </a:moveTo>
                    <a:lnTo>
                      <a:pt x="339" y="712"/>
                    </a:lnTo>
                    <a:lnTo>
                      <a:pt x="351" y="717"/>
                    </a:lnTo>
                    <a:lnTo>
                      <a:pt x="383" y="731"/>
                    </a:lnTo>
                    <a:lnTo>
                      <a:pt x="432" y="753"/>
                    </a:lnTo>
                    <a:lnTo>
                      <a:pt x="458" y="766"/>
                    </a:lnTo>
                    <a:lnTo>
                      <a:pt x="486" y="781"/>
                    </a:lnTo>
                    <a:lnTo>
                      <a:pt x="514" y="797"/>
                    </a:lnTo>
                    <a:lnTo>
                      <a:pt x="541" y="814"/>
                    </a:lnTo>
                    <a:lnTo>
                      <a:pt x="566" y="830"/>
                    </a:lnTo>
                    <a:lnTo>
                      <a:pt x="590" y="849"/>
                    </a:lnTo>
                    <a:lnTo>
                      <a:pt x="609" y="866"/>
                    </a:lnTo>
                    <a:lnTo>
                      <a:pt x="619" y="875"/>
                    </a:lnTo>
                    <a:lnTo>
                      <a:pt x="626" y="884"/>
                    </a:lnTo>
                    <a:lnTo>
                      <a:pt x="632" y="893"/>
                    </a:lnTo>
                    <a:lnTo>
                      <a:pt x="637" y="902"/>
                    </a:lnTo>
                    <a:lnTo>
                      <a:pt x="641" y="910"/>
                    </a:lnTo>
                    <a:lnTo>
                      <a:pt x="643" y="919"/>
                    </a:lnTo>
                    <a:lnTo>
                      <a:pt x="643" y="919"/>
                    </a:lnTo>
                    <a:lnTo>
                      <a:pt x="642" y="926"/>
                    </a:lnTo>
                    <a:lnTo>
                      <a:pt x="640" y="931"/>
                    </a:lnTo>
                    <a:lnTo>
                      <a:pt x="634" y="937"/>
                    </a:lnTo>
                    <a:lnTo>
                      <a:pt x="626" y="942"/>
                    </a:lnTo>
                    <a:lnTo>
                      <a:pt x="617" y="945"/>
                    </a:lnTo>
                    <a:lnTo>
                      <a:pt x="605" y="949"/>
                    </a:lnTo>
                    <a:lnTo>
                      <a:pt x="591" y="953"/>
                    </a:lnTo>
                    <a:lnTo>
                      <a:pt x="576" y="955"/>
                    </a:lnTo>
                    <a:lnTo>
                      <a:pt x="541" y="959"/>
                    </a:lnTo>
                    <a:lnTo>
                      <a:pt x="499" y="961"/>
                    </a:lnTo>
                    <a:lnTo>
                      <a:pt x="455" y="961"/>
                    </a:lnTo>
                    <a:lnTo>
                      <a:pt x="406" y="959"/>
                    </a:lnTo>
                    <a:lnTo>
                      <a:pt x="355" y="955"/>
                    </a:lnTo>
                    <a:lnTo>
                      <a:pt x="305" y="949"/>
                    </a:lnTo>
                    <a:lnTo>
                      <a:pt x="253" y="941"/>
                    </a:lnTo>
                    <a:lnTo>
                      <a:pt x="202" y="931"/>
                    </a:lnTo>
                    <a:lnTo>
                      <a:pt x="154" y="920"/>
                    </a:lnTo>
                    <a:lnTo>
                      <a:pt x="131" y="913"/>
                    </a:lnTo>
                    <a:lnTo>
                      <a:pt x="108" y="905"/>
                    </a:lnTo>
                    <a:lnTo>
                      <a:pt x="87" y="898"/>
                    </a:lnTo>
                    <a:lnTo>
                      <a:pt x="66" y="890"/>
                    </a:lnTo>
                    <a:lnTo>
                      <a:pt x="48" y="881"/>
                    </a:lnTo>
                    <a:lnTo>
                      <a:pt x="30" y="873"/>
                    </a:lnTo>
                    <a:lnTo>
                      <a:pt x="30" y="873"/>
                    </a:lnTo>
                    <a:lnTo>
                      <a:pt x="23" y="868"/>
                    </a:lnTo>
                    <a:lnTo>
                      <a:pt x="17" y="861"/>
                    </a:lnTo>
                    <a:lnTo>
                      <a:pt x="12" y="853"/>
                    </a:lnTo>
                    <a:lnTo>
                      <a:pt x="8" y="845"/>
                    </a:lnTo>
                    <a:lnTo>
                      <a:pt x="5" y="834"/>
                    </a:lnTo>
                    <a:lnTo>
                      <a:pt x="2" y="823"/>
                    </a:lnTo>
                    <a:lnTo>
                      <a:pt x="1" y="811"/>
                    </a:lnTo>
                    <a:lnTo>
                      <a:pt x="0" y="799"/>
                    </a:lnTo>
                    <a:lnTo>
                      <a:pt x="1" y="770"/>
                    </a:lnTo>
                    <a:lnTo>
                      <a:pt x="5" y="739"/>
                    </a:lnTo>
                    <a:lnTo>
                      <a:pt x="11" y="705"/>
                    </a:lnTo>
                    <a:lnTo>
                      <a:pt x="19" y="670"/>
                    </a:lnTo>
                    <a:lnTo>
                      <a:pt x="30" y="633"/>
                    </a:lnTo>
                    <a:lnTo>
                      <a:pt x="41" y="596"/>
                    </a:lnTo>
                    <a:lnTo>
                      <a:pt x="54" y="558"/>
                    </a:lnTo>
                    <a:lnTo>
                      <a:pt x="68" y="521"/>
                    </a:lnTo>
                    <a:lnTo>
                      <a:pt x="82" y="485"/>
                    </a:lnTo>
                    <a:lnTo>
                      <a:pt x="97" y="451"/>
                    </a:lnTo>
                    <a:lnTo>
                      <a:pt x="124" y="388"/>
                    </a:lnTo>
                    <a:lnTo>
                      <a:pt x="124" y="388"/>
                    </a:lnTo>
                    <a:lnTo>
                      <a:pt x="152" y="331"/>
                    </a:lnTo>
                    <a:lnTo>
                      <a:pt x="180" y="280"/>
                    </a:lnTo>
                    <a:lnTo>
                      <a:pt x="207" y="234"/>
                    </a:lnTo>
                    <a:lnTo>
                      <a:pt x="232" y="193"/>
                    </a:lnTo>
                    <a:lnTo>
                      <a:pt x="259" y="157"/>
                    </a:lnTo>
                    <a:lnTo>
                      <a:pt x="283" y="125"/>
                    </a:lnTo>
                    <a:lnTo>
                      <a:pt x="308" y="98"/>
                    </a:lnTo>
                    <a:lnTo>
                      <a:pt x="331" y="75"/>
                    </a:lnTo>
                    <a:lnTo>
                      <a:pt x="354" y="54"/>
                    </a:lnTo>
                    <a:lnTo>
                      <a:pt x="377" y="38"/>
                    </a:lnTo>
                    <a:lnTo>
                      <a:pt x="399" y="25"/>
                    </a:lnTo>
                    <a:lnTo>
                      <a:pt x="420" y="14"/>
                    </a:lnTo>
                    <a:lnTo>
                      <a:pt x="440" y="7"/>
                    </a:lnTo>
                    <a:lnTo>
                      <a:pt x="459" y="2"/>
                    </a:lnTo>
                    <a:lnTo>
                      <a:pt x="478" y="0"/>
                    </a:lnTo>
                    <a:lnTo>
                      <a:pt x="496" y="0"/>
                    </a:lnTo>
                    <a:lnTo>
                      <a:pt x="513" y="1"/>
                    </a:lnTo>
                    <a:lnTo>
                      <a:pt x="528" y="5"/>
                    </a:lnTo>
                    <a:lnTo>
                      <a:pt x="543" y="9"/>
                    </a:lnTo>
                    <a:lnTo>
                      <a:pt x="557" y="14"/>
                    </a:lnTo>
                    <a:lnTo>
                      <a:pt x="571" y="21"/>
                    </a:lnTo>
                    <a:lnTo>
                      <a:pt x="583" y="29"/>
                    </a:lnTo>
                    <a:lnTo>
                      <a:pt x="594" y="36"/>
                    </a:lnTo>
                    <a:lnTo>
                      <a:pt x="603" y="43"/>
                    </a:lnTo>
                    <a:lnTo>
                      <a:pt x="620" y="59"/>
                    </a:lnTo>
                    <a:lnTo>
                      <a:pt x="632" y="72"/>
                    </a:lnTo>
                    <a:lnTo>
                      <a:pt x="642" y="86"/>
                    </a:lnTo>
                    <a:lnTo>
                      <a:pt x="521" y="393"/>
                    </a:lnTo>
                    <a:lnTo>
                      <a:pt x="521" y="393"/>
                    </a:lnTo>
                    <a:lnTo>
                      <a:pt x="515" y="402"/>
                    </a:lnTo>
                    <a:lnTo>
                      <a:pt x="492" y="446"/>
                    </a:lnTo>
                    <a:lnTo>
                      <a:pt x="437" y="543"/>
                    </a:lnTo>
                    <a:lnTo>
                      <a:pt x="339" y="712"/>
                    </a:lnTo>
                    <a:lnTo>
                      <a:pt x="339" y="71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3" name="Freeform 383">
                <a:extLst>
                  <a:ext uri="{FF2B5EF4-FFF2-40B4-BE49-F238E27FC236}">
                    <a16:creationId xmlns:a16="http://schemas.microsoft.com/office/drawing/2014/main" xmlns="" id="{F75E1851-A9EA-4363-A172-0A60FD47C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677" y="5618660"/>
                <a:ext cx="549301" cy="311624"/>
              </a:xfrm>
              <a:custGeom>
                <a:avLst/>
                <a:gdLst>
                  <a:gd name="T0" fmla="*/ 52 w 209"/>
                  <a:gd name="T1" fmla="*/ 7 h 117"/>
                  <a:gd name="T2" fmla="*/ 52 w 209"/>
                  <a:gd name="T3" fmla="*/ 7 h 117"/>
                  <a:gd name="T4" fmla="*/ 59 w 209"/>
                  <a:gd name="T5" fmla="*/ 6 h 117"/>
                  <a:gd name="T6" fmla="*/ 81 w 209"/>
                  <a:gd name="T7" fmla="*/ 2 h 117"/>
                  <a:gd name="T8" fmla="*/ 95 w 209"/>
                  <a:gd name="T9" fmla="*/ 1 h 117"/>
                  <a:gd name="T10" fmla="*/ 111 w 209"/>
                  <a:gd name="T11" fmla="*/ 0 h 117"/>
                  <a:gd name="T12" fmla="*/ 127 w 209"/>
                  <a:gd name="T13" fmla="*/ 1 h 117"/>
                  <a:gd name="T14" fmla="*/ 143 w 209"/>
                  <a:gd name="T15" fmla="*/ 5 h 117"/>
                  <a:gd name="T16" fmla="*/ 143 w 209"/>
                  <a:gd name="T17" fmla="*/ 5 h 117"/>
                  <a:gd name="T18" fmla="*/ 156 w 209"/>
                  <a:gd name="T19" fmla="*/ 10 h 117"/>
                  <a:gd name="T20" fmla="*/ 166 w 209"/>
                  <a:gd name="T21" fmla="*/ 14 h 117"/>
                  <a:gd name="T22" fmla="*/ 176 w 209"/>
                  <a:gd name="T23" fmla="*/ 22 h 117"/>
                  <a:gd name="T24" fmla="*/ 185 w 209"/>
                  <a:gd name="T25" fmla="*/ 29 h 117"/>
                  <a:gd name="T26" fmla="*/ 192 w 209"/>
                  <a:gd name="T27" fmla="*/ 37 h 117"/>
                  <a:gd name="T28" fmla="*/ 198 w 209"/>
                  <a:gd name="T29" fmla="*/ 45 h 117"/>
                  <a:gd name="T30" fmla="*/ 208 w 209"/>
                  <a:gd name="T31" fmla="*/ 59 h 117"/>
                  <a:gd name="T32" fmla="*/ 208 w 209"/>
                  <a:gd name="T33" fmla="*/ 59 h 117"/>
                  <a:gd name="T34" fmla="*/ 209 w 209"/>
                  <a:gd name="T35" fmla="*/ 63 h 117"/>
                  <a:gd name="T36" fmla="*/ 209 w 209"/>
                  <a:gd name="T37" fmla="*/ 66 h 117"/>
                  <a:gd name="T38" fmla="*/ 209 w 209"/>
                  <a:gd name="T39" fmla="*/ 69 h 117"/>
                  <a:gd name="T40" fmla="*/ 206 w 209"/>
                  <a:gd name="T41" fmla="*/ 73 h 117"/>
                  <a:gd name="T42" fmla="*/ 206 w 209"/>
                  <a:gd name="T43" fmla="*/ 73 h 117"/>
                  <a:gd name="T44" fmla="*/ 200 w 209"/>
                  <a:gd name="T45" fmla="*/ 80 h 117"/>
                  <a:gd name="T46" fmla="*/ 191 w 209"/>
                  <a:gd name="T47" fmla="*/ 87 h 117"/>
                  <a:gd name="T48" fmla="*/ 177 w 209"/>
                  <a:gd name="T49" fmla="*/ 94 h 117"/>
                  <a:gd name="T50" fmla="*/ 159 w 209"/>
                  <a:gd name="T51" fmla="*/ 103 h 117"/>
                  <a:gd name="T52" fmla="*/ 159 w 209"/>
                  <a:gd name="T53" fmla="*/ 103 h 117"/>
                  <a:gd name="T54" fmla="*/ 147 w 209"/>
                  <a:gd name="T55" fmla="*/ 109 h 117"/>
                  <a:gd name="T56" fmla="*/ 136 w 209"/>
                  <a:gd name="T57" fmla="*/ 112 h 117"/>
                  <a:gd name="T58" fmla="*/ 128 w 209"/>
                  <a:gd name="T59" fmla="*/ 115 h 117"/>
                  <a:gd name="T60" fmla="*/ 119 w 209"/>
                  <a:gd name="T61" fmla="*/ 116 h 117"/>
                  <a:gd name="T62" fmla="*/ 104 w 209"/>
                  <a:gd name="T63" fmla="*/ 117 h 117"/>
                  <a:gd name="T64" fmla="*/ 85 w 209"/>
                  <a:gd name="T65" fmla="*/ 117 h 117"/>
                  <a:gd name="T66" fmla="*/ 85 w 209"/>
                  <a:gd name="T67" fmla="*/ 117 h 117"/>
                  <a:gd name="T68" fmla="*/ 75 w 209"/>
                  <a:gd name="T69" fmla="*/ 116 h 117"/>
                  <a:gd name="T70" fmla="*/ 62 w 209"/>
                  <a:gd name="T71" fmla="*/ 114 h 117"/>
                  <a:gd name="T72" fmla="*/ 49 w 209"/>
                  <a:gd name="T73" fmla="*/ 109 h 117"/>
                  <a:gd name="T74" fmla="*/ 37 w 209"/>
                  <a:gd name="T75" fmla="*/ 103 h 117"/>
                  <a:gd name="T76" fmla="*/ 25 w 209"/>
                  <a:gd name="T77" fmla="*/ 95 h 117"/>
                  <a:gd name="T78" fmla="*/ 15 w 209"/>
                  <a:gd name="T79" fmla="*/ 88 h 117"/>
                  <a:gd name="T80" fmla="*/ 8 w 209"/>
                  <a:gd name="T81" fmla="*/ 81 h 117"/>
                  <a:gd name="T82" fmla="*/ 3 w 209"/>
                  <a:gd name="T83" fmla="*/ 75 h 117"/>
                  <a:gd name="T84" fmla="*/ 3 w 209"/>
                  <a:gd name="T85" fmla="*/ 75 h 117"/>
                  <a:gd name="T86" fmla="*/ 1 w 209"/>
                  <a:gd name="T87" fmla="*/ 68 h 117"/>
                  <a:gd name="T88" fmla="*/ 0 w 209"/>
                  <a:gd name="T89" fmla="*/ 62 h 117"/>
                  <a:gd name="T90" fmla="*/ 1 w 209"/>
                  <a:gd name="T91" fmla="*/ 54 h 117"/>
                  <a:gd name="T92" fmla="*/ 3 w 209"/>
                  <a:gd name="T93" fmla="*/ 48 h 117"/>
                  <a:gd name="T94" fmla="*/ 7 w 209"/>
                  <a:gd name="T95" fmla="*/ 42 h 117"/>
                  <a:gd name="T96" fmla="*/ 10 w 209"/>
                  <a:gd name="T97" fmla="*/ 37 h 117"/>
                  <a:gd name="T98" fmla="*/ 20 w 209"/>
                  <a:gd name="T99" fmla="*/ 28 h 117"/>
                  <a:gd name="T100" fmla="*/ 31 w 209"/>
                  <a:gd name="T101" fmla="*/ 19 h 117"/>
                  <a:gd name="T102" fmla="*/ 41 w 209"/>
                  <a:gd name="T103" fmla="*/ 13 h 117"/>
                  <a:gd name="T104" fmla="*/ 52 w 209"/>
                  <a:gd name="T105" fmla="*/ 7 h 117"/>
                  <a:gd name="T106" fmla="*/ 52 w 209"/>
                  <a:gd name="T107" fmla="*/ 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9" h="117">
                    <a:moveTo>
                      <a:pt x="52" y="7"/>
                    </a:moveTo>
                    <a:lnTo>
                      <a:pt x="52" y="7"/>
                    </a:lnTo>
                    <a:lnTo>
                      <a:pt x="59" y="6"/>
                    </a:lnTo>
                    <a:lnTo>
                      <a:pt x="81" y="2"/>
                    </a:lnTo>
                    <a:lnTo>
                      <a:pt x="95" y="1"/>
                    </a:lnTo>
                    <a:lnTo>
                      <a:pt x="111" y="0"/>
                    </a:lnTo>
                    <a:lnTo>
                      <a:pt x="127" y="1"/>
                    </a:lnTo>
                    <a:lnTo>
                      <a:pt x="143" y="5"/>
                    </a:lnTo>
                    <a:lnTo>
                      <a:pt x="143" y="5"/>
                    </a:lnTo>
                    <a:lnTo>
                      <a:pt x="156" y="10"/>
                    </a:lnTo>
                    <a:lnTo>
                      <a:pt x="166" y="14"/>
                    </a:lnTo>
                    <a:lnTo>
                      <a:pt x="176" y="22"/>
                    </a:lnTo>
                    <a:lnTo>
                      <a:pt x="185" y="29"/>
                    </a:lnTo>
                    <a:lnTo>
                      <a:pt x="192" y="37"/>
                    </a:lnTo>
                    <a:lnTo>
                      <a:pt x="198" y="45"/>
                    </a:lnTo>
                    <a:lnTo>
                      <a:pt x="208" y="59"/>
                    </a:lnTo>
                    <a:lnTo>
                      <a:pt x="208" y="59"/>
                    </a:lnTo>
                    <a:lnTo>
                      <a:pt x="209" y="63"/>
                    </a:lnTo>
                    <a:lnTo>
                      <a:pt x="209" y="66"/>
                    </a:lnTo>
                    <a:lnTo>
                      <a:pt x="209" y="69"/>
                    </a:lnTo>
                    <a:lnTo>
                      <a:pt x="206" y="73"/>
                    </a:lnTo>
                    <a:lnTo>
                      <a:pt x="206" y="73"/>
                    </a:lnTo>
                    <a:lnTo>
                      <a:pt x="200" y="80"/>
                    </a:lnTo>
                    <a:lnTo>
                      <a:pt x="191" y="87"/>
                    </a:lnTo>
                    <a:lnTo>
                      <a:pt x="177" y="94"/>
                    </a:lnTo>
                    <a:lnTo>
                      <a:pt x="159" y="103"/>
                    </a:lnTo>
                    <a:lnTo>
                      <a:pt x="159" y="103"/>
                    </a:lnTo>
                    <a:lnTo>
                      <a:pt x="147" y="109"/>
                    </a:lnTo>
                    <a:lnTo>
                      <a:pt x="136" y="112"/>
                    </a:lnTo>
                    <a:lnTo>
                      <a:pt x="128" y="115"/>
                    </a:lnTo>
                    <a:lnTo>
                      <a:pt x="119" y="116"/>
                    </a:lnTo>
                    <a:lnTo>
                      <a:pt x="104" y="117"/>
                    </a:lnTo>
                    <a:lnTo>
                      <a:pt x="85" y="117"/>
                    </a:lnTo>
                    <a:lnTo>
                      <a:pt x="85" y="117"/>
                    </a:lnTo>
                    <a:lnTo>
                      <a:pt x="75" y="116"/>
                    </a:lnTo>
                    <a:lnTo>
                      <a:pt x="62" y="114"/>
                    </a:lnTo>
                    <a:lnTo>
                      <a:pt x="49" y="109"/>
                    </a:lnTo>
                    <a:lnTo>
                      <a:pt x="37" y="103"/>
                    </a:lnTo>
                    <a:lnTo>
                      <a:pt x="25" y="95"/>
                    </a:lnTo>
                    <a:lnTo>
                      <a:pt x="15" y="88"/>
                    </a:lnTo>
                    <a:lnTo>
                      <a:pt x="8" y="81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1" y="68"/>
                    </a:lnTo>
                    <a:lnTo>
                      <a:pt x="0" y="62"/>
                    </a:lnTo>
                    <a:lnTo>
                      <a:pt x="1" y="54"/>
                    </a:lnTo>
                    <a:lnTo>
                      <a:pt x="3" y="48"/>
                    </a:lnTo>
                    <a:lnTo>
                      <a:pt x="7" y="42"/>
                    </a:lnTo>
                    <a:lnTo>
                      <a:pt x="10" y="37"/>
                    </a:lnTo>
                    <a:lnTo>
                      <a:pt x="20" y="28"/>
                    </a:lnTo>
                    <a:lnTo>
                      <a:pt x="31" y="19"/>
                    </a:lnTo>
                    <a:lnTo>
                      <a:pt x="41" y="13"/>
                    </a:lnTo>
                    <a:lnTo>
                      <a:pt x="52" y="7"/>
                    </a:lnTo>
                    <a:lnTo>
                      <a:pt x="52" y="7"/>
                    </a:lnTo>
                    <a:close/>
                  </a:path>
                </a:pathLst>
              </a:custGeom>
              <a:solidFill>
                <a:srgbClr val="FFD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4" name="Freeform 384">
                <a:extLst>
                  <a:ext uri="{FF2B5EF4-FFF2-40B4-BE49-F238E27FC236}">
                    <a16:creationId xmlns:a16="http://schemas.microsoft.com/office/drawing/2014/main" xmlns="" id="{8708CE45-4526-4777-9013-72D9E07F9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66400" y="4299577"/>
                <a:ext cx="113395" cy="955246"/>
              </a:xfrm>
              <a:custGeom>
                <a:avLst/>
                <a:gdLst>
                  <a:gd name="T0" fmla="*/ 42 w 48"/>
                  <a:gd name="T1" fmla="*/ 0 h 346"/>
                  <a:gd name="T2" fmla="*/ 42 w 48"/>
                  <a:gd name="T3" fmla="*/ 0 h 346"/>
                  <a:gd name="T4" fmla="*/ 39 w 48"/>
                  <a:gd name="T5" fmla="*/ 11 h 346"/>
                  <a:gd name="T6" fmla="*/ 34 w 48"/>
                  <a:gd name="T7" fmla="*/ 42 h 346"/>
                  <a:gd name="T8" fmla="*/ 23 w 48"/>
                  <a:gd name="T9" fmla="*/ 143 h 346"/>
                  <a:gd name="T10" fmla="*/ 0 w 48"/>
                  <a:gd name="T11" fmla="*/ 346 h 346"/>
                  <a:gd name="T12" fmla="*/ 0 w 48"/>
                  <a:gd name="T13" fmla="*/ 346 h 346"/>
                  <a:gd name="T14" fmla="*/ 48 w 48"/>
                  <a:gd name="T15" fmla="*/ 265 h 346"/>
                  <a:gd name="T16" fmla="*/ 48 w 48"/>
                  <a:gd name="T17" fmla="*/ 265 h 346"/>
                  <a:gd name="T18" fmla="*/ 43 w 48"/>
                  <a:gd name="T19" fmla="*/ 133 h 346"/>
                  <a:gd name="T20" fmla="*/ 43 w 48"/>
                  <a:gd name="T21" fmla="*/ 71 h 346"/>
                  <a:gd name="T22" fmla="*/ 43 w 48"/>
                  <a:gd name="T23" fmla="*/ 7 h 346"/>
                  <a:gd name="T24" fmla="*/ 42 w 48"/>
                  <a:gd name="T25" fmla="*/ 0 h 346"/>
                  <a:gd name="connsiteX0" fmla="*/ 8750 w 10000"/>
                  <a:gd name="connsiteY0" fmla="*/ 0 h 11806"/>
                  <a:gd name="connsiteX1" fmla="*/ 8750 w 10000"/>
                  <a:gd name="connsiteY1" fmla="*/ 0 h 11806"/>
                  <a:gd name="connsiteX2" fmla="*/ 8125 w 10000"/>
                  <a:gd name="connsiteY2" fmla="*/ 318 h 11806"/>
                  <a:gd name="connsiteX3" fmla="*/ 7083 w 10000"/>
                  <a:gd name="connsiteY3" fmla="*/ 1214 h 11806"/>
                  <a:gd name="connsiteX4" fmla="*/ 4792 w 10000"/>
                  <a:gd name="connsiteY4" fmla="*/ 4133 h 11806"/>
                  <a:gd name="connsiteX5" fmla="*/ 0 w 10000"/>
                  <a:gd name="connsiteY5" fmla="*/ 10000 h 11806"/>
                  <a:gd name="connsiteX6" fmla="*/ 0 w 10000"/>
                  <a:gd name="connsiteY6" fmla="*/ 10000 h 11806"/>
                  <a:gd name="connsiteX7" fmla="*/ 10000 w 10000"/>
                  <a:gd name="connsiteY7" fmla="*/ 7659 h 11806"/>
                  <a:gd name="connsiteX8" fmla="*/ 8644 w 10000"/>
                  <a:gd name="connsiteY8" fmla="*/ 11806 h 11806"/>
                  <a:gd name="connsiteX9" fmla="*/ 8958 w 10000"/>
                  <a:gd name="connsiteY9" fmla="*/ 3844 h 11806"/>
                  <a:gd name="connsiteX10" fmla="*/ 8958 w 10000"/>
                  <a:gd name="connsiteY10" fmla="*/ 2052 h 11806"/>
                  <a:gd name="connsiteX11" fmla="*/ 8958 w 10000"/>
                  <a:gd name="connsiteY11" fmla="*/ 202 h 11806"/>
                  <a:gd name="connsiteX12" fmla="*/ 8750 w 10000"/>
                  <a:gd name="connsiteY12" fmla="*/ 0 h 11806"/>
                  <a:gd name="connsiteX0" fmla="*/ 8750 w 8958"/>
                  <a:gd name="connsiteY0" fmla="*/ 0 h 11806"/>
                  <a:gd name="connsiteX1" fmla="*/ 8750 w 8958"/>
                  <a:gd name="connsiteY1" fmla="*/ 0 h 11806"/>
                  <a:gd name="connsiteX2" fmla="*/ 8125 w 8958"/>
                  <a:gd name="connsiteY2" fmla="*/ 318 h 11806"/>
                  <a:gd name="connsiteX3" fmla="*/ 7083 w 8958"/>
                  <a:gd name="connsiteY3" fmla="*/ 1214 h 11806"/>
                  <a:gd name="connsiteX4" fmla="*/ 4792 w 8958"/>
                  <a:gd name="connsiteY4" fmla="*/ 4133 h 11806"/>
                  <a:gd name="connsiteX5" fmla="*/ 0 w 8958"/>
                  <a:gd name="connsiteY5" fmla="*/ 10000 h 11806"/>
                  <a:gd name="connsiteX6" fmla="*/ 0 w 8958"/>
                  <a:gd name="connsiteY6" fmla="*/ 10000 h 11806"/>
                  <a:gd name="connsiteX7" fmla="*/ 8644 w 8958"/>
                  <a:gd name="connsiteY7" fmla="*/ 11806 h 11806"/>
                  <a:gd name="connsiteX8" fmla="*/ 8958 w 8958"/>
                  <a:gd name="connsiteY8" fmla="*/ 3844 h 11806"/>
                  <a:gd name="connsiteX9" fmla="*/ 8958 w 8958"/>
                  <a:gd name="connsiteY9" fmla="*/ 2052 h 11806"/>
                  <a:gd name="connsiteX10" fmla="*/ 8958 w 8958"/>
                  <a:gd name="connsiteY10" fmla="*/ 202 h 11806"/>
                  <a:gd name="connsiteX11" fmla="*/ 8750 w 8958"/>
                  <a:gd name="connsiteY11" fmla="*/ 0 h 11806"/>
                  <a:gd name="connsiteX0" fmla="*/ 9768 w 10420"/>
                  <a:gd name="connsiteY0" fmla="*/ 0 h 8855"/>
                  <a:gd name="connsiteX1" fmla="*/ 9768 w 10420"/>
                  <a:gd name="connsiteY1" fmla="*/ 0 h 8855"/>
                  <a:gd name="connsiteX2" fmla="*/ 9070 w 10420"/>
                  <a:gd name="connsiteY2" fmla="*/ 269 h 8855"/>
                  <a:gd name="connsiteX3" fmla="*/ 7907 w 10420"/>
                  <a:gd name="connsiteY3" fmla="*/ 1028 h 8855"/>
                  <a:gd name="connsiteX4" fmla="*/ 5349 w 10420"/>
                  <a:gd name="connsiteY4" fmla="*/ 3501 h 8855"/>
                  <a:gd name="connsiteX5" fmla="*/ 0 w 10420"/>
                  <a:gd name="connsiteY5" fmla="*/ 8470 h 8855"/>
                  <a:gd name="connsiteX6" fmla="*/ 0 w 10420"/>
                  <a:gd name="connsiteY6" fmla="*/ 8470 h 8855"/>
                  <a:gd name="connsiteX7" fmla="*/ 10406 w 10420"/>
                  <a:gd name="connsiteY7" fmla="*/ 8855 h 8855"/>
                  <a:gd name="connsiteX8" fmla="*/ 10000 w 10420"/>
                  <a:gd name="connsiteY8" fmla="*/ 3256 h 8855"/>
                  <a:gd name="connsiteX9" fmla="*/ 10000 w 10420"/>
                  <a:gd name="connsiteY9" fmla="*/ 1738 h 8855"/>
                  <a:gd name="connsiteX10" fmla="*/ 10000 w 10420"/>
                  <a:gd name="connsiteY10" fmla="*/ 171 h 8855"/>
                  <a:gd name="connsiteX11" fmla="*/ 9768 w 10420"/>
                  <a:gd name="connsiteY11" fmla="*/ 0 h 8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420" h="8855">
                    <a:moveTo>
                      <a:pt x="9768" y="0"/>
                    </a:moveTo>
                    <a:lnTo>
                      <a:pt x="9768" y="0"/>
                    </a:lnTo>
                    <a:lnTo>
                      <a:pt x="9070" y="269"/>
                    </a:lnTo>
                    <a:lnTo>
                      <a:pt x="7907" y="1028"/>
                    </a:lnTo>
                    <a:lnTo>
                      <a:pt x="5349" y="3501"/>
                    </a:lnTo>
                    <a:lnTo>
                      <a:pt x="0" y="8470"/>
                    </a:lnTo>
                    <a:lnTo>
                      <a:pt x="0" y="8470"/>
                    </a:lnTo>
                    <a:lnTo>
                      <a:pt x="10406" y="8855"/>
                    </a:lnTo>
                    <a:cubicBezTo>
                      <a:pt x="10524" y="6607"/>
                      <a:pt x="9883" y="5504"/>
                      <a:pt x="10000" y="3256"/>
                    </a:cubicBezTo>
                    <a:lnTo>
                      <a:pt x="10000" y="1738"/>
                    </a:lnTo>
                    <a:lnTo>
                      <a:pt x="10000" y="171"/>
                    </a:lnTo>
                    <a:lnTo>
                      <a:pt x="976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7" name="Google Shape;444;p22">
            <a:extLst>
              <a:ext uri="{FF2B5EF4-FFF2-40B4-BE49-F238E27FC236}">
                <a16:creationId xmlns:a16="http://schemas.microsoft.com/office/drawing/2014/main" xmlns="" id="{FA82C481-9AB9-E540-9650-DB54F3BD7AF4}"/>
              </a:ext>
            </a:extLst>
          </p:cNvPr>
          <p:cNvSpPr txBox="1">
            <a:spLocks/>
          </p:cNvSpPr>
          <p:nvPr/>
        </p:nvSpPr>
        <p:spPr>
          <a:xfrm>
            <a:off x="611560" y="627533"/>
            <a:ext cx="5832648" cy="3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sz="2000" b="0" i="0" u="none" strike="noStrike" cap="none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Ý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7DC030BA-B984-AB4D-8449-86EFFB75D4D3}"/>
              </a:ext>
            </a:extLst>
          </p:cNvPr>
          <p:cNvSpPr txBox="1"/>
          <p:nvPr/>
        </p:nvSpPr>
        <p:spPr>
          <a:xfrm>
            <a:off x="3032584" y="1224951"/>
            <a:ext cx="3555640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Tôn</a:t>
            </a:r>
            <a:r>
              <a:rPr lang="en-US" sz="3200" dirty="0"/>
              <a:t> </a:t>
            </a:r>
            <a:r>
              <a:rPr lang="en-US" sz="3200" dirty="0" err="1"/>
              <a:t>trọng</a:t>
            </a:r>
            <a:r>
              <a:rPr lang="en-US" sz="3200" dirty="0"/>
              <a:t> </a:t>
            </a:r>
            <a:r>
              <a:rPr lang="en-US" sz="3200" dirty="0" err="1"/>
              <a:t>lẽ</a:t>
            </a:r>
            <a:r>
              <a:rPr lang="en-US" sz="3200" dirty="0"/>
              <a:t> </a:t>
            </a:r>
            <a:r>
              <a:rPr lang="en-US" sz="3200" dirty="0" err="1"/>
              <a:t>phải</a:t>
            </a:r>
            <a:endParaRPr lang="en-US" sz="32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077EEE9-9A6C-7243-ABA4-E6AB82587258}"/>
              </a:ext>
            </a:extLst>
          </p:cNvPr>
          <p:cNvSpPr txBox="1"/>
          <p:nvPr/>
        </p:nvSpPr>
        <p:spPr>
          <a:xfrm>
            <a:off x="179512" y="2466149"/>
            <a:ext cx="2737527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phù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9B305F0-DAE2-B74B-9C28-50AD3918FBE5}"/>
              </a:ext>
            </a:extLst>
          </p:cNvPr>
          <p:cNvSpPr txBox="1"/>
          <p:nvPr/>
        </p:nvSpPr>
        <p:spPr>
          <a:xfrm>
            <a:off x="3131840" y="2466149"/>
            <a:ext cx="2736304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2ED73C-627E-AC47-9AAC-F4C2ABE67CAE}"/>
              </a:ext>
            </a:extLst>
          </p:cNvPr>
          <p:cNvSpPr txBox="1"/>
          <p:nvPr/>
        </p:nvSpPr>
        <p:spPr>
          <a:xfrm>
            <a:off x="5933982" y="2444859"/>
            <a:ext cx="298363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phát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triển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xmlns="" id="{3B9B0F09-9245-9445-91AA-3B96C25BA3B9}"/>
              </a:ext>
            </a:extLst>
          </p:cNvPr>
          <p:cNvCxnSpPr>
            <a:stCxn id="48" idx="2"/>
          </p:cNvCxnSpPr>
          <p:nvPr/>
        </p:nvCxnSpPr>
        <p:spPr>
          <a:xfrm flipH="1">
            <a:off x="1704166" y="1809726"/>
            <a:ext cx="3106238" cy="63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6A6918C-54B8-6046-9E5F-1ABFC4360F1B}"/>
              </a:ext>
            </a:extLst>
          </p:cNvPr>
          <p:cNvCxnSpPr>
            <a:stCxn id="48" idx="2"/>
          </p:cNvCxnSpPr>
          <p:nvPr/>
        </p:nvCxnSpPr>
        <p:spPr>
          <a:xfrm flipH="1">
            <a:off x="4572000" y="1809726"/>
            <a:ext cx="238404" cy="656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5F15FCA4-31DD-244A-B238-374E9E08079B}"/>
              </a:ext>
            </a:extLst>
          </p:cNvPr>
          <p:cNvCxnSpPr>
            <a:stCxn id="48" idx="2"/>
            <a:endCxn id="51" idx="0"/>
          </p:cNvCxnSpPr>
          <p:nvPr/>
        </p:nvCxnSpPr>
        <p:spPr>
          <a:xfrm>
            <a:off x="4810404" y="1809726"/>
            <a:ext cx="2615397" cy="635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97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B6E5C0E-3FF7-F748-898D-A6DD383CB045}"/>
              </a:ext>
            </a:extLst>
          </p:cNvPr>
          <p:cNvSpPr txBox="1">
            <a:spLocks/>
          </p:cNvSpPr>
          <p:nvPr/>
        </p:nvSpPr>
        <p:spPr>
          <a:xfrm>
            <a:off x="251520" y="843559"/>
            <a:ext cx="8568952" cy="1441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rằng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Lẽ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thuộc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ý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+mj-ea"/>
                <a:cs typeface="Times New Roman" pitchFamily="18" charset="0"/>
              </a:rPr>
              <a:t>định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AE0CB6-1D5A-5D42-BFE5-C376B3889977}"/>
              </a:ext>
            </a:extLst>
          </p:cNvPr>
          <p:cNvSpPr txBox="1"/>
          <p:nvPr/>
        </p:nvSpPr>
        <p:spPr>
          <a:xfrm>
            <a:off x="251520" y="2715766"/>
            <a:ext cx="852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đắn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CD60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444;p22">
            <a:extLst>
              <a:ext uri="{FF2B5EF4-FFF2-40B4-BE49-F238E27FC236}">
                <a16:creationId xmlns:a16="http://schemas.microsoft.com/office/drawing/2014/main" xmlns="" id="{631632B1-C1B1-C444-9BC3-FDE1EA87CBCA}"/>
              </a:ext>
            </a:extLst>
          </p:cNvPr>
          <p:cNvSpPr txBox="1">
            <a:spLocks/>
          </p:cNvSpPr>
          <p:nvPr/>
        </p:nvSpPr>
        <p:spPr>
          <a:xfrm>
            <a:off x="539552" y="195487"/>
            <a:ext cx="5832648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sz="2000" b="0" i="0" u="none" strike="noStrike" cap="none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algn="l"/>
            <a:r>
              <a:rPr lang="en-US" sz="3600" b="1" dirty="0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en-US" sz="3600" b="1" dirty="0" err="1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600" b="1" dirty="0">
              <a:solidFill>
                <a:srgbClr val="60B15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24A04E-41BF-ED40-B479-438125C0F0EF}"/>
              </a:ext>
            </a:extLst>
          </p:cNvPr>
          <p:cNvSpPr txBox="1"/>
          <p:nvPr/>
        </p:nvSpPr>
        <p:spPr>
          <a:xfrm>
            <a:off x="533400" y="599302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D601F"/>
                </a:solidFill>
                <a:latin typeface="+mj-lt"/>
              </a:rPr>
              <a:t>Bài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2: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Trong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các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cuộc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tranh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luận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với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các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bạn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cùng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lớp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em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sẽ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: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2555D6-0295-6E4B-AB8E-8C8CF0ABFAFF}"/>
              </a:ext>
            </a:extLst>
          </p:cNvPr>
          <p:cNvSpPr txBox="1"/>
          <p:nvPr/>
        </p:nvSpPr>
        <p:spPr>
          <a:xfrm>
            <a:off x="609600" y="1274572"/>
            <a:ext cx="75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1. </a:t>
            </a:r>
            <a:r>
              <a:rPr lang="en-US" sz="2000" dirty="0" err="1">
                <a:latin typeface="+mj-lt"/>
              </a:rPr>
              <a:t>Bảo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vệ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cùng</a:t>
            </a:r>
            <a:r>
              <a:rPr lang="en-US" sz="2000" dirty="0">
                <a:latin typeface="+mj-lt"/>
              </a:rPr>
              <a:t> ý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mình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lắng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nghe</a:t>
            </a:r>
            <a:r>
              <a:rPr lang="en-US" sz="2000" dirty="0">
                <a:latin typeface="+mj-lt"/>
              </a:rPr>
              <a:t> ý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người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khác</a:t>
            </a:r>
            <a:r>
              <a:rPr lang="en-US" sz="2000" dirty="0">
                <a:latin typeface="+mj-lt"/>
              </a:rPr>
              <a:t>;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BC5AB6-E80C-8D45-AA05-2F79653B0732}"/>
              </a:ext>
            </a:extLst>
          </p:cNvPr>
          <p:cNvSpPr txBox="1"/>
          <p:nvPr/>
        </p:nvSpPr>
        <p:spPr>
          <a:xfrm>
            <a:off x="609600" y="2257618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2. </a:t>
            </a:r>
            <a:r>
              <a:rPr lang="en-US" sz="2000" dirty="0" err="1">
                <a:latin typeface="+mj-lt"/>
              </a:rPr>
              <a:t>Ý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được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nhiều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đồng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thì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theo</a:t>
            </a:r>
            <a:r>
              <a:rPr lang="en-US" sz="2000" dirty="0">
                <a:latin typeface="+mj-lt"/>
              </a:rPr>
              <a:t>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B7F2CA-D20C-7B47-A525-115C115F0F86}"/>
              </a:ext>
            </a:extLst>
          </p:cNvPr>
          <p:cNvSpPr txBox="1"/>
          <p:nvPr/>
        </p:nvSpPr>
        <p:spPr>
          <a:xfrm>
            <a:off x="617829" y="3038074"/>
            <a:ext cx="7850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3. </a:t>
            </a:r>
            <a:r>
              <a:rPr lang="en-US" sz="2000" dirty="0" err="1">
                <a:latin typeface="+mj-lt"/>
              </a:rPr>
              <a:t>Lắng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nghe</a:t>
            </a:r>
            <a:r>
              <a:rPr lang="en-US" sz="2000" dirty="0">
                <a:latin typeface="+mj-lt"/>
              </a:rPr>
              <a:t> ý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tự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phân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tích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đánh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giá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xem</a:t>
            </a:r>
            <a:r>
              <a:rPr lang="en-US" sz="2000" dirty="0">
                <a:latin typeface="+mj-lt"/>
              </a:rPr>
              <a:t> ý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hợp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lí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thì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theo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219E86-6D86-6646-AE4C-8000A929E30B}"/>
              </a:ext>
            </a:extLst>
          </p:cNvPr>
          <p:cNvSpPr txBox="1"/>
          <p:nvPr/>
        </p:nvSpPr>
        <p:spPr>
          <a:xfrm>
            <a:off x="617829" y="4144088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4. </a:t>
            </a:r>
            <a:r>
              <a:rPr lang="en-US" sz="2000" dirty="0" err="1">
                <a:latin typeface="+mj-lt"/>
              </a:rPr>
              <a:t>Không</a:t>
            </a:r>
            <a:r>
              <a:rPr lang="en-US" sz="2000" dirty="0">
                <a:latin typeface="+mj-lt"/>
              </a:rPr>
              <a:t> bao </a:t>
            </a:r>
            <a:r>
              <a:rPr lang="en-US" sz="2000" dirty="0" err="1">
                <a:latin typeface="+mj-lt"/>
              </a:rPr>
              <a:t>giờ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dám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đưa</a:t>
            </a:r>
            <a:r>
              <a:rPr lang="en-US" sz="2000" dirty="0">
                <a:latin typeface="+mj-lt"/>
              </a:rPr>
              <a:t> ra ý </a:t>
            </a:r>
            <a:r>
              <a:rPr lang="en-US" sz="2000" dirty="0" err="1">
                <a:latin typeface="+mj-lt"/>
              </a:rPr>
              <a:t>kiến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mình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C401DB6-7C7E-8945-A16F-D8A22206A875}"/>
              </a:ext>
            </a:extLst>
          </p:cNvPr>
          <p:cNvSpPr txBox="1"/>
          <p:nvPr/>
        </p:nvSpPr>
        <p:spPr>
          <a:xfrm>
            <a:off x="2222706" y="186739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>
                <a:latin typeface="+mj-lt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Bảo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thủ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cố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chấp</a:t>
            </a:r>
            <a:endParaRPr lang="en-US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BD69FBD-3482-1246-A679-D958E44DE9FA}"/>
              </a:ext>
            </a:extLst>
          </p:cNvPr>
          <p:cNvSpPr txBox="1"/>
          <p:nvPr/>
        </p:nvSpPr>
        <p:spPr>
          <a:xfrm>
            <a:off x="2222706" y="2637964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Ba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chủ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kiến</a:t>
            </a:r>
            <a:endParaRPr lang="en-US" sz="20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F40A4D-C6D7-404E-A49B-C30F8502222C}"/>
              </a:ext>
            </a:extLst>
          </p:cNvPr>
          <p:cNvSpPr txBox="1"/>
          <p:nvPr/>
        </p:nvSpPr>
        <p:spPr>
          <a:xfrm>
            <a:off x="2231736" y="3725205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tôn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lẽ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phải</a:t>
            </a:r>
            <a:endParaRPr lang="en-US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3436E8D-1178-4041-A7A5-8CE92CDCB8F7}"/>
              </a:ext>
            </a:extLst>
          </p:cNvPr>
          <p:cNvSpPr txBox="1"/>
          <p:nvPr/>
        </p:nvSpPr>
        <p:spPr>
          <a:xfrm>
            <a:off x="2222706" y="4524434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Thiếu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tự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tin</a:t>
            </a:r>
            <a:endParaRPr lang="en-US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2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CA1113-10D9-464B-8C0E-608E2CF12613}"/>
              </a:ext>
            </a:extLst>
          </p:cNvPr>
          <p:cNvSpPr txBox="1"/>
          <p:nvPr/>
        </p:nvSpPr>
        <p:spPr>
          <a:xfrm>
            <a:off x="416090" y="584292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D601F"/>
                </a:solidFill>
                <a:latin typeface="+mj-lt"/>
              </a:rPr>
              <a:t>Bài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3: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Nếu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người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bạn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thân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của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em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mắc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khuyết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điểm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em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sẽ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lựa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chọn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phương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án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nào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sau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đây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vì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CD601F"/>
                </a:solidFill>
                <a:latin typeface="+mj-lt"/>
              </a:rPr>
              <a:t>sao</a:t>
            </a:r>
            <a:r>
              <a:rPr lang="en-US" sz="2000" dirty="0">
                <a:solidFill>
                  <a:srgbClr val="CD601F"/>
                </a:solidFill>
                <a:latin typeface="+mj-lt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E19EFE2-2B62-8C42-B9FA-870DCD8F7E24}"/>
              </a:ext>
            </a:extLst>
          </p:cNvPr>
          <p:cNvSpPr txBox="1"/>
          <p:nvPr/>
        </p:nvSpPr>
        <p:spPr>
          <a:xfrm>
            <a:off x="418490" y="1454490"/>
            <a:ext cx="7852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1.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qua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biết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khuyết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điểm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vẫn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thân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với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bình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thường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17C536-906B-C742-901E-955F647757C3}"/>
              </a:ext>
            </a:extLst>
          </p:cNvPr>
          <p:cNvSpPr txBox="1"/>
          <p:nvPr/>
        </p:nvSpPr>
        <p:spPr>
          <a:xfrm>
            <a:off x="442734" y="2519095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2. </a:t>
            </a:r>
            <a:r>
              <a:rPr lang="en-US" sz="2000" dirty="0" err="1">
                <a:latin typeface="+mj-lt"/>
              </a:rPr>
              <a:t>Xa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lánh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với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088B69-6C0B-8B46-9D5E-33DDCEA89903}"/>
              </a:ext>
            </a:extLst>
          </p:cNvPr>
          <p:cNvSpPr txBox="1"/>
          <p:nvPr/>
        </p:nvSpPr>
        <p:spPr>
          <a:xfrm>
            <a:off x="474745" y="3379441"/>
            <a:ext cx="819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3. </a:t>
            </a:r>
            <a:r>
              <a:rPr lang="en-US" sz="2000" dirty="0" err="1">
                <a:latin typeface="+mj-lt"/>
              </a:rPr>
              <a:t>Chỉ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rõ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cho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khuyên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giúp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đỡ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để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không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mắc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khuyết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điểm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nữa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AF1BC15-52BA-E346-8854-076CC6854757}"/>
              </a:ext>
            </a:extLst>
          </p:cNvPr>
          <p:cNvSpPr txBox="1"/>
          <p:nvPr/>
        </p:nvSpPr>
        <p:spPr>
          <a:xfrm>
            <a:off x="803644" y="2140491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sym typeface="Wingdings" pitchFamily="2" charset="2"/>
              </a:rPr>
              <a:t></a:t>
            </a:r>
            <a:r>
              <a:rPr lang="en-US" sz="2000" dirty="0">
                <a:latin typeface="+mj-lt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Bao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che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lỗi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lầm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dũng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cảm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hèn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nhát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  <a:endParaRPr lang="en-US" sz="20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C8ACF16-7AE5-6349-A740-6FBEE312DDDE}"/>
              </a:ext>
            </a:extLst>
          </p:cNvPr>
          <p:cNvSpPr txBox="1"/>
          <p:nvPr/>
        </p:nvSpPr>
        <p:spPr>
          <a:xfrm>
            <a:off x="803644" y="2949268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Vụ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lợi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thật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lòng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75431AE-7BD1-4243-98B6-DFC88ADBD362}"/>
              </a:ext>
            </a:extLst>
          </p:cNvPr>
          <p:cNvSpPr txBox="1"/>
          <p:nvPr/>
        </p:nvSpPr>
        <p:spPr>
          <a:xfrm>
            <a:off x="803644" y="4141505"/>
            <a:ext cx="7852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Biết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tôn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lẽ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trân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tình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yêu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thương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giúp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đỡ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+mj-lt"/>
                <a:cs typeface="Times New Roman" pitchFamily="18" charset="0"/>
                <a:sym typeface="Wingdings" pitchFamily="2" charset="2"/>
              </a:rPr>
              <a:t>.</a:t>
            </a:r>
            <a:endParaRPr lang="en-US" sz="20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E0F8B4D-1DB2-B04E-8B24-73DCFE6E57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FE606F-830E-3D40-BC87-468B5F35FD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 descr="Những hình nền powerpoint dễ thương, đáng yêu và ngộ nghĩnh">
            <a:extLst>
              <a:ext uri="{FF2B5EF4-FFF2-40B4-BE49-F238E27FC236}">
                <a16:creationId xmlns:a16="http://schemas.microsoft.com/office/drawing/2014/main" xmlns="" id="{FB316CA4-CED9-954E-992E-2353EFD37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14" y="0"/>
            <a:ext cx="9144000" cy="519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ute Bye GIFs | Tenor">
            <a:extLst>
              <a:ext uri="{FF2B5EF4-FFF2-40B4-BE49-F238E27FC236}">
                <a16:creationId xmlns:a16="http://schemas.microsoft.com/office/drawing/2014/main" xmlns="" id="{A117BD76-5E10-6E42-89EA-45B9BCEE8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99542"/>
            <a:ext cx="368917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08981F-FC9E-4140-BBEA-FF99C28F42FC}"/>
              </a:ext>
            </a:extLst>
          </p:cNvPr>
          <p:cNvSpPr txBox="1"/>
          <p:nvPr/>
        </p:nvSpPr>
        <p:spPr>
          <a:xfrm>
            <a:off x="3563888" y="329183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</a:t>
            </a:r>
          </a:p>
          <a:p>
            <a:pPr algn="ctr"/>
            <a:r>
              <a:rPr lang="x-none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EM TIẾT HỌC SAU  </a:t>
            </a:r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xmlns="" id="{1CB2F223-1430-8E43-9200-E4ECCEE804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15300" y="4114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1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4"/>
    </mc:Choice>
    <mc:Fallback xmlns="">
      <p:transition spd="slow" advTm="11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AADA5B-F134-E343-A77E-627ECA5F81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7AB1BF-2680-924E-B6D4-1B5F0461E3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26" name="Picture 2" descr="Những hình nền powerpoint dễ thương, đáng yêu và ngộ nghĩnh">
            <a:extLst>
              <a:ext uri="{FF2B5EF4-FFF2-40B4-BE49-F238E27FC236}">
                <a16:creationId xmlns:a16="http://schemas.microsoft.com/office/drawing/2014/main" xmlns="" id="{BDFC739B-FE82-B742-8888-4FDB729C3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6" y="-1"/>
            <a:ext cx="9156726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11" descr="subtitle">
            <a:extLst>
              <a:ext uri="{FF2B5EF4-FFF2-40B4-BE49-F238E27FC236}">
                <a16:creationId xmlns:a16="http://schemas.microsoft.com/office/drawing/2014/main" xmlns="" id="{724614A2-759B-D74D-BB21-09584D3FB290}"/>
              </a:ext>
            </a:extLst>
          </p:cNvPr>
          <p:cNvSpPr txBox="1">
            <a:spLocks/>
          </p:cNvSpPr>
          <p:nvPr/>
        </p:nvSpPr>
        <p:spPr>
          <a:xfrm>
            <a:off x="96106" y="1850479"/>
            <a:ext cx="9059321" cy="52120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x-none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</a:p>
          <a:p>
            <a:pPr marL="0" indent="0" algn="ctr">
              <a:buNone/>
            </a:pPr>
            <a:r>
              <a:rPr lang="x-none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 TRỌNG LẼ PHẢI</a:t>
            </a:r>
          </a:p>
        </p:txBody>
      </p:sp>
    </p:spTree>
    <p:extLst>
      <p:ext uri="{BB962C8B-B14F-4D97-AF65-F5344CB8AC3E}">
        <p14:creationId xmlns:p14="http://schemas.microsoft.com/office/powerpoint/2010/main" val="83655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3928" y="699543"/>
            <a:ext cx="4896544" cy="216024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VẤN ĐỀ</a:t>
            </a: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23929" y="2283718"/>
            <a:ext cx="4536503" cy="1944216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rgbClr val="0066B2"/>
                </a:solidFill>
                <a:latin typeface="Times New Roman" pitchFamily="18" charset="0"/>
                <a:cs typeface="Times New Roman" pitchFamily="18" charset="0"/>
              </a:rPr>
              <a:t>Học sinh đọc và tìm hiểu nội dung</a:t>
            </a:r>
            <a:endParaRPr lang="en-US" sz="4000">
              <a:solidFill>
                <a:srgbClr val="0066B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44;p22">
            <a:extLst>
              <a:ext uri="{FF2B5EF4-FFF2-40B4-BE49-F238E27FC236}">
                <a16:creationId xmlns:a16="http://schemas.microsoft.com/office/drawing/2014/main" xmlns="" id="{F5463D7E-9520-47C0-9CAB-F0C25392FEF4}"/>
              </a:ext>
            </a:extLst>
          </p:cNvPr>
          <p:cNvSpPr txBox="1">
            <a:spLocks/>
          </p:cNvSpPr>
          <p:nvPr/>
        </p:nvSpPr>
        <p:spPr>
          <a:xfrm>
            <a:off x="648567" y="411510"/>
            <a:ext cx="5832648" cy="392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sz="2000" b="0" i="0" u="none" strike="noStrike" cap="none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algn="l"/>
            <a:r>
              <a:rPr lang="en-US" sz="2400" b="1" dirty="0">
                <a:solidFill>
                  <a:srgbClr val="60B158"/>
                </a:solidFill>
                <a:latin typeface="Livvic" pitchFamily="2" charset="0"/>
              </a:rPr>
              <a:t>I</a:t>
            </a:r>
            <a:r>
              <a:rPr lang="en-US" sz="2400" b="1">
                <a:solidFill>
                  <a:srgbClr val="60B158"/>
                </a:solidFill>
                <a:latin typeface="Livvic" pitchFamily="2" charset="0"/>
              </a:rPr>
              <a:t>. </a:t>
            </a:r>
            <a:r>
              <a:rPr lang="en-US" sz="2400" b="1" u="sng" smtClean="0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Đặt </a:t>
            </a:r>
            <a:r>
              <a:rPr lang="en-US" sz="2400" b="1" u="sng" err="1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u="sng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smtClean="0">
                <a:solidFill>
                  <a:srgbClr val="60B158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vi-VN" sz="2400" b="1" u="sng" dirty="0">
              <a:solidFill>
                <a:srgbClr val="60B1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C8069C5-F1E2-0241-84E3-2B9EAF16C936}"/>
              </a:ext>
            </a:extLst>
          </p:cNvPr>
          <p:cNvSpPr txBox="1"/>
          <p:nvPr/>
        </p:nvSpPr>
        <p:spPr>
          <a:xfrm>
            <a:off x="683568" y="810165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nhận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xét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về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việc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quan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tuần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phủ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Nguyễn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Quang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Bích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câu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chuyện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trên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1BB818F-72FF-6D49-8F73-FD4AE29DF1B5}"/>
              </a:ext>
            </a:extLst>
          </p:cNvPr>
          <p:cNvSpPr txBox="1"/>
          <p:nvPr/>
        </p:nvSpPr>
        <p:spPr>
          <a:xfrm>
            <a:off x="667376" y="23466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Trong </a:t>
            </a:r>
            <a:r>
              <a:rPr 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các cuộc tranh luận, có bạn đưa ra ý kiến nhưng bị đa số các bạn khác phản đối. Nếu thấy ý kiến đó đúng, em sẽ xử sự như thế nào?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EB9DBB-343F-3745-B288-75D9B2CB4546}"/>
              </a:ext>
            </a:extLst>
          </p:cNvPr>
          <p:cNvSpPr txBox="1"/>
          <p:nvPr/>
        </p:nvSpPr>
        <p:spPr>
          <a:xfrm>
            <a:off x="683568" y="375839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x-none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Nếu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biết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bạn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mình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quay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cóp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giờ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kiểm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tra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sẽ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làm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gì</a:t>
            </a:r>
            <a:r>
              <a:rPr lang="en-US" altLang="x-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x-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A20E4E9E-55FA-C04E-9262-62B5B8B8DF0B}"/>
              </a:ext>
            </a:extLst>
          </p:cNvPr>
          <p:cNvSpPr txBox="1">
            <a:spLocks noChangeArrowheads="1"/>
          </p:cNvSpPr>
          <p:nvPr/>
        </p:nvSpPr>
        <p:spPr>
          <a:xfrm>
            <a:off x="683568" y="1496315"/>
            <a:ext cx="7667075" cy="817255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Việc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làm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của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quan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tuần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phủ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chứng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tỏ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ông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là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người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dũng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cảm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,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trung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thực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err="1">
                <a:solidFill>
                  <a:srgbClr val="CD601F"/>
                </a:solidFill>
                <a:latin typeface="+mj-lt"/>
              </a:rPr>
              <a:t>dám</a:t>
            </a:r>
            <a:r>
              <a:rPr lang="en-US" altLang="x-none" sz="180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smtClean="0">
                <a:solidFill>
                  <a:srgbClr val="CD601F"/>
                </a:solidFill>
                <a:latin typeface="+mj-lt"/>
              </a:rPr>
              <a:t>đấu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tranh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để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bảo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vệ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lẽ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phải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không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chấp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nhận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những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điều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sai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 </a:t>
            </a:r>
            <a:r>
              <a:rPr lang="en-US" altLang="x-none" sz="1800" dirty="0" err="1">
                <a:solidFill>
                  <a:srgbClr val="CD601F"/>
                </a:solidFill>
                <a:latin typeface="+mj-lt"/>
              </a:rPr>
              <a:t>trái</a:t>
            </a:r>
            <a:r>
              <a:rPr lang="en-US" altLang="x-none" sz="1800" dirty="0">
                <a:solidFill>
                  <a:srgbClr val="CD601F"/>
                </a:solidFill>
                <a:latin typeface="+mj-lt"/>
              </a:rPr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F415A2-2030-9C42-A64B-8751EC4277E6}"/>
              </a:ext>
            </a:extLst>
          </p:cNvPr>
          <p:cNvSpPr/>
          <p:nvPr/>
        </p:nvSpPr>
        <p:spPr>
          <a:xfrm>
            <a:off x="667376" y="2969096"/>
            <a:ext cx="7937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dirty="0" err="1">
                <a:solidFill>
                  <a:srgbClr val="CD601F"/>
                </a:solidFill>
              </a:rPr>
              <a:t>Nếu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thấy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ý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kiến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đó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đúng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em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cần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ủng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hộ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bạn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và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bảo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vệ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ý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kiến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của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bạn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bằng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cách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phân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tích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cho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bạn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khác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thấy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những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điểm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mà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em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cho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là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đúng</a:t>
            </a:r>
            <a:r>
              <a:rPr lang="en-US" altLang="x-none" dirty="0">
                <a:solidFill>
                  <a:srgbClr val="CD601F"/>
                </a:solidFill>
              </a:rPr>
              <a:t>, </a:t>
            </a:r>
            <a:r>
              <a:rPr lang="en-US" altLang="x-none" dirty="0" err="1">
                <a:solidFill>
                  <a:srgbClr val="CD601F"/>
                </a:solidFill>
              </a:rPr>
              <a:t>hợp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lí</a:t>
            </a:r>
            <a:r>
              <a:rPr lang="en-US" altLang="x-none" dirty="0">
                <a:solidFill>
                  <a:srgbClr val="CD601F"/>
                </a:solidFill>
              </a:rPr>
              <a:t>.</a:t>
            </a:r>
            <a:endParaRPr lang="x-none" dirty="0">
              <a:solidFill>
                <a:srgbClr val="CD601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FFF91A7-6D3E-F74B-9B43-C5705499D310}"/>
              </a:ext>
            </a:extLst>
          </p:cNvPr>
          <p:cNvSpPr/>
          <p:nvPr/>
        </p:nvSpPr>
        <p:spPr>
          <a:xfrm>
            <a:off x="648567" y="4118788"/>
            <a:ext cx="7955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dirty="0" err="1">
                <a:solidFill>
                  <a:srgbClr val="CD601F"/>
                </a:solidFill>
              </a:rPr>
              <a:t>Bày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tỏ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thái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độ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không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đồng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tình</a:t>
            </a:r>
            <a:r>
              <a:rPr lang="en-US" altLang="x-none" dirty="0">
                <a:solidFill>
                  <a:srgbClr val="CD601F"/>
                </a:solidFill>
              </a:rPr>
              <a:t>. </a:t>
            </a:r>
            <a:r>
              <a:rPr lang="en-US" altLang="x-none" dirty="0" err="1">
                <a:solidFill>
                  <a:srgbClr val="CD601F"/>
                </a:solidFill>
              </a:rPr>
              <a:t>Phân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tích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cho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bạn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thấy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tác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hại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của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việc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làm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sai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trái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đó</a:t>
            </a:r>
            <a:r>
              <a:rPr lang="en-US" altLang="x-none" dirty="0">
                <a:solidFill>
                  <a:srgbClr val="CD601F"/>
                </a:solidFill>
              </a:rPr>
              <a:t>, </a:t>
            </a:r>
            <a:r>
              <a:rPr lang="en-US" altLang="x-none" dirty="0" err="1">
                <a:solidFill>
                  <a:srgbClr val="CD601F"/>
                </a:solidFill>
              </a:rPr>
              <a:t>khuyên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bạn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lần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sau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không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nên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làm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như</a:t>
            </a:r>
            <a:r>
              <a:rPr lang="en-US" altLang="x-none" dirty="0">
                <a:solidFill>
                  <a:srgbClr val="CD601F"/>
                </a:solidFill>
              </a:rPr>
              <a:t> </a:t>
            </a:r>
            <a:r>
              <a:rPr lang="en-US" altLang="x-none" dirty="0" err="1">
                <a:solidFill>
                  <a:srgbClr val="CD601F"/>
                </a:solidFill>
              </a:rPr>
              <a:t>vậy</a:t>
            </a:r>
            <a:r>
              <a:rPr lang="en-US" altLang="x-none" dirty="0">
                <a:solidFill>
                  <a:srgbClr val="CD601F"/>
                </a:solidFill>
              </a:rPr>
              <a:t>.</a:t>
            </a:r>
            <a:endParaRPr lang="x-none" dirty="0">
              <a:solidFill>
                <a:srgbClr val="CD60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1BD6922-19A0-F543-8F6E-6913ADACD4FC}"/>
              </a:ext>
            </a:extLst>
          </p:cNvPr>
          <p:cNvSpPr/>
          <p:nvPr/>
        </p:nvSpPr>
        <p:spPr>
          <a:xfrm>
            <a:off x="539552" y="105958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Theo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trong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những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hợp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trên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trường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hợp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nào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được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coi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là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đúng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đắn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err="1">
                <a:solidFill>
                  <a:schemeClr val="tx1">
                    <a:lumMod val="85000"/>
                    <a:lumOff val="15000"/>
                  </a:schemeClr>
                </a:solidFill>
              </a:rPr>
              <a:t>phù</a:t>
            </a:r>
            <a:r>
              <a:rPr lang="en-US" altLang="x-none" sz="20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hợp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với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đạo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lí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và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lợi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ích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chung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của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xã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x-none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hội</a:t>
            </a:r>
            <a:r>
              <a:rPr lang="en-US" altLang="x-none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x-none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37C3B5-A864-E942-B9FD-C1DE87F74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66107" y="2015231"/>
            <a:ext cx="1656184" cy="11130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4D057A4-D82E-C047-B3A2-E37A5544B2B6}"/>
              </a:ext>
            </a:extLst>
          </p:cNvPr>
          <p:cNvSpPr/>
          <p:nvPr/>
        </p:nvSpPr>
        <p:spPr>
          <a:xfrm>
            <a:off x="1907704" y="2438705"/>
            <a:ext cx="37305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x-none" sz="2000" dirty="0" err="1">
                <a:solidFill>
                  <a:srgbClr val="0070C0"/>
                </a:solidFill>
              </a:rPr>
              <a:t>Cả</a:t>
            </a:r>
            <a:r>
              <a:rPr lang="en-US" altLang="x-none" sz="2000" dirty="0">
                <a:solidFill>
                  <a:srgbClr val="0070C0"/>
                </a:solidFill>
              </a:rPr>
              <a:t> 3 </a:t>
            </a:r>
            <a:r>
              <a:rPr lang="en-US" altLang="x-none" sz="2000" dirty="0" err="1">
                <a:solidFill>
                  <a:srgbClr val="0070C0"/>
                </a:solidFill>
              </a:rPr>
              <a:t>cách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xử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sự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trên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đều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đúng</a:t>
            </a:r>
            <a:endParaRPr lang="en-US" altLang="x-none" sz="2000" dirty="0">
              <a:solidFill>
                <a:srgbClr val="0070C0"/>
              </a:solidFill>
              <a:sym typeface="Wingdings 3" pitchFamily="2" charset="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64EE58D-AE46-DF41-AD0D-A2E278C8E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370184" y="2970880"/>
            <a:ext cx="1656184" cy="11130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27B099-FCE8-1344-AD6B-F7ADE08F3CAE}"/>
              </a:ext>
            </a:extLst>
          </p:cNvPr>
          <p:cNvSpPr/>
          <p:nvPr/>
        </p:nvSpPr>
        <p:spPr>
          <a:xfrm>
            <a:off x="2807804" y="3358122"/>
            <a:ext cx="2308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x-none" sz="2000" dirty="0" err="1">
                <a:solidFill>
                  <a:srgbClr val="0070C0"/>
                </a:solidFill>
              </a:rPr>
              <a:t>Đó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chính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là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lẽ</a:t>
            </a:r>
            <a:r>
              <a:rPr lang="en-US" altLang="x-none" sz="2000" dirty="0">
                <a:solidFill>
                  <a:srgbClr val="0070C0"/>
                </a:solidFill>
              </a:rPr>
              <a:t> </a:t>
            </a:r>
            <a:r>
              <a:rPr lang="en-US" altLang="x-none" sz="2000" dirty="0" err="1">
                <a:solidFill>
                  <a:srgbClr val="0070C0"/>
                </a:solidFill>
              </a:rPr>
              <a:t>phải</a:t>
            </a:r>
            <a:endParaRPr lang="en-US" altLang="x-none" sz="2000" dirty="0">
              <a:solidFill>
                <a:srgbClr val="0070C0"/>
              </a:solidFill>
              <a:sym typeface="Wingdings 3" pitchFamily="2" charset="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5D011E-5ACC-5B41-A8F7-6153CB0B25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820561"/>
            <a:ext cx="2653473" cy="20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3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FB607B-9C94-BB46-B71A-11368315D3A4}"/>
              </a:ext>
            </a:extLst>
          </p:cNvPr>
          <p:cNvSpPr txBox="1"/>
          <p:nvPr/>
        </p:nvSpPr>
        <p:spPr>
          <a:xfrm>
            <a:off x="3140668" y="108992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8A3411-A1CA-BC4C-8483-45867B308730}"/>
              </a:ext>
            </a:extLst>
          </p:cNvPr>
          <p:cNvSpPr txBox="1"/>
          <p:nvPr/>
        </p:nvSpPr>
        <p:spPr>
          <a:xfrm>
            <a:off x="4355976" y="2247580"/>
            <a:ext cx="2514600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Những</a:t>
            </a:r>
            <a:r>
              <a:rPr lang="en-US" sz="1600" b="1" dirty="0"/>
              <a:t> </a:t>
            </a:r>
            <a:r>
              <a:rPr lang="en-US" sz="1600" b="1" dirty="0" err="1"/>
              <a:t>điều</a:t>
            </a:r>
            <a:r>
              <a:rPr lang="en-US" sz="1600" b="1" dirty="0"/>
              <a:t> </a:t>
            </a:r>
            <a:r>
              <a:rPr lang="en-US" sz="1600" b="1" dirty="0" err="1"/>
              <a:t>đúng</a:t>
            </a:r>
            <a:r>
              <a:rPr lang="en-US" sz="1600" b="1" dirty="0"/>
              <a:t> </a:t>
            </a:r>
            <a:r>
              <a:rPr lang="en-US" sz="1600" b="1" dirty="0" err="1"/>
              <a:t>đắn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879C3CD-9C51-2342-AC88-4585C7F6E0F0}"/>
              </a:ext>
            </a:extLst>
          </p:cNvPr>
          <p:cNvSpPr txBox="1"/>
          <p:nvPr/>
        </p:nvSpPr>
        <p:spPr>
          <a:xfrm>
            <a:off x="2739452" y="4175872"/>
            <a:ext cx="18288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Đạo</a:t>
            </a:r>
            <a:r>
              <a:rPr lang="en-US" sz="1600" dirty="0"/>
              <a:t> </a:t>
            </a:r>
            <a:r>
              <a:rPr lang="en-US" sz="1600" dirty="0" err="1"/>
              <a:t>lí</a:t>
            </a:r>
            <a:r>
              <a:rPr lang="en-US" sz="1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74F424-BD5C-D042-BC9F-BAD42C620560}"/>
              </a:ext>
            </a:extLst>
          </p:cNvPr>
          <p:cNvSpPr txBox="1"/>
          <p:nvPr/>
        </p:nvSpPr>
        <p:spPr>
          <a:xfrm>
            <a:off x="5854824" y="4175872"/>
            <a:ext cx="2819400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err="1"/>
              <a:t>Lợi</a:t>
            </a:r>
            <a:r>
              <a:rPr lang="en-US" sz="1600" dirty="0"/>
              <a:t> </a:t>
            </a:r>
            <a:r>
              <a:rPr lang="en-US" sz="1600" dirty="0" err="1"/>
              <a:t>ích</a:t>
            </a:r>
            <a:r>
              <a:rPr lang="en-US" sz="1600" dirty="0"/>
              <a:t> </a:t>
            </a:r>
            <a:r>
              <a:rPr lang="en-US" sz="1600" dirty="0" err="1"/>
              <a:t>chung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xã</a:t>
            </a:r>
            <a:r>
              <a:rPr lang="en-US" sz="1600" dirty="0"/>
              <a:t> </a:t>
            </a:r>
            <a:r>
              <a:rPr lang="en-US" sz="1600" dirty="0" err="1"/>
              <a:t>hội</a:t>
            </a:r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2E8C84E-BD9D-F04E-8B41-6AC28DFA59EE}"/>
              </a:ext>
            </a:extLst>
          </p:cNvPr>
          <p:cNvSpPr txBox="1"/>
          <p:nvPr/>
        </p:nvSpPr>
        <p:spPr>
          <a:xfrm>
            <a:off x="4796852" y="3004349"/>
            <a:ext cx="13716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 err="1"/>
              <a:t>Phù</a:t>
            </a:r>
            <a:r>
              <a:rPr lang="en-US" sz="1600" b="1" dirty="0"/>
              <a:t> </a:t>
            </a:r>
            <a:r>
              <a:rPr lang="en-US" sz="1600" b="1" dirty="0" err="1"/>
              <a:t>hợp</a:t>
            </a:r>
            <a:endParaRPr lang="en-US" sz="16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776AF0B-AAAE-5344-9205-DFFBBD12BE54}"/>
              </a:ext>
            </a:extLst>
          </p:cNvPr>
          <p:cNvSpPr txBox="1"/>
          <p:nvPr/>
        </p:nvSpPr>
        <p:spPr>
          <a:xfrm>
            <a:off x="3558208" y="1478659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Lẽ phải</a:t>
            </a:r>
          </a:p>
        </p:txBody>
      </p: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xmlns="" id="{7F1DCD16-7C8D-444C-97EB-0F7A36187B64}"/>
              </a:ext>
            </a:extLst>
          </p:cNvPr>
          <p:cNvCxnSpPr>
            <a:stCxn id="6" idx="1"/>
            <a:endCxn id="4" idx="0"/>
          </p:cNvCxnSpPr>
          <p:nvPr/>
        </p:nvCxnSpPr>
        <p:spPr>
          <a:xfrm rot="10800000" flipV="1">
            <a:off x="3653852" y="3173626"/>
            <a:ext cx="1143000" cy="10022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xmlns="" id="{51BA9557-F543-DD48-A31E-2B45F2D94B02}"/>
              </a:ext>
            </a:extLst>
          </p:cNvPr>
          <p:cNvCxnSpPr>
            <a:stCxn id="6" idx="3"/>
            <a:endCxn id="5" idx="0"/>
          </p:cNvCxnSpPr>
          <p:nvPr/>
        </p:nvCxnSpPr>
        <p:spPr>
          <a:xfrm>
            <a:off x="6168452" y="3173626"/>
            <a:ext cx="1096072" cy="100224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AC0EA2DB-00AA-4649-97FF-1A215F89FEB2}"/>
              </a:ext>
            </a:extLst>
          </p:cNvPr>
          <p:cNvCxnSpPr>
            <a:stCxn id="3" idx="2"/>
          </p:cNvCxnSpPr>
          <p:nvPr/>
        </p:nvCxnSpPr>
        <p:spPr>
          <a:xfrm>
            <a:off x="5613276" y="2586134"/>
            <a:ext cx="0" cy="418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76229D8-2A6A-AB4F-BA02-5F48649A5FA5}"/>
              </a:ext>
            </a:extLst>
          </p:cNvPr>
          <p:cNvSpPr txBox="1"/>
          <p:nvPr/>
        </p:nvSpPr>
        <p:spPr>
          <a:xfrm>
            <a:off x="2912068" y="5982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bài học</a:t>
            </a:r>
          </a:p>
        </p:txBody>
      </p:sp>
      <p:pic>
        <p:nvPicPr>
          <p:cNvPr id="3074" name="Picture 2" descr="Tổng hợp 5000 ảnh động tuyển chọn cực đẹp cho Powerpoint | CTU - Cộng đồng  Sinh viên Đại học Cần Thơ">
            <a:extLst>
              <a:ext uri="{FF2B5EF4-FFF2-40B4-BE49-F238E27FC236}">
                <a16:creationId xmlns:a16="http://schemas.microsoft.com/office/drawing/2014/main" xmlns="" id="{446097A0-80C8-704D-ABB8-18A198EC1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16" y="62340"/>
            <a:ext cx="2561484" cy="14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2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23928" y="1995686"/>
            <a:ext cx="4680520" cy="1728193"/>
          </a:xfrm>
        </p:spPr>
        <p:txBody>
          <a:bodyPr/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Tìm ví dụ về lẽ phải</a:t>
            </a:r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89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FB607B-9C94-BB46-B71A-11368315D3A4}"/>
              </a:ext>
            </a:extLst>
          </p:cNvPr>
          <p:cNvSpPr txBox="1"/>
          <p:nvPr/>
        </p:nvSpPr>
        <p:spPr>
          <a:xfrm>
            <a:off x="2987824" y="110197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776AF0B-AAAE-5344-9205-DFFBBD12BE54}"/>
              </a:ext>
            </a:extLst>
          </p:cNvPr>
          <p:cNvSpPr txBox="1"/>
          <p:nvPr/>
        </p:nvSpPr>
        <p:spPr>
          <a:xfrm>
            <a:off x="3121032" y="1563638"/>
            <a:ext cx="3683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Tôn trọng lẽ phải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931A94-9392-CA44-A369-F38F8AD00AE1}"/>
              </a:ext>
            </a:extLst>
          </p:cNvPr>
          <p:cNvSpPr txBox="1"/>
          <p:nvPr/>
        </p:nvSpPr>
        <p:spPr>
          <a:xfrm>
            <a:off x="251520" y="2368791"/>
            <a:ext cx="87849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</a:t>
            </a:r>
            <a:r>
              <a:rPr lang="x-none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nhận, ủng hộ, tuân theo và bảo vệ những điều đúng đắn.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x-none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chỉnh suy nghĩ, hành vi của mình theo hướng tích cực.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x-none" sz="2400" smtClean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x-none" sz="24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 nhận và không làm những việc sai trái</a:t>
            </a:r>
          </a:p>
        </p:txBody>
      </p:sp>
      <p:pic>
        <p:nvPicPr>
          <p:cNvPr id="5" name="Picture 2" descr="Tổng hợp 5000 ảnh động tuyển chọn cực đẹp cho Powerpoint | CTU - Cộng đồng  Sinh viên Đại học Cần Thơ">
            <a:extLst>
              <a:ext uri="{FF2B5EF4-FFF2-40B4-BE49-F238E27FC236}">
                <a16:creationId xmlns:a16="http://schemas.microsoft.com/office/drawing/2014/main" xmlns="" id="{E0955EF2-58B6-3F44-B48E-CF6CB70F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608" y="27292"/>
            <a:ext cx="2561484" cy="148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95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444;p22">
            <a:extLst>
              <a:ext uri="{FF2B5EF4-FFF2-40B4-BE49-F238E27FC236}">
                <a16:creationId xmlns:a16="http://schemas.microsoft.com/office/drawing/2014/main" xmlns="" id="{F5463D7E-9520-47C0-9CAB-F0C25392FEF4}"/>
              </a:ext>
            </a:extLst>
          </p:cNvPr>
          <p:cNvSpPr txBox="1">
            <a:spLocks/>
          </p:cNvSpPr>
          <p:nvPr/>
        </p:nvSpPr>
        <p:spPr>
          <a:xfrm>
            <a:off x="539552" y="195486"/>
            <a:ext cx="5832648" cy="96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sz="2000" b="0" i="0" u="none" strike="noStrike" cap="none">
                <a:solidFill>
                  <a:schemeClr val="accent3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 b="0" i="0" u="none" strike="noStrike" cap="none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pPr algn="l"/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êu những suy nghĩ của em khi xem những hình ảnh dưới đây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huyện “phản biện” – Ông Giáo Làng – tvvn.org">
            <a:extLst>
              <a:ext uri="{FF2B5EF4-FFF2-40B4-BE49-F238E27FC236}">
                <a16:creationId xmlns:a16="http://schemas.microsoft.com/office/drawing/2014/main" xmlns="" id="{3D9D8436-5296-6841-B488-48BA91F5D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931" y="1163797"/>
            <a:ext cx="3455029" cy="34241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708DA5C-62CE-FD41-9783-0BC20938FC0A}"/>
              </a:ext>
            </a:extLst>
          </p:cNvPr>
          <p:cNvSpPr/>
          <p:nvPr/>
        </p:nvSpPr>
        <p:spPr>
          <a:xfrm>
            <a:off x="4427984" y="1563638"/>
            <a:ext cx="3600400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+mj-lt"/>
                <a:cs typeface="Times New Roman" pitchFamily="18" charset="0"/>
              </a:rPr>
              <a:t>Đấu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tranh</a:t>
            </a:r>
            <a:r>
              <a:rPr lang="en-US" sz="3200" dirty="0">
                <a:latin typeface="+mj-lt"/>
                <a:cs typeface="Times New Roman" pitchFamily="18" charset="0"/>
              </a:rPr>
              <a:t>, </a:t>
            </a:r>
            <a:r>
              <a:rPr lang="en-US" sz="3200" dirty="0" err="1">
                <a:latin typeface="+mj-lt"/>
                <a:cs typeface="Times New Roman" pitchFamily="18" charset="0"/>
              </a:rPr>
              <a:t>bảo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vệ</a:t>
            </a:r>
            <a:r>
              <a:rPr lang="en-US" sz="3200" dirty="0">
                <a:latin typeface="+mj-lt"/>
                <a:cs typeface="Times New Roman" pitchFamily="18" charset="0"/>
              </a:rPr>
              <a:t> ý </a:t>
            </a:r>
            <a:r>
              <a:rPr lang="en-US" sz="3200" dirty="0" err="1">
                <a:latin typeface="+mj-lt"/>
                <a:cs typeface="Times New Roman" pitchFamily="18" charset="0"/>
              </a:rPr>
              <a:t>kiến</a:t>
            </a:r>
            <a:r>
              <a:rPr lang="en-US" sz="3200" dirty="0">
                <a:latin typeface="+mj-lt"/>
                <a:cs typeface="Times New Roman" pitchFamily="18" charset="0"/>
              </a:rPr>
              <a:t> </a:t>
            </a:r>
            <a:r>
              <a:rPr lang="en-US" sz="3200" dirty="0" err="1">
                <a:latin typeface="+mj-lt"/>
                <a:cs typeface="Times New Roman" pitchFamily="18" charset="0"/>
              </a:rPr>
              <a:t>đúng</a:t>
            </a:r>
            <a:endParaRPr lang="en-US" sz="32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2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823</Words>
  <Application>Microsoft Office PowerPoint</Application>
  <PresentationFormat>On-screen Show (16:9)</PresentationFormat>
  <Paragraphs>87</Paragraphs>
  <Slides>19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158</cp:revision>
  <dcterms:created xsi:type="dcterms:W3CDTF">2016-12-05T23:26:54Z</dcterms:created>
  <dcterms:modified xsi:type="dcterms:W3CDTF">2022-07-21T12:42:34Z</dcterms:modified>
</cp:coreProperties>
</file>