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54" r:id="rId2"/>
    <p:sldId id="256" r:id="rId3"/>
    <p:sldId id="341" r:id="rId4"/>
    <p:sldId id="338" r:id="rId5"/>
    <p:sldId id="325" r:id="rId6"/>
    <p:sldId id="339" r:id="rId7"/>
    <p:sldId id="340" r:id="rId8"/>
    <p:sldId id="321" r:id="rId9"/>
    <p:sldId id="322" r:id="rId10"/>
    <p:sldId id="323" r:id="rId11"/>
    <p:sldId id="324" r:id="rId12"/>
    <p:sldId id="344" r:id="rId13"/>
    <p:sldId id="332" r:id="rId14"/>
    <p:sldId id="343" r:id="rId15"/>
    <p:sldId id="345" r:id="rId16"/>
    <p:sldId id="346" r:id="rId17"/>
    <p:sldId id="348" r:id="rId18"/>
    <p:sldId id="349" r:id="rId19"/>
    <p:sldId id="350" r:id="rId20"/>
    <p:sldId id="352" r:id="rId21"/>
    <p:sldId id="353" r:id="rId22"/>
    <p:sldId id="333" r:id="rId23"/>
    <p:sldId id="335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7E9"/>
    <a:srgbClr val="0000CC"/>
    <a:srgbClr val="0085B4"/>
    <a:srgbClr val="00A1DA"/>
    <a:srgbClr val="660066"/>
    <a:srgbClr val="5BD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D5D70E-8135-4691-99EE-B4CD23C4F561}" v="9" dt="2021-07-30T02:14:47.186"/>
    <p1510:client id="{C2D28C47-523E-4F95-9742-38E97042A1F8}" v="2" dt="2021-08-05T14:47:28.5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8C00EFC-D5EA-47DC-ABF3-85F2823FECE6}" type="datetimeFigureOut">
              <a:rPr lang="en-US"/>
              <a:pPr/>
              <a:t>07/29/2022</a:t>
            </a:fld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3BF5D439-5142-430A-9EA6-4831FAD215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29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764D38-3EF3-4792-8F1B-6659A28A6EA2}" type="datetimeFigureOut">
              <a:rPr lang="en-US"/>
              <a:pPr>
                <a:defRPr/>
              </a:pPr>
              <a:t>07/29/2022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E12FE4-298E-4716-9AF8-5CFE7C83C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05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823A7-C847-4AC2-AEC2-992F54F63C37}" type="datetimeFigureOut">
              <a:rPr lang="en-US"/>
              <a:pPr>
                <a:defRPr/>
              </a:pPr>
              <a:t>07/29/2022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20B4-EE95-4375-9232-F912F0A28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70836-6A03-421A-9CAD-3129DF90A766}" type="datetimeFigureOut">
              <a:rPr lang="en-US"/>
              <a:pPr>
                <a:defRPr/>
              </a:pPr>
              <a:t>07/29/2022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FE628-06DB-4D61-B4C5-76FC86707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82C7C-14AA-4729-A13E-796162090D93}" type="datetimeFigureOut">
              <a:rPr lang="en-US"/>
              <a:pPr>
                <a:defRPr/>
              </a:pPr>
              <a:t>07/29/2022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63A86-04A9-4340-8233-842D8D9E6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73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836E2-877C-4BAF-AAE3-6D55BF0A6913}" type="datetimeFigureOut">
              <a:rPr lang="en-US"/>
              <a:pPr>
                <a:defRPr/>
              </a:pPr>
              <a:t>07/29/2022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C0F7D-8284-42BC-BBC0-CD45A6504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97142-76CC-4163-A6D8-18FF822F8899}" type="datetimeFigureOut">
              <a:rPr lang="en-US"/>
              <a:pPr>
                <a:defRPr/>
              </a:pPr>
              <a:t>07/29/2022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F4499-B58C-427C-9BA2-9327F0388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F6A11-95CE-4D4D-820F-D7AE7607AA22}" type="datetimeFigureOut">
              <a:rPr lang="en-US"/>
              <a:pPr>
                <a:defRPr/>
              </a:pPr>
              <a:t>07/29/2022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2E0D9-61B7-4D6A-AA07-7034D59D6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2645D-4C4E-42D2-9661-CE7EB9BA2A8A}" type="datetimeFigureOut">
              <a:rPr lang="en-US"/>
              <a:pPr>
                <a:defRPr/>
              </a:pPr>
              <a:t>07/29/2022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5300-EFDA-45AB-B4EA-E85E9D444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CFB39-2184-4A0E-A6D9-E81B5D2B8421}" type="datetimeFigureOut">
              <a:rPr lang="en-US"/>
              <a:pPr>
                <a:defRPr/>
              </a:pPr>
              <a:t>07/29/2022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D0015-CBDC-4E96-89EB-0E31EE081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59042-74CC-480F-BC60-3B9E36C799A9}" type="datetimeFigureOut">
              <a:rPr lang="en-US"/>
              <a:pPr>
                <a:defRPr/>
              </a:pPr>
              <a:t>07/29/2022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86DA8-F2E6-4A66-AE26-08376660C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AB3DD-00D5-492A-8185-50CA16086A75}" type="datetimeFigureOut">
              <a:rPr lang="en-US"/>
              <a:pPr>
                <a:defRPr/>
              </a:pPr>
              <a:t>07/29/2022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53C5A-4EC5-4027-A00C-9162A2050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CE42A-F3C7-45C5-B64F-EE298E07E811}" type="datetimeFigureOut">
              <a:rPr lang="en-US"/>
              <a:pPr>
                <a:defRPr/>
              </a:pPr>
              <a:t>07/29/2022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5BFAD-A24F-40AB-B0D8-78CBA61DD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D5D97A-A399-47EC-96D1-7A227E9729A2}" type="datetimeFigureOut">
              <a:rPr lang="en-US"/>
              <a:pPr>
                <a:defRPr/>
              </a:pPr>
              <a:t>07/29/2022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17CACF-E215-4934-9328-5C3210081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slide" Target="slide2.xml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12.png"/><Relationship Id="rId2" Type="http://schemas.openxmlformats.org/officeDocument/2006/relationships/image" Target="../media/image17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5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8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5" Type="http://schemas.openxmlformats.org/officeDocument/2006/relationships/image" Target="../media/image9.png"/><Relationship Id="rId10" Type="http://schemas.openxmlformats.org/officeDocument/2006/relationships/slide" Target="slide2.xml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2FE06F-06B2-7BEF-3FCD-0B6916A8F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A09E266-DDDF-D795-9B0E-BAF7C0992699}"/>
              </a:ext>
            </a:extLst>
          </p:cNvPr>
          <p:cNvSpPr/>
          <p:nvPr/>
        </p:nvSpPr>
        <p:spPr>
          <a:xfrm>
            <a:off x="2057400" y="5257800"/>
            <a:ext cx="5264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TIN HỌC LỚP 6</a:t>
            </a:r>
          </a:p>
        </p:txBody>
      </p:sp>
    </p:spTree>
    <p:extLst>
      <p:ext uri="{BB962C8B-B14F-4D97-AF65-F5344CB8AC3E}">
        <p14:creationId xmlns:p14="http://schemas.microsoft.com/office/powerpoint/2010/main" val="3483858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32982" y="1137"/>
            <a:ext cx="4920018" cy="8382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480894" y="916676"/>
            <a:ext cx="8496300" cy="912124"/>
          </a:xfrm>
          <a:prstGeom prst="round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057400"/>
            <a:ext cx="8663106" cy="426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148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152400" y="228600"/>
            <a:ext cx="4920018" cy="8382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489C1-11DD-4A77-99F1-BFFD44EC5BA8}"/>
              </a:ext>
            </a:extLst>
          </p:cNvPr>
          <p:cNvSpPr txBox="1">
            <a:spLocks/>
          </p:cNvSpPr>
          <p:nvPr/>
        </p:nvSpPr>
        <p:spPr>
          <a:xfrm>
            <a:off x="270485" y="1295400"/>
            <a:ext cx="8709101" cy="5029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lõi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lõi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Switch: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-Modem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18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EDDB5F8-6B92-4DAE-9D5D-64F0BE1B17BC}"/>
              </a:ext>
            </a:extLst>
          </p:cNvPr>
          <p:cNvSpPr/>
          <p:nvPr/>
        </p:nvSpPr>
        <p:spPr bwMode="auto">
          <a:xfrm>
            <a:off x="1447800" y="19830"/>
            <a:ext cx="7543800" cy="499872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THÀNH PHẦN CỦA MẠNG MÁY TÍNH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8E20336-C42C-4D77-8BDA-C8C3DE21BD1A}"/>
              </a:ext>
            </a:extLst>
          </p:cNvPr>
          <p:cNvSpPr/>
          <p:nvPr/>
        </p:nvSpPr>
        <p:spPr bwMode="auto">
          <a:xfrm>
            <a:off x="33528" y="0"/>
            <a:ext cx="1828800" cy="51970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kumimoji="0" lang="en-US" sz="2400" b="1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359C23A-900F-451F-B99B-7FCC6D743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9003" y="523808"/>
            <a:ext cx="564997" cy="3531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8" name="Rectangle: Rounded Corners 1">
            <a:extLst>
              <a:ext uri="{FF2B5EF4-FFF2-40B4-BE49-F238E27FC236}">
                <a16:creationId xmlns:a16="http://schemas.microsoft.com/office/drawing/2014/main" id="{D0BD2B5F-0FE8-46CE-A732-776E147929D5}"/>
              </a:ext>
            </a:extLst>
          </p:cNvPr>
          <p:cNvSpPr/>
          <p:nvPr/>
        </p:nvSpPr>
        <p:spPr bwMode="auto">
          <a:xfrm>
            <a:off x="152400" y="1009981"/>
            <a:ext cx="8153400" cy="533400"/>
          </a:xfrm>
          <a:prstGeom prst="round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endParaRPr kumimoji="0" lang="en-US" sz="28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38489C1-11DD-4A77-99F1-BFFD44EC5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82" y="2209800"/>
            <a:ext cx="8709101" cy="441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/>
              <a:t>- </a:t>
            </a:r>
            <a:r>
              <a:rPr lang="en-US" sz="2800" dirty="0" err="1"/>
              <a:t>Cáp</a:t>
            </a:r>
            <a:r>
              <a:rPr lang="en-US" sz="2800" dirty="0"/>
              <a:t> </a:t>
            </a:r>
            <a:r>
              <a:rPr lang="en-US" sz="2800" dirty="0" err="1"/>
              <a:t>xoắn</a:t>
            </a:r>
            <a:r>
              <a:rPr lang="en-US" sz="2800" dirty="0"/>
              <a:t>: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lõi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dòng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truyền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tin.</a:t>
            </a:r>
          </a:p>
          <a:p>
            <a:pPr marL="0" indent="0">
              <a:buNone/>
            </a:pPr>
            <a:r>
              <a:rPr lang="en-US" sz="2800" dirty="0"/>
              <a:t>- </a:t>
            </a:r>
            <a:r>
              <a:rPr lang="en-US" sz="2800" dirty="0" err="1"/>
              <a:t>Cáp</a:t>
            </a:r>
            <a:r>
              <a:rPr lang="en-US" sz="2800" dirty="0"/>
              <a:t> </a:t>
            </a:r>
            <a:r>
              <a:rPr lang="en-US" sz="2800" dirty="0" err="1"/>
              <a:t>quang</a:t>
            </a:r>
            <a:r>
              <a:rPr lang="en-US" sz="2800" dirty="0"/>
              <a:t>: </a:t>
            </a: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tia</a:t>
            </a:r>
            <a:r>
              <a:rPr lang="en-US" sz="2800" dirty="0"/>
              <a:t> </a:t>
            </a:r>
            <a:r>
              <a:rPr lang="en-US" sz="2800" dirty="0" err="1"/>
              <a:t>sáng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truyền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lõi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suốt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/>
              <a:t>- Switch: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thiết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giúp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máy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thiết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mạng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/>
              <a:t>- Modem: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thiết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tín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truyền</a:t>
            </a:r>
            <a:r>
              <a:rPr lang="en-US" sz="2800" dirty="0"/>
              <a:t> qua </a:t>
            </a:r>
            <a:r>
              <a:rPr lang="en-US" sz="2800" dirty="0" err="1"/>
              <a:t>khoảng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xa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63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0" y="2743200"/>
            <a:ext cx="9111018" cy="8382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LUYỆN TẬP- VẬN DỤNG</a:t>
            </a:r>
          </a:p>
        </p:txBody>
      </p:sp>
    </p:spTree>
    <p:extLst>
      <p:ext uri="{BB962C8B-B14F-4D97-AF65-F5344CB8AC3E}">
        <p14:creationId xmlns:p14="http://schemas.microsoft.com/office/powerpoint/2010/main" val="297639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1B58864-C3BC-4A81-A686-038D256B0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118" y="1499234"/>
            <a:ext cx="8076707" cy="824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4868E03-CDCC-488B-A459-73022A936EBC}"/>
              </a:ext>
            </a:extLst>
          </p:cNvPr>
          <p:cNvGrpSpPr/>
          <p:nvPr/>
        </p:nvGrpSpPr>
        <p:grpSpPr>
          <a:xfrm>
            <a:off x="381492" y="2185643"/>
            <a:ext cx="8381016" cy="4519956"/>
            <a:chOff x="0" y="-416747"/>
            <a:chExt cx="15102602" cy="1016401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4CFFB47-201D-4A85-87EB-7962AE024030}"/>
                </a:ext>
              </a:extLst>
            </p:cNvPr>
            <p:cNvGrpSpPr/>
            <p:nvPr/>
          </p:nvGrpSpPr>
          <p:grpSpPr>
            <a:xfrm>
              <a:off x="9762121" y="0"/>
              <a:ext cx="4928235" cy="2205035"/>
              <a:chOff x="9762123" y="0"/>
              <a:chExt cx="4928237" cy="2205036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AD2D7CEE-0538-479C-B11E-FBAF903681C7}"/>
                  </a:ext>
                </a:extLst>
              </p:cNvPr>
              <p:cNvSpPr/>
              <p:nvPr/>
            </p:nvSpPr>
            <p:spPr>
              <a:xfrm>
                <a:off x="9762123" y="0"/>
                <a:ext cx="2205036" cy="220503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1800"/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DE371C67-57B1-4716-8118-1B7EB71BA8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67159" y="1102519"/>
                <a:ext cx="213677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112">
                <a:extLst>
                  <a:ext uri="{FF2B5EF4-FFF2-40B4-BE49-F238E27FC236}">
                    <a16:creationId xmlns:a16="http://schemas.microsoft.com/office/drawing/2014/main" id="{1EFA5236-F714-40DD-B663-D5B8B5E38A4B}"/>
                  </a:ext>
                </a:extLst>
              </p:cNvPr>
              <p:cNvSpPr txBox="1"/>
              <p:nvPr/>
            </p:nvSpPr>
            <p:spPr>
              <a:xfrm>
                <a:off x="12041362" y="266295"/>
                <a:ext cx="2648998" cy="901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cáp</a:t>
                </a:r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62" name="Picture 61" descr="A picture containing cable, connector, thing&#10;&#10;Description generated with high confidence">
                <a:extLst>
                  <a:ext uri="{FF2B5EF4-FFF2-40B4-BE49-F238E27FC236}">
                    <a16:creationId xmlns:a16="http://schemas.microsoft.com/office/drawing/2014/main" id="{AFAE25FF-F991-4391-9968-3AABE400E5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537" b="14579"/>
              <a:stretch/>
            </p:blipFill>
            <p:spPr>
              <a:xfrm>
                <a:off x="9776764" y="479304"/>
                <a:ext cx="2209230" cy="1270465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2B9ACDE-111E-4673-9433-9CF8D23D5C9A}"/>
                </a:ext>
              </a:extLst>
            </p:cNvPr>
            <p:cNvGrpSpPr/>
            <p:nvPr/>
          </p:nvGrpSpPr>
          <p:grpSpPr>
            <a:xfrm>
              <a:off x="4570840" y="1939406"/>
              <a:ext cx="5481644" cy="2677336"/>
              <a:chOff x="4570838" y="1939407"/>
              <a:chExt cx="5481644" cy="2677334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39654727-B4CB-40D5-9475-A195FE7B3C81}"/>
                  </a:ext>
                </a:extLst>
              </p:cNvPr>
              <p:cNvSpPr/>
              <p:nvPr/>
            </p:nvSpPr>
            <p:spPr>
              <a:xfrm>
                <a:off x="4570838" y="2411705"/>
                <a:ext cx="2205036" cy="220503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180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99E775E7-6D2E-4243-A0D6-EA0CA286C1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280" t="12281" r="5423" b="18282"/>
              <a:stretch/>
            </p:blipFill>
            <p:spPr>
              <a:xfrm>
                <a:off x="4891866" y="2787944"/>
                <a:ext cx="1806220" cy="1523998"/>
              </a:xfrm>
              <a:prstGeom prst="rect">
                <a:avLst/>
              </a:prstGeom>
            </p:spPr>
          </p:pic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0AD38D08-8806-48E1-892D-116C7B83022C}"/>
                  </a:ext>
                </a:extLst>
              </p:cNvPr>
              <p:cNvCxnSpPr/>
              <p:nvPr/>
            </p:nvCxnSpPr>
            <p:spPr>
              <a:xfrm flipV="1">
                <a:off x="6775874" y="3473742"/>
                <a:ext cx="2062164" cy="404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62">
                <a:extLst>
                  <a:ext uri="{FF2B5EF4-FFF2-40B4-BE49-F238E27FC236}">
                    <a16:creationId xmlns:a16="http://schemas.microsoft.com/office/drawing/2014/main" id="{B3064CA2-C7B7-45CA-8025-A0205F46BD3C}"/>
                  </a:ext>
                </a:extLst>
              </p:cNvPr>
              <p:cNvSpPr txBox="1"/>
              <p:nvPr/>
            </p:nvSpPr>
            <p:spPr>
              <a:xfrm>
                <a:off x="6842906" y="1939407"/>
                <a:ext cx="3209576" cy="1576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b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E91C6C0-D2C5-4CE1-8A04-09CAFCA0894C}"/>
                </a:ext>
              </a:extLst>
            </p:cNvPr>
            <p:cNvGrpSpPr/>
            <p:nvPr/>
          </p:nvGrpSpPr>
          <p:grpSpPr>
            <a:xfrm>
              <a:off x="4463686" y="-416747"/>
              <a:ext cx="5498181" cy="2625192"/>
              <a:chOff x="4463688" y="-416747"/>
              <a:chExt cx="5498181" cy="2625190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C669632E-89B5-4B40-BC3F-0833D290B861}"/>
                  </a:ext>
                </a:extLst>
              </p:cNvPr>
              <p:cNvSpPr/>
              <p:nvPr/>
            </p:nvSpPr>
            <p:spPr>
              <a:xfrm>
                <a:off x="4463688" y="3407"/>
                <a:ext cx="2205037" cy="220503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1800"/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E68010A7-DB4F-46E6-9CA6-E648E0E6E8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8725" y="1105925"/>
                <a:ext cx="2701993" cy="1164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66">
                <a:extLst>
                  <a:ext uri="{FF2B5EF4-FFF2-40B4-BE49-F238E27FC236}">
                    <a16:creationId xmlns:a16="http://schemas.microsoft.com/office/drawing/2014/main" id="{FE27A6BB-8A25-403A-92DB-2E344ECF62D4}"/>
                  </a:ext>
                </a:extLst>
              </p:cNvPr>
              <p:cNvSpPr txBox="1"/>
              <p:nvPr/>
            </p:nvSpPr>
            <p:spPr>
              <a:xfrm>
                <a:off x="6752293" y="-416747"/>
                <a:ext cx="3209576" cy="1576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b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nối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Hub</a:t>
                </a:r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832F0DAE-1B12-4280-92B8-DA04528C35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89" t="11070" r="14963" b="8846"/>
              <a:stretch/>
            </p:blipFill>
            <p:spPr>
              <a:xfrm>
                <a:off x="4570783" y="510186"/>
                <a:ext cx="2028810" cy="1315985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824C04C-7271-4129-B6C3-C2E9E88EFB8B}"/>
                </a:ext>
              </a:extLst>
            </p:cNvPr>
            <p:cNvGrpSpPr/>
            <p:nvPr/>
          </p:nvGrpSpPr>
          <p:grpSpPr>
            <a:xfrm>
              <a:off x="1945831" y="4542026"/>
              <a:ext cx="5920114" cy="2591889"/>
              <a:chOff x="1945832" y="4542024"/>
              <a:chExt cx="5920114" cy="2591890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DE961238-A551-409C-8942-F3EEC99A2D06}"/>
                  </a:ext>
                </a:extLst>
              </p:cNvPr>
              <p:cNvSpPr/>
              <p:nvPr/>
            </p:nvSpPr>
            <p:spPr>
              <a:xfrm>
                <a:off x="1945832" y="4928878"/>
                <a:ext cx="2205038" cy="220503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1800"/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47DD010-EDB7-47DD-8F14-ED8D058559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50870" y="6031395"/>
                <a:ext cx="311905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73">
                <a:extLst>
                  <a:ext uri="{FF2B5EF4-FFF2-40B4-BE49-F238E27FC236}">
                    <a16:creationId xmlns:a16="http://schemas.microsoft.com/office/drawing/2014/main" id="{9F331372-CF0C-483B-8628-33E627A5A22B}"/>
                  </a:ext>
                </a:extLst>
              </p:cNvPr>
              <p:cNvSpPr txBox="1"/>
              <p:nvPr/>
            </p:nvSpPr>
            <p:spPr>
              <a:xfrm>
                <a:off x="4278196" y="4542024"/>
                <a:ext cx="3587750" cy="1576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mạch</a:t>
                </a:r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50" name="Picture 49" descr="A close up of a circuit board&#10;&#10;Description generated with high confidence">
                <a:extLst>
                  <a:ext uri="{FF2B5EF4-FFF2-40B4-BE49-F238E27FC236}">
                    <a16:creationId xmlns:a16="http://schemas.microsoft.com/office/drawing/2014/main" id="{14BF5B2E-42EE-4F7F-94CF-6AB13EAEF9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003" b="18121"/>
              <a:stretch/>
            </p:blipFill>
            <p:spPr>
              <a:xfrm>
                <a:off x="1968792" y="5533714"/>
                <a:ext cx="2119088" cy="921583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38F68E7-1251-4FCD-B937-821B3860A241}"/>
                </a:ext>
              </a:extLst>
            </p:cNvPr>
            <p:cNvGrpSpPr/>
            <p:nvPr/>
          </p:nvGrpSpPr>
          <p:grpSpPr>
            <a:xfrm>
              <a:off x="8570520" y="7495972"/>
              <a:ext cx="6532082" cy="2205037"/>
              <a:chOff x="8570521" y="7495975"/>
              <a:chExt cx="6532082" cy="2205036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CA3B8A3A-D137-4A6C-B6FB-15267D3F684E}"/>
                  </a:ext>
                </a:extLst>
              </p:cNvPr>
              <p:cNvSpPr/>
              <p:nvPr/>
            </p:nvSpPr>
            <p:spPr>
              <a:xfrm>
                <a:off x="8570521" y="7495975"/>
                <a:ext cx="2205038" cy="220503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1800"/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4C454DD0-CB90-4BDB-8849-1F47CD3772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75259" y="8568972"/>
                <a:ext cx="2748525" cy="295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81">
                <a:extLst>
                  <a:ext uri="{FF2B5EF4-FFF2-40B4-BE49-F238E27FC236}">
                    <a16:creationId xmlns:a16="http://schemas.microsoft.com/office/drawing/2014/main" id="{4C14BCA7-AA65-45ED-8243-AAB97ABE8543}"/>
                  </a:ext>
                </a:extLst>
              </p:cNvPr>
              <p:cNvSpPr txBox="1"/>
              <p:nvPr/>
            </p:nvSpPr>
            <p:spPr>
              <a:xfrm>
                <a:off x="10800246" y="7702355"/>
                <a:ext cx="4302357" cy="901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TV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thông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6" name="Picture 45" descr="A close up of a computer&#10;&#10;Description generated with high confidence">
                <a:extLst>
                  <a:ext uri="{FF2B5EF4-FFF2-40B4-BE49-F238E27FC236}">
                    <a16:creationId xmlns:a16="http://schemas.microsoft.com/office/drawing/2014/main" id="{0696593E-DB7E-449B-BBAC-46B7570A3D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77747" y="8100812"/>
                <a:ext cx="1828804" cy="1219201"/>
              </a:xfrm>
              <a:prstGeom prst="rect">
                <a:avLst/>
              </a:prstGeom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1253875-7C11-49CA-B509-395CF58E212A}"/>
                </a:ext>
              </a:extLst>
            </p:cNvPr>
            <p:cNvGrpSpPr/>
            <p:nvPr/>
          </p:nvGrpSpPr>
          <p:grpSpPr>
            <a:xfrm>
              <a:off x="8570520" y="4542027"/>
              <a:ext cx="5518981" cy="2750322"/>
              <a:chOff x="8570521" y="4542026"/>
              <a:chExt cx="5518979" cy="2750323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71F19B9F-A6ED-4A0D-A18E-C12169A13F78}"/>
                  </a:ext>
                </a:extLst>
              </p:cNvPr>
              <p:cNvSpPr/>
              <p:nvPr/>
            </p:nvSpPr>
            <p:spPr>
              <a:xfrm>
                <a:off x="8570521" y="5087313"/>
                <a:ext cx="2205037" cy="220503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1800"/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022BA702-D3AD-4173-ABF5-538AA865CB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75558" y="6019802"/>
                <a:ext cx="2791925" cy="231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90">
                <a:extLst>
                  <a:ext uri="{FF2B5EF4-FFF2-40B4-BE49-F238E27FC236}">
                    <a16:creationId xmlns:a16="http://schemas.microsoft.com/office/drawing/2014/main" id="{98AD88A5-B8DF-4E97-9541-85BBFD92F66E}"/>
                  </a:ext>
                </a:extLst>
              </p:cNvPr>
              <p:cNvSpPr txBox="1"/>
              <p:nvPr/>
            </p:nvSpPr>
            <p:spPr>
              <a:xfrm>
                <a:off x="10851001" y="4542026"/>
                <a:ext cx="3238499" cy="1576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thoại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thông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2" name="Picture 41" descr="A picture containing electronics, monitor, display, computer&#10;&#10;Description generated with very high confidence">
                <a:extLst>
                  <a:ext uri="{FF2B5EF4-FFF2-40B4-BE49-F238E27FC236}">
                    <a16:creationId xmlns:a16="http://schemas.microsoft.com/office/drawing/2014/main" id="{D7BBAA16-DB98-47C4-985A-1E219B2867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25489">
                <a:off x="9147873" y="5204138"/>
                <a:ext cx="990742" cy="2021114"/>
              </a:xfrm>
              <a:prstGeom prst="rect">
                <a:avLst/>
              </a:prstGeom>
            </p:spPr>
          </p:pic>
        </p:grpSp>
        <p:sp>
          <p:nvSpPr>
            <p:cNvPr id="19" name="TextBox 98">
              <a:extLst>
                <a:ext uri="{FF2B5EF4-FFF2-40B4-BE49-F238E27FC236}">
                  <a16:creationId xmlns:a16="http://schemas.microsoft.com/office/drawing/2014/main" id="{561A8A10-E2D3-4D78-911D-D9AAE2E1B409}"/>
                </a:ext>
              </a:extLst>
            </p:cNvPr>
            <p:cNvSpPr txBox="1"/>
            <p:nvPr/>
          </p:nvSpPr>
          <p:spPr>
            <a:xfrm>
              <a:off x="12169589" y="2497112"/>
              <a:ext cx="2520768" cy="901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0033C93-CD5C-4DAB-B767-3750A1998EC6}"/>
                </a:ext>
              </a:extLst>
            </p:cNvPr>
            <p:cNvGrpSpPr/>
            <p:nvPr/>
          </p:nvGrpSpPr>
          <p:grpSpPr>
            <a:xfrm>
              <a:off x="9789024" y="2408686"/>
              <a:ext cx="4300476" cy="2205038"/>
              <a:chOff x="9789023" y="2408687"/>
              <a:chExt cx="4300474" cy="2205036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BA189CA-C72C-4B7E-BC79-A1B643604F83}"/>
                  </a:ext>
                </a:extLst>
              </p:cNvPr>
              <p:cNvSpPr/>
              <p:nvPr/>
            </p:nvSpPr>
            <p:spPr>
              <a:xfrm>
                <a:off x="9789023" y="2408687"/>
                <a:ext cx="2205037" cy="220503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1800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53897CB-7BCD-40BE-B652-408DC9E690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994060" y="3493981"/>
                <a:ext cx="2095437" cy="172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8" name="Picture 37" descr="A silver computer&#10;&#10;Description generated with very high confidence">
                <a:extLst>
                  <a:ext uri="{FF2B5EF4-FFF2-40B4-BE49-F238E27FC236}">
                    <a16:creationId xmlns:a16="http://schemas.microsoft.com/office/drawing/2014/main" id="{43871555-0D46-4B51-AB88-03E37F4C78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32" t="3332" r="4061" b="3332"/>
              <a:stretch/>
            </p:blipFill>
            <p:spPr>
              <a:xfrm>
                <a:off x="10052485" y="2857828"/>
                <a:ext cx="1711387" cy="1293647"/>
              </a:xfrm>
              <a:prstGeom prst="rect">
                <a:avLst/>
              </a:prstGeom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AD83940-CC73-43F4-9FC1-CBFA14D914E6}"/>
                </a:ext>
              </a:extLst>
            </p:cNvPr>
            <p:cNvGrpSpPr/>
            <p:nvPr/>
          </p:nvGrpSpPr>
          <p:grpSpPr>
            <a:xfrm>
              <a:off x="0" y="18655"/>
              <a:ext cx="4403829" cy="2205038"/>
              <a:chOff x="0" y="18655"/>
              <a:chExt cx="4403829" cy="2205036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0778AA8-C7CD-44C9-84E1-A48726313BB9}"/>
                  </a:ext>
                </a:extLst>
              </p:cNvPr>
              <p:cNvSpPr/>
              <p:nvPr/>
            </p:nvSpPr>
            <p:spPr>
              <a:xfrm>
                <a:off x="0" y="18655"/>
                <a:ext cx="2205035" cy="220503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1800"/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202A748-C3F2-4F66-8DAE-57BBE6AF33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05036" y="1121174"/>
                <a:ext cx="1882842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105">
                <a:extLst>
                  <a:ext uri="{FF2B5EF4-FFF2-40B4-BE49-F238E27FC236}">
                    <a16:creationId xmlns:a16="http://schemas.microsoft.com/office/drawing/2014/main" id="{6FAD9633-5494-4E3F-B1B2-95C639C8A971}"/>
                  </a:ext>
                </a:extLst>
              </p:cNvPr>
              <p:cNvSpPr txBox="1"/>
              <p:nvPr/>
            </p:nvSpPr>
            <p:spPr>
              <a:xfrm>
                <a:off x="2341250" y="266294"/>
                <a:ext cx="2062579" cy="901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</a:t>
                </a:r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5" name="Picture 34" descr="A close up of a printer&#10;&#10;Description generated with very high confidence">
                <a:extLst>
                  <a:ext uri="{FF2B5EF4-FFF2-40B4-BE49-F238E27FC236}">
                    <a16:creationId xmlns:a16="http://schemas.microsoft.com/office/drawing/2014/main" id="{6F4DEEEA-7CE4-4E98-99EE-E99D4354BD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72" t="12070" r="7457" b="12461"/>
              <a:stretch/>
            </p:blipFill>
            <p:spPr>
              <a:xfrm>
                <a:off x="248883" y="391594"/>
                <a:ext cx="1801068" cy="1597782"/>
              </a:xfrm>
              <a:prstGeom prst="rect">
                <a:avLst/>
              </a:prstGeom>
            </p:spPr>
          </p:pic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C74C7FA-B756-4AB8-9558-CCC2151C7F00}"/>
                </a:ext>
              </a:extLst>
            </p:cNvPr>
            <p:cNvGrpSpPr/>
            <p:nvPr/>
          </p:nvGrpSpPr>
          <p:grpSpPr>
            <a:xfrm>
              <a:off x="51354" y="2429432"/>
              <a:ext cx="4762731" cy="2205039"/>
              <a:chOff x="51353" y="2429431"/>
              <a:chExt cx="4762731" cy="2205036"/>
            </a:xfrm>
          </p:grpSpPr>
          <p:sp>
            <p:nvSpPr>
              <p:cNvPr id="28" name="TextBox 119">
                <a:extLst>
                  <a:ext uri="{FF2B5EF4-FFF2-40B4-BE49-F238E27FC236}">
                    <a16:creationId xmlns:a16="http://schemas.microsoft.com/office/drawing/2014/main" id="{0005A96E-4E9D-4EE9-AC0F-6075713FE6D2}"/>
                  </a:ext>
                </a:extLst>
              </p:cNvPr>
              <p:cNvSpPr txBox="1"/>
              <p:nvPr/>
            </p:nvSpPr>
            <p:spPr>
              <a:xfrm>
                <a:off x="2401103" y="2497109"/>
                <a:ext cx="2412981" cy="901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Vỉ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mạng</a:t>
                </a:r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ABAB261-724A-47D7-93B3-CE6ACEF5330B}"/>
                  </a:ext>
                </a:extLst>
              </p:cNvPr>
              <p:cNvSpPr/>
              <p:nvPr/>
            </p:nvSpPr>
            <p:spPr>
              <a:xfrm>
                <a:off x="51353" y="2429431"/>
                <a:ext cx="2205036" cy="220503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1800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7D17B02-6457-48AC-9EA6-F8AF14652D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41435" y="3515191"/>
                <a:ext cx="2004262" cy="456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Picture 30" descr="A close up of a circuit board&#10;&#10;Description generated with very high confidence">
                <a:extLst>
                  <a:ext uri="{FF2B5EF4-FFF2-40B4-BE49-F238E27FC236}">
                    <a16:creationId xmlns:a16="http://schemas.microsoft.com/office/drawing/2014/main" id="{D5F34457-FBB9-45CA-A3BC-87B679F72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564" y="2995719"/>
                <a:ext cx="1833874" cy="1271207"/>
              </a:xfrm>
              <a:prstGeom prst="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AB8754B-A92D-4773-B3E9-555D3325F8C8}"/>
                </a:ext>
              </a:extLst>
            </p:cNvPr>
            <p:cNvGrpSpPr/>
            <p:nvPr/>
          </p:nvGrpSpPr>
          <p:grpSpPr>
            <a:xfrm>
              <a:off x="2038438" y="7144648"/>
              <a:ext cx="6799601" cy="2602617"/>
              <a:chOff x="2038439" y="7144648"/>
              <a:chExt cx="6799601" cy="2602617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5961CB2A-0EA1-4289-8B97-596461448268}"/>
                  </a:ext>
                </a:extLst>
              </p:cNvPr>
              <p:cNvSpPr/>
              <p:nvPr/>
            </p:nvSpPr>
            <p:spPr>
              <a:xfrm>
                <a:off x="2038439" y="7494121"/>
                <a:ext cx="2205038" cy="2205038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1800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55DA83E5-0FC4-4761-BD09-3317CA0699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3477" y="8596640"/>
                <a:ext cx="362246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126">
                <a:extLst>
                  <a:ext uri="{FF2B5EF4-FFF2-40B4-BE49-F238E27FC236}">
                    <a16:creationId xmlns:a16="http://schemas.microsoft.com/office/drawing/2014/main" id="{31BABE81-9C27-49CC-8B31-BE53A5853C13}"/>
                  </a:ext>
                </a:extLst>
              </p:cNvPr>
              <p:cNvSpPr txBox="1"/>
              <p:nvPr/>
            </p:nvSpPr>
            <p:spPr>
              <a:xfrm>
                <a:off x="4277856" y="7144648"/>
                <a:ext cx="4560184" cy="1576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truy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cập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mạng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C7A189B-25B8-4D43-B3D1-F91556ED94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3038" y="7722094"/>
                <a:ext cx="1876449" cy="2025171"/>
              </a:xfrm>
              <a:prstGeom prst="rect">
                <a:avLst/>
              </a:prstGeom>
            </p:spPr>
          </p:pic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72D454F-5FB9-46E4-9236-DDEF5226B85D}"/>
              </a:ext>
            </a:extLst>
          </p:cNvPr>
          <p:cNvGrpSpPr/>
          <p:nvPr/>
        </p:nvGrpSpPr>
        <p:grpSpPr>
          <a:xfrm>
            <a:off x="24384" y="838200"/>
            <a:ext cx="3572964" cy="533400"/>
            <a:chOff x="24384" y="1066800"/>
            <a:chExt cx="2895600" cy="533400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A5EEDFF9-855E-4CF1-A986-EF95729B1886}"/>
                </a:ext>
              </a:extLst>
            </p:cNvPr>
            <p:cNvSpPr/>
            <p:nvPr/>
          </p:nvSpPr>
          <p:spPr bwMode="auto">
            <a:xfrm>
              <a:off x="24384" y="1066800"/>
              <a:ext cx="2895600" cy="533400"/>
            </a:xfrm>
            <a:prstGeom prst="roundRect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LUYỆN</a:t>
              </a:r>
              <a:r>
                <a:rPr kumimoji="0" lang="en-US" sz="2800" b="1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TẬP</a:t>
              </a: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5" name="Picture 64" descr="A screen shot of an open computer sitting on a table&#10;&#10;Description generated with very high confidence">
              <a:extLst>
                <a:ext uri="{FF2B5EF4-FFF2-40B4-BE49-F238E27FC236}">
                  <a16:creationId xmlns:a16="http://schemas.microsoft.com/office/drawing/2014/main" id="{94F3AFA4-0F77-4C2E-A920-AAE580270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696" y="1149384"/>
              <a:ext cx="486904" cy="374616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6" name="Picture 5">
            <a:hlinkClick r:id="rId13" action="ppaction://hlinksldjump"/>
            <a:extLst>
              <a:ext uri="{FF2B5EF4-FFF2-40B4-BE49-F238E27FC236}">
                <a16:creationId xmlns:a16="http://schemas.microsoft.com/office/drawing/2014/main" id="{62F1F361-9896-49E9-AFA8-098F167F40A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531258"/>
            <a:ext cx="564997" cy="306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E9B2F7-1E58-4EF8-96F7-292FB05E094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79003" y="523808"/>
            <a:ext cx="564997" cy="3531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66" name="Rectangle: Rounded Corners 18">
            <a:extLst>
              <a:ext uri="{FF2B5EF4-FFF2-40B4-BE49-F238E27FC236}">
                <a16:creationId xmlns:a16="http://schemas.microsoft.com/office/drawing/2014/main" id="{CEDDB5F8-6B92-4DAE-9D5D-64F0BE1B17BC}"/>
              </a:ext>
            </a:extLst>
          </p:cNvPr>
          <p:cNvSpPr/>
          <p:nvPr/>
        </p:nvSpPr>
        <p:spPr bwMode="auto">
          <a:xfrm>
            <a:off x="1447800" y="19830"/>
            <a:ext cx="7543800" cy="499872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THÀNH PHẦN CỦA MẠNG MÁY TÍNH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: Rounded Corners 19">
            <a:extLst>
              <a:ext uri="{FF2B5EF4-FFF2-40B4-BE49-F238E27FC236}">
                <a16:creationId xmlns:a16="http://schemas.microsoft.com/office/drawing/2014/main" id="{08E20336-C42C-4D77-8BDA-C8C3DE21BD1A}"/>
              </a:ext>
            </a:extLst>
          </p:cNvPr>
          <p:cNvSpPr/>
          <p:nvPr/>
        </p:nvSpPr>
        <p:spPr bwMode="auto">
          <a:xfrm>
            <a:off x="33528" y="0"/>
            <a:ext cx="1828800" cy="51970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kumimoji="0" lang="en-US" sz="2400" b="1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9" name="Picture 68"/>
          <p:cNvPicPr/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9" t="61833" r="59973" b="8557"/>
          <a:stretch/>
        </p:blipFill>
        <p:spPr>
          <a:xfrm>
            <a:off x="7568736" y="4884850"/>
            <a:ext cx="1294965" cy="845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937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FD127E3-08D1-4A06-BF49-A923A8A0BF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146618"/>
              </p:ext>
            </p:extLst>
          </p:nvPr>
        </p:nvGraphicFramePr>
        <p:xfrm>
          <a:off x="304800" y="1828800"/>
          <a:ext cx="8401050" cy="629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3638761106"/>
                    </a:ext>
                  </a:extLst>
                </a:gridCol>
                <a:gridCol w="5124450">
                  <a:extLst>
                    <a:ext uri="{9D8B030D-6E8A-4147-A177-3AD203B41FA5}">
                      <a16:colId xmlns:a16="http://schemas.microsoft.com/office/drawing/2014/main" val="3468207157"/>
                    </a:ext>
                  </a:extLst>
                </a:gridCol>
              </a:tblGrid>
              <a:tr h="62980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014421"/>
                  </a:ext>
                </a:extLst>
              </a:tr>
            </a:tbl>
          </a:graphicData>
        </a:graphic>
      </p:graphicFrame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5800E653-C708-4B7A-BD1C-33A024316E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812403"/>
              </p:ext>
            </p:extLst>
          </p:nvPr>
        </p:nvGraphicFramePr>
        <p:xfrm>
          <a:off x="285750" y="2362200"/>
          <a:ext cx="84201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5650">
                  <a:extLst>
                    <a:ext uri="{9D8B030D-6E8A-4147-A177-3AD203B41FA5}">
                      <a16:colId xmlns:a16="http://schemas.microsoft.com/office/drawing/2014/main" val="2564987168"/>
                    </a:ext>
                  </a:extLst>
                </a:gridCol>
                <a:gridCol w="5124450">
                  <a:extLst>
                    <a:ext uri="{9D8B030D-6E8A-4147-A177-3AD203B41FA5}">
                      <a16:colId xmlns:a16="http://schemas.microsoft.com/office/drawing/2014/main" val="24110990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212422"/>
                  </a:ext>
                </a:extLst>
              </a:tr>
            </a:tbl>
          </a:graphicData>
        </a:graphic>
      </p:graphicFrame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523B7D53-B3E5-472C-867A-B0FBF94762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989149"/>
              </p:ext>
            </p:extLst>
          </p:nvPr>
        </p:nvGraphicFramePr>
        <p:xfrm>
          <a:off x="304800" y="3558065"/>
          <a:ext cx="84201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9394">
                  <a:extLst>
                    <a:ext uri="{9D8B030D-6E8A-4147-A177-3AD203B41FA5}">
                      <a16:colId xmlns:a16="http://schemas.microsoft.com/office/drawing/2014/main" val="4102283816"/>
                    </a:ext>
                  </a:extLst>
                </a:gridCol>
                <a:gridCol w="5160706">
                  <a:extLst>
                    <a:ext uri="{9D8B030D-6E8A-4147-A177-3AD203B41FA5}">
                      <a16:colId xmlns:a16="http://schemas.microsoft.com/office/drawing/2014/main" val="2151979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mềm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564"/>
                  </a:ext>
                </a:extLst>
              </a:tr>
            </a:tbl>
          </a:graphicData>
        </a:graphic>
      </p:graphicFrame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8C79AE27-61B5-415C-9DFF-4B36288E5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228174"/>
              </p:ext>
            </p:extLst>
          </p:nvPr>
        </p:nvGraphicFramePr>
        <p:xfrm>
          <a:off x="305152" y="5265431"/>
          <a:ext cx="84201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6399">
                  <a:extLst>
                    <a:ext uri="{9D8B030D-6E8A-4147-A177-3AD203B41FA5}">
                      <a16:colId xmlns:a16="http://schemas.microsoft.com/office/drawing/2014/main" val="1517578828"/>
                    </a:ext>
                  </a:extLst>
                </a:gridCol>
                <a:gridCol w="5063701">
                  <a:extLst>
                    <a:ext uri="{9D8B030D-6E8A-4147-A177-3AD203B41FA5}">
                      <a16:colId xmlns:a16="http://schemas.microsoft.com/office/drawing/2014/main" val="809179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mạng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31178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7EC91A9-518A-4D6C-8EF3-B0C071E830F4}"/>
              </a:ext>
            </a:extLst>
          </p:cNvPr>
          <p:cNvSpPr txBox="1"/>
          <p:nvPr/>
        </p:nvSpPr>
        <p:spPr>
          <a:xfrm>
            <a:off x="3733800" y="2458608"/>
            <a:ext cx="4953000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in,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TV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en-US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0E5320-FE70-40E0-85C8-0E7FFCD973D7}"/>
              </a:ext>
            </a:extLst>
          </p:cNvPr>
          <p:cNvSpPr txBox="1"/>
          <p:nvPr/>
        </p:nvSpPr>
        <p:spPr>
          <a:xfrm>
            <a:off x="3748216" y="3791455"/>
            <a:ext cx="483078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2C50C4-A370-4F72-85DB-8E0EBE658E01}"/>
              </a:ext>
            </a:extLst>
          </p:cNvPr>
          <p:cNvSpPr txBox="1"/>
          <p:nvPr/>
        </p:nvSpPr>
        <p:spPr>
          <a:xfrm>
            <a:off x="3886199" y="5212140"/>
            <a:ext cx="4692803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Hub,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6654BF-1346-4976-A3AE-138A2F4AACAF}"/>
              </a:ext>
            </a:extLst>
          </p:cNvPr>
          <p:cNvGrpSpPr/>
          <p:nvPr/>
        </p:nvGrpSpPr>
        <p:grpSpPr>
          <a:xfrm>
            <a:off x="24384" y="838200"/>
            <a:ext cx="3557016" cy="533400"/>
            <a:chOff x="24384" y="1066800"/>
            <a:chExt cx="3557016" cy="53340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E9C63C7-27FB-474E-8AB1-3734BC57E046}"/>
                </a:ext>
              </a:extLst>
            </p:cNvPr>
            <p:cNvSpPr/>
            <p:nvPr/>
          </p:nvSpPr>
          <p:spPr bwMode="auto">
            <a:xfrm>
              <a:off x="24384" y="1066800"/>
              <a:ext cx="3557016" cy="533400"/>
            </a:xfrm>
            <a:prstGeom prst="roundRect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 descr="A screen shot of an open computer sitting on a table&#10;&#10;Description generated with very high confidence">
              <a:extLst>
                <a:ext uri="{FF2B5EF4-FFF2-40B4-BE49-F238E27FC236}">
                  <a16:creationId xmlns:a16="http://schemas.microsoft.com/office/drawing/2014/main" id="{EFEF2E66-440F-452C-8D61-815990569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696" y="1149384"/>
              <a:ext cx="486904" cy="374616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9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id="{8E7498D7-F7AD-4973-A09D-2F6120DCA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1258"/>
            <a:ext cx="564997" cy="306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66087C-4E80-4EF9-9185-581D3CDC1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9003" y="523808"/>
            <a:ext cx="564997" cy="3531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6" name="Rectangle: Rounded Corners 18">
            <a:extLst>
              <a:ext uri="{FF2B5EF4-FFF2-40B4-BE49-F238E27FC236}">
                <a16:creationId xmlns:a16="http://schemas.microsoft.com/office/drawing/2014/main" id="{CEDDB5F8-6B92-4DAE-9D5D-64F0BE1B17BC}"/>
              </a:ext>
            </a:extLst>
          </p:cNvPr>
          <p:cNvSpPr/>
          <p:nvPr/>
        </p:nvSpPr>
        <p:spPr bwMode="auto">
          <a:xfrm>
            <a:off x="1447799" y="19830"/>
            <a:ext cx="7413701" cy="499872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THÀNH PHẦN CỦA MẠNG MÁY TÍNH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9">
            <a:extLst>
              <a:ext uri="{FF2B5EF4-FFF2-40B4-BE49-F238E27FC236}">
                <a16:creationId xmlns:a16="http://schemas.microsoft.com/office/drawing/2014/main" id="{08E20336-C42C-4D77-8BDA-C8C3DE21BD1A}"/>
              </a:ext>
            </a:extLst>
          </p:cNvPr>
          <p:cNvSpPr/>
          <p:nvPr/>
        </p:nvSpPr>
        <p:spPr bwMode="auto">
          <a:xfrm>
            <a:off x="33528" y="0"/>
            <a:ext cx="1828800" cy="51970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kumimoji="0" lang="en-US" sz="2400" b="1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47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997" y="1524000"/>
            <a:ext cx="8153400" cy="93671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C2EA958-22E0-4850-9D1C-10A7CBEB8FE2}"/>
              </a:ext>
            </a:extLst>
          </p:cNvPr>
          <p:cNvSpPr/>
          <p:nvPr/>
        </p:nvSpPr>
        <p:spPr bwMode="auto">
          <a:xfrm>
            <a:off x="914400" y="343561"/>
            <a:ext cx="1947672" cy="533400"/>
          </a:xfrm>
          <a:prstGeom prst="roundRect">
            <a:avLst/>
          </a:prstGeom>
          <a:solidFill>
            <a:srgbClr val="00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CÂU 1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77A2A46-8853-4944-9D8A-0CE6C3543396}"/>
              </a:ext>
            </a:extLst>
          </p:cNvPr>
          <p:cNvSpPr/>
          <p:nvPr/>
        </p:nvSpPr>
        <p:spPr bwMode="auto">
          <a:xfrm>
            <a:off x="879764" y="3276600"/>
            <a:ext cx="1947672" cy="533400"/>
          </a:xfrm>
          <a:prstGeom prst="roundRect">
            <a:avLst/>
          </a:prstGeom>
          <a:solidFill>
            <a:srgbClr val="00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060A8EAD-E0FC-4D07-91C6-FD3EB0BBFF68}"/>
              </a:ext>
            </a:extLst>
          </p:cNvPr>
          <p:cNvSpPr txBox="1">
            <a:spLocks/>
          </p:cNvSpPr>
          <p:nvPr/>
        </p:nvSpPr>
        <p:spPr>
          <a:xfrm>
            <a:off x="457200" y="4419600"/>
            <a:ext cx="8686800" cy="1600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Switch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modem</a:t>
            </a:r>
          </a:p>
        </p:txBody>
      </p:sp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A0EDF046-D4A7-4501-98A2-5DF257E0E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1258"/>
            <a:ext cx="564997" cy="306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B839B9-0EDC-4499-ACF5-E6519C10A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9003" y="523808"/>
            <a:ext cx="564997" cy="3531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406040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30" y="1720153"/>
            <a:ext cx="8153400" cy="93671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C2EA958-22E0-4850-9D1C-10A7CBEB8FE2}"/>
              </a:ext>
            </a:extLst>
          </p:cNvPr>
          <p:cNvSpPr/>
          <p:nvPr/>
        </p:nvSpPr>
        <p:spPr bwMode="auto">
          <a:xfrm>
            <a:off x="914400" y="450532"/>
            <a:ext cx="1947672" cy="533400"/>
          </a:xfrm>
          <a:prstGeom prst="roundRect">
            <a:avLst/>
          </a:prstGeom>
          <a:solidFill>
            <a:srgbClr val="00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CÂU 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77A2A46-8853-4944-9D8A-0CE6C3543396}"/>
              </a:ext>
            </a:extLst>
          </p:cNvPr>
          <p:cNvSpPr/>
          <p:nvPr/>
        </p:nvSpPr>
        <p:spPr bwMode="auto">
          <a:xfrm>
            <a:off x="914400" y="2738134"/>
            <a:ext cx="1947672" cy="533400"/>
          </a:xfrm>
          <a:prstGeom prst="roundRect">
            <a:avLst/>
          </a:prstGeom>
          <a:solidFill>
            <a:srgbClr val="00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060A8EAD-E0FC-4D07-91C6-FD3EB0BBFF68}"/>
              </a:ext>
            </a:extLst>
          </p:cNvPr>
          <p:cNvSpPr txBox="1">
            <a:spLocks/>
          </p:cNvSpPr>
          <p:nvPr/>
        </p:nvSpPr>
        <p:spPr>
          <a:xfrm>
            <a:off x="261716" y="3810000"/>
            <a:ext cx="8686800" cy="2133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A0EDF046-D4A7-4501-98A2-5DF257E0E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1258"/>
            <a:ext cx="564997" cy="306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B839B9-0EDC-4499-ACF5-E6519C10A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9003" y="523808"/>
            <a:ext cx="564997" cy="3531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428440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C2EA958-22E0-4850-9D1C-10A7CBEB8FE2}"/>
              </a:ext>
            </a:extLst>
          </p:cNvPr>
          <p:cNvSpPr/>
          <p:nvPr/>
        </p:nvSpPr>
        <p:spPr bwMode="auto">
          <a:xfrm>
            <a:off x="1828800" y="508152"/>
            <a:ext cx="1947672" cy="533400"/>
          </a:xfrm>
          <a:prstGeom prst="roundRect">
            <a:avLst/>
          </a:prstGeom>
          <a:solidFill>
            <a:srgbClr val="00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CÂU 3</a:t>
            </a: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53B839B9-0EDC-4499-ACF5-E6519C10A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419" y="508152"/>
            <a:ext cx="564997" cy="3531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" name="Rectangle 1"/>
          <p:cNvSpPr/>
          <p:nvPr/>
        </p:nvSpPr>
        <p:spPr>
          <a:xfrm>
            <a:off x="533400" y="1371600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3352800"/>
            <a:ext cx="8305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latin typeface="Arial" pitchFamily="34" charset="0"/>
                <a:cs typeface="Arial" pitchFamily="34" charset="0"/>
              </a:rPr>
              <a:t>1.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xoắn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    </a:t>
            </a:r>
          </a:p>
          <a:p>
            <a:pPr marL="0" lv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2. Modem</a:t>
            </a:r>
          </a:p>
          <a:p>
            <a:pPr marL="0" lv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3. Switch     </a:t>
            </a:r>
          </a:p>
          <a:p>
            <a:pPr marL="0" lv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4.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thoại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thông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minh</a:t>
            </a:r>
          </a:p>
          <a:p>
            <a:pPr marL="0" lv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5.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duyệt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Google Chrome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5661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997" y="1828800"/>
            <a:ext cx="8556701" cy="391224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1: </a:t>
            </a:r>
            <a:r>
              <a:rPr lang="en-US" sz="2800" dirty="0" err="1"/>
              <a:t>Thiết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mạng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/>
              <a:t>2: </a:t>
            </a:r>
            <a:r>
              <a:rPr lang="en-US" sz="2800" dirty="0" err="1"/>
              <a:t>Thiết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mạng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3: </a:t>
            </a:r>
            <a:r>
              <a:rPr lang="en-US" sz="2800" dirty="0" err="1"/>
              <a:t>Thiết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mạng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4: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thoại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minh: </a:t>
            </a:r>
            <a:r>
              <a:rPr lang="en-US" sz="2800" dirty="0" err="1"/>
              <a:t>thiết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khả</a:t>
            </a:r>
            <a:r>
              <a:rPr lang="en-US" sz="2800" dirty="0"/>
              <a:t> </a:t>
            </a:r>
            <a:r>
              <a:rPr lang="en-US" sz="2800" dirty="0" err="1"/>
              <a:t>năng</a:t>
            </a:r>
            <a:r>
              <a:rPr lang="en-US" sz="2800" dirty="0"/>
              <a:t> </a:t>
            </a:r>
            <a:r>
              <a:rPr lang="en-US" sz="2800" dirty="0" err="1"/>
              <a:t>gửi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tin qua </a:t>
            </a:r>
            <a:r>
              <a:rPr lang="en-US" sz="2800" dirty="0" err="1"/>
              <a:t>mạng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/>
              <a:t>5: </a:t>
            </a:r>
            <a:r>
              <a:rPr lang="en-US" sz="2800" dirty="0" err="1"/>
              <a:t>Trình</a:t>
            </a:r>
            <a:r>
              <a:rPr lang="en-US" sz="2800" dirty="0"/>
              <a:t> </a:t>
            </a:r>
            <a:r>
              <a:rPr lang="en-US" sz="2800" dirty="0" err="1"/>
              <a:t>duyệt</a:t>
            </a:r>
            <a:r>
              <a:rPr lang="en-US" sz="2800" dirty="0"/>
              <a:t> Google Chrome: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mềm</a:t>
            </a:r>
            <a:r>
              <a:rPr lang="en-US" sz="2800" dirty="0"/>
              <a:t> </a:t>
            </a:r>
            <a:r>
              <a:rPr lang="en-US" sz="2800" dirty="0" err="1"/>
              <a:t>giúp</a:t>
            </a:r>
            <a:r>
              <a:rPr lang="en-US" sz="2800" dirty="0"/>
              <a:t> con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tiếp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truyền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tin qua </a:t>
            </a:r>
            <a:r>
              <a:rPr lang="en-US" sz="2800" dirty="0" err="1"/>
              <a:t>mạng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C2EA958-22E0-4850-9D1C-10A7CBEB8FE2}"/>
              </a:ext>
            </a:extLst>
          </p:cNvPr>
          <p:cNvSpPr/>
          <p:nvPr/>
        </p:nvSpPr>
        <p:spPr bwMode="auto">
          <a:xfrm>
            <a:off x="838200" y="684729"/>
            <a:ext cx="1947672" cy="533400"/>
          </a:xfrm>
          <a:prstGeom prst="roundRect">
            <a:avLst/>
          </a:prstGeom>
          <a:solidFill>
            <a:srgbClr val="00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A0EDF046-D4A7-4501-98A2-5DF257E0E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1258"/>
            <a:ext cx="564997" cy="306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119076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3276600"/>
            <a:ext cx="8763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BÀI 2: 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 THÀNH PHẦN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CỦA MẠNG MÁY TÍNH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1227438"/>
            <a:ext cx="800100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CHỦ ĐỀ B. MẠNG MÁY TÍNH VÀ INTERNET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EBF22666-C8BB-4EEB-B86C-DE4762A83BBC}"/>
              </a:ext>
            </a:extLst>
          </p:cNvPr>
          <p:cNvSpPr txBox="1"/>
          <p:nvPr/>
        </p:nvSpPr>
        <p:spPr>
          <a:xfrm>
            <a:off x="1371600" y="2252019"/>
            <a:ext cx="61357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 7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B6654BF-1346-4976-A3AE-138A2F4AACAF}"/>
              </a:ext>
            </a:extLst>
          </p:cNvPr>
          <p:cNvGrpSpPr/>
          <p:nvPr/>
        </p:nvGrpSpPr>
        <p:grpSpPr>
          <a:xfrm>
            <a:off x="24384" y="838200"/>
            <a:ext cx="3557016" cy="533400"/>
            <a:chOff x="24384" y="1066800"/>
            <a:chExt cx="3557016" cy="53340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E9C63C7-27FB-474E-8AB1-3734BC57E046}"/>
                </a:ext>
              </a:extLst>
            </p:cNvPr>
            <p:cNvSpPr/>
            <p:nvPr/>
          </p:nvSpPr>
          <p:spPr bwMode="auto">
            <a:xfrm>
              <a:off x="24384" y="1066800"/>
              <a:ext cx="3557016" cy="533400"/>
            </a:xfrm>
            <a:prstGeom prst="roundRect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</a:t>
              </a: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 descr="A screen shot of an open computer sitting on a table&#10;&#10;Description generated with very high confidence">
              <a:extLst>
                <a:ext uri="{FF2B5EF4-FFF2-40B4-BE49-F238E27FC236}">
                  <a16:creationId xmlns:a16="http://schemas.microsoft.com/office/drawing/2014/main" id="{EFEF2E66-440F-452C-8D61-815990569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696" y="1149384"/>
              <a:ext cx="486904" cy="374616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9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id="{8E7498D7-F7AD-4973-A09D-2F6120DCA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1258"/>
            <a:ext cx="564997" cy="306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66087C-4E80-4EF9-9185-581D3CDC1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9003" y="523808"/>
            <a:ext cx="564997" cy="3531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6" name="Rectangle: Rounded Corners 18">
            <a:extLst>
              <a:ext uri="{FF2B5EF4-FFF2-40B4-BE49-F238E27FC236}">
                <a16:creationId xmlns:a16="http://schemas.microsoft.com/office/drawing/2014/main" id="{CEDDB5F8-6B92-4DAE-9D5D-64F0BE1B17BC}"/>
              </a:ext>
            </a:extLst>
          </p:cNvPr>
          <p:cNvSpPr/>
          <p:nvPr/>
        </p:nvSpPr>
        <p:spPr bwMode="auto">
          <a:xfrm>
            <a:off x="1447800" y="19830"/>
            <a:ext cx="6629400" cy="499872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THÀNH PHẦN CỦA MẠNG MÁY TÍNH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9">
            <a:extLst>
              <a:ext uri="{FF2B5EF4-FFF2-40B4-BE49-F238E27FC236}">
                <a16:creationId xmlns:a16="http://schemas.microsoft.com/office/drawing/2014/main" id="{08E20336-C42C-4D77-8BDA-C8C3DE21BD1A}"/>
              </a:ext>
            </a:extLst>
          </p:cNvPr>
          <p:cNvSpPr/>
          <p:nvPr/>
        </p:nvSpPr>
        <p:spPr bwMode="auto">
          <a:xfrm>
            <a:off x="33528" y="0"/>
            <a:ext cx="1828800" cy="51970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kumimoji="0" lang="en-US" sz="2400" b="1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" y="1794737"/>
            <a:ext cx="5687039" cy="51693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023338"/>
            <a:ext cx="3354168" cy="335280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581400" y="838200"/>
            <a:ext cx="5562600" cy="936715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ctangle: Rounded Corners 16">
            <a:extLst>
              <a:ext uri="{FF2B5EF4-FFF2-40B4-BE49-F238E27FC236}">
                <a16:creationId xmlns:a16="http://schemas.microsoft.com/office/drawing/2014/main" id="{578213C3-B26D-48CE-B1BD-B55AF4B45341}"/>
              </a:ext>
            </a:extLst>
          </p:cNvPr>
          <p:cNvSpPr/>
          <p:nvPr/>
        </p:nvSpPr>
        <p:spPr bwMode="auto">
          <a:xfrm>
            <a:off x="5717073" y="5029201"/>
            <a:ext cx="3168803" cy="7620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kumimoji="0" lang="en-US" sz="3600" b="1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27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B6654BF-1346-4976-A3AE-138A2F4AACAF}"/>
              </a:ext>
            </a:extLst>
          </p:cNvPr>
          <p:cNvGrpSpPr/>
          <p:nvPr/>
        </p:nvGrpSpPr>
        <p:grpSpPr>
          <a:xfrm>
            <a:off x="24384" y="838200"/>
            <a:ext cx="3557016" cy="533400"/>
            <a:chOff x="24384" y="1066800"/>
            <a:chExt cx="3557016" cy="53340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E9C63C7-27FB-474E-8AB1-3734BC57E046}"/>
                </a:ext>
              </a:extLst>
            </p:cNvPr>
            <p:cNvSpPr/>
            <p:nvPr/>
          </p:nvSpPr>
          <p:spPr bwMode="auto">
            <a:xfrm>
              <a:off x="24384" y="1066800"/>
              <a:ext cx="3557016" cy="533400"/>
            </a:xfrm>
            <a:prstGeom prst="roundRect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</a:t>
              </a: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 descr="A screen shot of an open computer sitting on a table&#10;&#10;Description generated with very high confidence">
              <a:extLst>
                <a:ext uri="{FF2B5EF4-FFF2-40B4-BE49-F238E27FC236}">
                  <a16:creationId xmlns:a16="http://schemas.microsoft.com/office/drawing/2014/main" id="{EFEF2E66-440F-452C-8D61-815990569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696" y="1149384"/>
              <a:ext cx="486904" cy="374616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9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id="{8E7498D7-F7AD-4973-A09D-2F6120DCA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1258"/>
            <a:ext cx="564997" cy="306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66087C-4E80-4EF9-9185-581D3CDC1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9003" y="523808"/>
            <a:ext cx="564997" cy="3531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6" name="Rectangle: Rounded Corners 18">
            <a:extLst>
              <a:ext uri="{FF2B5EF4-FFF2-40B4-BE49-F238E27FC236}">
                <a16:creationId xmlns:a16="http://schemas.microsoft.com/office/drawing/2014/main" id="{CEDDB5F8-6B92-4DAE-9D5D-64F0BE1B17BC}"/>
              </a:ext>
            </a:extLst>
          </p:cNvPr>
          <p:cNvSpPr/>
          <p:nvPr/>
        </p:nvSpPr>
        <p:spPr bwMode="auto">
          <a:xfrm>
            <a:off x="1447799" y="19830"/>
            <a:ext cx="7413701" cy="499872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THÀNH PHẦN CỦA MẠNG MÁY TÍNH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9">
            <a:extLst>
              <a:ext uri="{FF2B5EF4-FFF2-40B4-BE49-F238E27FC236}">
                <a16:creationId xmlns:a16="http://schemas.microsoft.com/office/drawing/2014/main" id="{08E20336-C42C-4D77-8BDA-C8C3DE21BD1A}"/>
              </a:ext>
            </a:extLst>
          </p:cNvPr>
          <p:cNvSpPr/>
          <p:nvPr/>
        </p:nvSpPr>
        <p:spPr bwMode="auto">
          <a:xfrm>
            <a:off x="33528" y="0"/>
            <a:ext cx="1828800" cy="51970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kumimoji="0" lang="en-US" sz="2400" b="1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581400" y="838200"/>
            <a:ext cx="5562600" cy="93671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switch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8" t="18496" r="18006" b="29167"/>
          <a:stretch/>
        </p:blipFill>
        <p:spPr bwMode="auto">
          <a:xfrm>
            <a:off x="609599" y="1900882"/>
            <a:ext cx="7372913" cy="420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91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32982" y="27296"/>
            <a:ext cx="9111018" cy="8382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TÓM TẮT BÀI HỌC</a:t>
            </a:r>
          </a:p>
        </p:txBody>
      </p:sp>
      <p:sp>
        <p:nvSpPr>
          <p:cNvPr id="3" name="Round Diagonal Corner Rectangle 2"/>
          <p:cNvSpPr/>
          <p:nvPr/>
        </p:nvSpPr>
        <p:spPr>
          <a:xfrm>
            <a:off x="702291" y="1752600"/>
            <a:ext cx="7772400" cy="34290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tin qua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tin qua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639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37531" y="27296"/>
            <a:ext cx="9111018" cy="8382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  <p:sp>
        <p:nvSpPr>
          <p:cNvPr id="3" name="Round Diagonal Corner Rectangle 2"/>
          <p:cNvSpPr/>
          <p:nvPr/>
        </p:nvSpPr>
        <p:spPr>
          <a:xfrm>
            <a:off x="228600" y="865496"/>
            <a:ext cx="8686800" cy="4316104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lõi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Switch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3: “MẠNG CÓ DÂY VÀ MẠNG KHÔNG DÂY”</a:t>
            </a:r>
          </a:p>
        </p:txBody>
      </p:sp>
    </p:spTree>
    <p:extLst>
      <p:ext uri="{BB962C8B-B14F-4D97-AF65-F5344CB8AC3E}">
        <p14:creationId xmlns:p14="http://schemas.microsoft.com/office/powerpoint/2010/main" val="202631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F3E66CBB-44F6-464B-B2A3-6B881EFDEB67}"/>
              </a:ext>
            </a:extLst>
          </p:cNvPr>
          <p:cNvGrpSpPr/>
          <p:nvPr/>
        </p:nvGrpSpPr>
        <p:grpSpPr>
          <a:xfrm>
            <a:off x="1905000" y="901894"/>
            <a:ext cx="685800" cy="2095792"/>
            <a:chOff x="3048000" y="1638008"/>
            <a:chExt cx="685800" cy="2095792"/>
          </a:xfrm>
        </p:grpSpPr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D6CF5339-56B9-4173-944E-CB6FC752C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0" y="1638008"/>
              <a:ext cx="685800" cy="2095792"/>
            </a:xfrm>
            <a:prstGeom prst="rect">
              <a:avLst/>
            </a:prstGeom>
          </p:spPr>
        </p:pic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A17FE0D6-10B2-4ADD-978C-7FDDB4C85DDF}"/>
                </a:ext>
              </a:extLst>
            </p:cNvPr>
            <p:cNvSpPr/>
            <p:nvPr/>
          </p:nvSpPr>
          <p:spPr bwMode="auto">
            <a:xfrm>
              <a:off x="3233928" y="1828800"/>
              <a:ext cx="228600" cy="22860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D549205C-D226-4AC0-8115-7EAA707AFF11}"/>
                </a:ext>
              </a:extLst>
            </p:cNvPr>
            <p:cNvSpPr/>
            <p:nvPr/>
          </p:nvSpPr>
          <p:spPr bwMode="auto">
            <a:xfrm>
              <a:off x="3233928" y="3105912"/>
              <a:ext cx="228600" cy="22860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3149738-708B-47A7-A2A7-7FFEADCD7C65}"/>
                </a:ext>
              </a:extLst>
            </p:cNvPr>
            <p:cNvSpPr/>
            <p:nvPr/>
          </p:nvSpPr>
          <p:spPr bwMode="auto">
            <a:xfrm>
              <a:off x="3505200" y="2454256"/>
              <a:ext cx="228600" cy="22860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EFEBDDD9-5F40-4173-B1C1-CEBA6438F03B}"/>
              </a:ext>
            </a:extLst>
          </p:cNvPr>
          <p:cNvSpPr/>
          <p:nvPr/>
        </p:nvSpPr>
        <p:spPr bwMode="auto">
          <a:xfrm>
            <a:off x="228600" y="1089747"/>
            <a:ext cx="1981200" cy="14485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 Box 490">
            <a:extLst>
              <a:ext uri="{FF2B5EF4-FFF2-40B4-BE49-F238E27FC236}">
                <a16:creationId xmlns:a16="http://schemas.microsoft.com/office/drawing/2014/main" id="{5AC9979B-BC87-410C-B0E8-07797D3F477B}"/>
              </a:ext>
            </a:extLst>
          </p:cNvPr>
          <p:cNvSpPr txBox="1"/>
          <p:nvPr/>
        </p:nvSpPr>
        <p:spPr>
          <a:xfrm>
            <a:off x="2750168" y="1489333"/>
            <a:ext cx="6393832" cy="77277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4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40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D4B80807-C422-4205-AC99-3C0D1189EA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1258"/>
            <a:ext cx="564997" cy="306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6179FB-9554-412B-8706-3624D06EDF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9003" y="523808"/>
            <a:ext cx="564997" cy="3531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56" name="Rectangle: Rounded Corners 18">
            <a:extLst>
              <a:ext uri="{FF2B5EF4-FFF2-40B4-BE49-F238E27FC236}">
                <a16:creationId xmlns:a16="http://schemas.microsoft.com/office/drawing/2014/main" id="{CEDDB5F8-6B92-4DAE-9D5D-64F0BE1B17BC}"/>
              </a:ext>
            </a:extLst>
          </p:cNvPr>
          <p:cNvSpPr/>
          <p:nvPr/>
        </p:nvSpPr>
        <p:spPr bwMode="auto">
          <a:xfrm>
            <a:off x="1447800" y="19830"/>
            <a:ext cx="7543800" cy="499872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THÀNH PHẦN CỦA MẠNG MÁY TÍNH 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Rectangle: Rounded Corners 19">
            <a:extLst>
              <a:ext uri="{FF2B5EF4-FFF2-40B4-BE49-F238E27FC236}">
                <a16:creationId xmlns:a16="http://schemas.microsoft.com/office/drawing/2014/main" id="{08E20336-C42C-4D77-8BDA-C8C3DE21BD1A}"/>
              </a:ext>
            </a:extLst>
          </p:cNvPr>
          <p:cNvSpPr/>
          <p:nvPr/>
        </p:nvSpPr>
        <p:spPr bwMode="auto">
          <a:xfrm>
            <a:off x="33528" y="0"/>
            <a:ext cx="1338072" cy="51970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kumimoji="0" lang="en-US" sz="2400" b="1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8391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59851"/>
            <a:ext cx="8413082" cy="67374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403155-729C-4DA6-A9A3-3EE3A863C0E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71" y="2819400"/>
            <a:ext cx="2126629" cy="152861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732916-DFF4-4988-80AC-0DC9FA7A3B6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498" y="2819400"/>
            <a:ext cx="2579685" cy="1583507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84BC80F-7E46-4767-AA24-6D56C3DD9EE5}"/>
              </a:ext>
            </a:extLst>
          </p:cNvPr>
          <p:cNvGrpSpPr>
            <a:grpSpLocks noChangeAspect="1"/>
          </p:cNvGrpSpPr>
          <p:nvPr/>
        </p:nvGrpSpPr>
        <p:grpSpPr>
          <a:xfrm>
            <a:off x="6712570" y="2931287"/>
            <a:ext cx="2065972" cy="1416724"/>
            <a:chOff x="0" y="0"/>
            <a:chExt cx="11639603" cy="8718528"/>
          </a:xfrm>
        </p:grpSpPr>
        <p:pic>
          <p:nvPicPr>
            <p:cNvPr id="8" name="Picture 7" descr="A picture containing table, furniture&#10;&#10;Description generated with very high confidence">
              <a:extLst>
                <a:ext uri="{FF2B5EF4-FFF2-40B4-BE49-F238E27FC236}">
                  <a16:creationId xmlns:a16="http://schemas.microsoft.com/office/drawing/2014/main" id="{D2C1289D-6B0E-4298-A6CE-0B66D47EE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7184"/>
              <a:ext cx="3965029" cy="2699386"/>
            </a:xfrm>
            <a:prstGeom prst="rect">
              <a:avLst/>
            </a:prstGeom>
          </p:spPr>
        </p:pic>
        <p:pic>
          <p:nvPicPr>
            <p:cNvPr id="9" name="Picture 8" descr="A computer monitor and keyboard&#10;&#10;Description generated with very high confidence">
              <a:extLst>
                <a:ext uri="{FF2B5EF4-FFF2-40B4-BE49-F238E27FC236}">
                  <a16:creationId xmlns:a16="http://schemas.microsoft.com/office/drawing/2014/main" id="{843C85BF-05D2-43C5-914F-7DDE3BFA9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2850245"/>
              <a:ext cx="3276600" cy="2677597"/>
            </a:xfrm>
            <a:prstGeom prst="rect">
              <a:avLst/>
            </a:prstGeom>
          </p:spPr>
        </p:pic>
        <p:pic>
          <p:nvPicPr>
            <p:cNvPr id="10" name="Picture 9" descr="A picture containing table, furniture&#10;&#10;Description generated with very high confidence">
              <a:extLst>
                <a:ext uri="{FF2B5EF4-FFF2-40B4-BE49-F238E27FC236}">
                  <a16:creationId xmlns:a16="http://schemas.microsoft.com/office/drawing/2014/main" id="{3924EFAB-0ADC-4AE4-85FF-3C3388ABD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4574" y="3858551"/>
              <a:ext cx="3965029" cy="2699386"/>
            </a:xfrm>
            <a:prstGeom prst="rect">
              <a:avLst/>
            </a:prstGeom>
          </p:spPr>
        </p:pic>
        <p:pic>
          <p:nvPicPr>
            <p:cNvPr id="11" name="Picture 10" descr="A picture containing table, furniture&#10;&#10;Description generated with very high confidence">
              <a:extLst>
                <a:ext uri="{FF2B5EF4-FFF2-40B4-BE49-F238E27FC236}">
                  <a16:creationId xmlns:a16="http://schemas.microsoft.com/office/drawing/2014/main" id="{8CCC9001-169B-4564-BFA1-0EDDFF416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5887" y="6228440"/>
              <a:ext cx="3657600" cy="2490088"/>
            </a:xfrm>
            <a:prstGeom prst="rect">
              <a:avLst/>
            </a:prstGeom>
          </p:spPr>
        </p:pic>
        <p:pic>
          <p:nvPicPr>
            <p:cNvPr id="12" name="Picture 11" descr="A picture containing table, furniture&#10;&#10;Description generated with very high confidence">
              <a:extLst>
                <a:ext uri="{FF2B5EF4-FFF2-40B4-BE49-F238E27FC236}">
                  <a16:creationId xmlns:a16="http://schemas.microsoft.com/office/drawing/2014/main" id="{6951F775-78A7-434B-BE39-FA690F1C3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8774" y="887025"/>
              <a:ext cx="3965029" cy="2699386"/>
            </a:xfrm>
            <a:prstGeom prst="rect">
              <a:avLst/>
            </a:prstGeom>
          </p:spPr>
        </p:pic>
        <p:pic>
          <p:nvPicPr>
            <p:cNvPr id="13" name="Picture 12" descr="A screen shot of an open computer&#10;&#10;Description generated with very high confidence">
              <a:extLst>
                <a:ext uri="{FF2B5EF4-FFF2-40B4-BE49-F238E27FC236}">
                  <a16:creationId xmlns:a16="http://schemas.microsoft.com/office/drawing/2014/main" id="{ACE1B881-2FFC-4496-BC5E-1FCC30FBD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3087" y="4943781"/>
              <a:ext cx="2743200" cy="1873091"/>
            </a:xfrm>
            <a:prstGeom prst="rect">
              <a:avLst/>
            </a:prstGeom>
          </p:spPr>
        </p:pic>
        <p:pic>
          <p:nvPicPr>
            <p:cNvPr id="14" name="Picture 13" descr="A screen shot of an open computer sitting on a table&#10;&#10;Description generated with very high confidence">
              <a:extLst>
                <a:ext uri="{FF2B5EF4-FFF2-40B4-BE49-F238E27FC236}">
                  <a16:creationId xmlns:a16="http://schemas.microsoft.com/office/drawing/2014/main" id="{4668DD78-1546-49B3-8B7F-D9E36088D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2372" y="2556885"/>
              <a:ext cx="2743200" cy="2057400"/>
            </a:xfrm>
            <a:prstGeom prst="rect">
              <a:avLst/>
            </a:prstGeom>
          </p:spPr>
        </p:pic>
        <p:pic>
          <p:nvPicPr>
            <p:cNvPr id="15" name="Picture 14" descr="A close up of a printer&#10;&#10;Description generated with very high confidence">
              <a:extLst>
                <a:ext uri="{FF2B5EF4-FFF2-40B4-BE49-F238E27FC236}">
                  <a16:creationId xmlns:a16="http://schemas.microsoft.com/office/drawing/2014/main" id="{BD0EC90B-CE7A-4632-A391-B87DAC3F5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5" t="9974" r="5289" b="11367"/>
            <a:stretch/>
          </p:blipFill>
          <p:spPr>
            <a:xfrm>
              <a:off x="4523087" y="0"/>
              <a:ext cx="2015965" cy="1774050"/>
            </a:xfrm>
            <a:prstGeom prst="rect">
              <a:avLst/>
            </a:prstGeom>
          </p:spPr>
        </p:pic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886BD5B0-1ED6-4232-9C79-C7C31FDF1867}"/>
              </a:ext>
            </a:extLst>
          </p:cNvPr>
          <p:cNvSpPr txBox="1">
            <a:spLocks/>
          </p:cNvSpPr>
          <p:nvPr/>
        </p:nvSpPr>
        <p:spPr>
          <a:xfrm>
            <a:off x="76200" y="4456466"/>
            <a:ext cx="2667000" cy="194433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BAITAP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AD22B2-2366-458E-9C90-F7B713DC8556}"/>
              </a:ext>
            </a:extLst>
          </p:cNvPr>
          <p:cNvSpPr txBox="1">
            <a:spLocks/>
          </p:cNvSpPr>
          <p:nvPr/>
        </p:nvSpPr>
        <p:spPr>
          <a:xfrm>
            <a:off x="2971800" y="4479435"/>
            <a:ext cx="3157736" cy="189952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THCS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C0AEF06-85B9-4602-ACFE-E0A6C205EE87}"/>
              </a:ext>
            </a:extLst>
          </p:cNvPr>
          <p:cNvSpPr txBox="1">
            <a:spLocks/>
          </p:cNvSpPr>
          <p:nvPr/>
        </p:nvSpPr>
        <p:spPr>
          <a:xfrm>
            <a:off x="6343096" y="4434629"/>
            <a:ext cx="2667000" cy="19443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36BF2EF-D74F-44DB-A2B4-CD9B5EC9E47B}"/>
              </a:ext>
            </a:extLst>
          </p:cNvPr>
          <p:cNvGrpSpPr/>
          <p:nvPr/>
        </p:nvGrpSpPr>
        <p:grpSpPr>
          <a:xfrm>
            <a:off x="33528" y="838200"/>
            <a:ext cx="3328416" cy="533400"/>
            <a:chOff x="33528" y="872567"/>
            <a:chExt cx="3328416" cy="533400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C2EA958-22E0-4850-9D1C-10A7CBEB8FE2}"/>
                </a:ext>
              </a:extLst>
            </p:cNvPr>
            <p:cNvSpPr/>
            <p:nvPr/>
          </p:nvSpPr>
          <p:spPr bwMode="auto">
            <a:xfrm>
              <a:off x="33528" y="872567"/>
              <a:ext cx="3328416" cy="533400"/>
            </a:xfrm>
            <a:prstGeom prst="roundRect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thiệu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3" name="Picture 22" descr="A screen shot of an open computer sitting on a table&#10;&#10;Description generated with very high confidence">
              <a:extLst>
                <a:ext uri="{FF2B5EF4-FFF2-40B4-BE49-F238E27FC236}">
                  <a16:creationId xmlns:a16="http://schemas.microsoft.com/office/drawing/2014/main" id="{6F11FA7F-E7CF-4904-8B14-CFBF40558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840" y="955151"/>
              <a:ext cx="486904" cy="374616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945AD86-19BE-4059-87E1-4E1E2DC5B2E4}"/>
              </a:ext>
            </a:extLst>
          </p:cNvPr>
          <p:cNvGrpSpPr/>
          <p:nvPr/>
        </p:nvGrpSpPr>
        <p:grpSpPr>
          <a:xfrm>
            <a:off x="168416" y="2212579"/>
            <a:ext cx="2887577" cy="522581"/>
            <a:chOff x="46288" y="2122996"/>
            <a:chExt cx="2887577" cy="5764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157E93-3D29-4828-963B-75BA74A9E4A3}"/>
                </a:ext>
              </a:extLst>
            </p:cNvPr>
            <p:cNvSpPr/>
            <p:nvPr/>
          </p:nvSpPr>
          <p:spPr bwMode="auto">
            <a:xfrm flipH="1">
              <a:off x="46288" y="2133600"/>
              <a:ext cx="2126628" cy="533400"/>
            </a:xfrm>
            <a:custGeom>
              <a:avLst/>
              <a:gdLst>
                <a:gd name="connsiteX0" fmla="*/ 2050220 w 2050220"/>
                <a:gd name="connsiteY0" fmla="*/ 0 h 533400"/>
                <a:gd name="connsiteX1" fmla="*/ 212745 w 2050220"/>
                <a:gd name="connsiteY1" fmla="*/ 0 h 533400"/>
                <a:gd name="connsiteX2" fmla="*/ 0 w 2050220"/>
                <a:gd name="connsiteY2" fmla="*/ 533400 h 533400"/>
                <a:gd name="connsiteX3" fmla="*/ 1817852 w 2050220"/>
                <a:gd name="connsiteY3" fmla="*/ 533400 h 533400"/>
                <a:gd name="connsiteX4" fmla="*/ 2050220 w 2050220"/>
                <a:gd name="connsiteY4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0220" h="533400">
                  <a:moveTo>
                    <a:pt x="2050220" y="0"/>
                  </a:moveTo>
                  <a:lnTo>
                    <a:pt x="212745" y="0"/>
                  </a:lnTo>
                  <a:lnTo>
                    <a:pt x="0" y="533400"/>
                  </a:lnTo>
                  <a:lnTo>
                    <a:pt x="1817852" y="533400"/>
                  </a:lnTo>
                  <a:lnTo>
                    <a:pt x="2050220" y="0"/>
                  </a:lnTo>
                  <a:close/>
                </a:path>
              </a:pathLst>
            </a:cu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 huống 1 </a:t>
              </a: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B0E119F-1DE1-43AC-9262-DC21720C62E6}"/>
                </a:ext>
              </a:extLst>
            </p:cNvPr>
            <p:cNvSpPr/>
            <p:nvPr/>
          </p:nvSpPr>
          <p:spPr bwMode="auto">
            <a:xfrm flipH="1">
              <a:off x="2077257" y="2122996"/>
              <a:ext cx="366934" cy="554607"/>
            </a:xfrm>
            <a:custGeom>
              <a:avLst/>
              <a:gdLst>
                <a:gd name="connsiteX0" fmla="*/ 366934 w 366934"/>
                <a:gd name="connsiteY0" fmla="*/ 0 h 554607"/>
                <a:gd name="connsiteX1" fmla="*/ 224345 w 366934"/>
                <a:gd name="connsiteY1" fmla="*/ 9881 h 554607"/>
                <a:gd name="connsiteX2" fmla="*/ 0 w 366934"/>
                <a:gd name="connsiteY2" fmla="*/ 554607 h 554607"/>
                <a:gd name="connsiteX3" fmla="*/ 138521 w 366934"/>
                <a:gd name="connsiteY3" fmla="*/ 554607 h 554607"/>
                <a:gd name="connsiteX4" fmla="*/ 366934 w 366934"/>
                <a:gd name="connsiteY4" fmla="*/ 0 h 554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934" h="554607">
                  <a:moveTo>
                    <a:pt x="366934" y="0"/>
                  </a:moveTo>
                  <a:lnTo>
                    <a:pt x="224345" y="9881"/>
                  </a:lnTo>
                  <a:lnTo>
                    <a:pt x="0" y="554607"/>
                  </a:lnTo>
                  <a:lnTo>
                    <a:pt x="138521" y="554607"/>
                  </a:lnTo>
                  <a:lnTo>
                    <a:pt x="366934" y="0"/>
                  </a:lnTo>
                  <a:close/>
                </a:path>
              </a:pathLst>
            </a:cu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AA9CFB7-8515-402B-9095-B0A40B7F914B}"/>
                </a:ext>
              </a:extLst>
            </p:cNvPr>
            <p:cNvSpPr/>
            <p:nvPr/>
          </p:nvSpPr>
          <p:spPr bwMode="auto">
            <a:xfrm flipH="1">
              <a:off x="2324265" y="2133600"/>
              <a:ext cx="366934" cy="554607"/>
            </a:xfrm>
            <a:custGeom>
              <a:avLst/>
              <a:gdLst>
                <a:gd name="connsiteX0" fmla="*/ 366934 w 366934"/>
                <a:gd name="connsiteY0" fmla="*/ 0 h 554607"/>
                <a:gd name="connsiteX1" fmla="*/ 224345 w 366934"/>
                <a:gd name="connsiteY1" fmla="*/ 9881 h 554607"/>
                <a:gd name="connsiteX2" fmla="*/ 0 w 366934"/>
                <a:gd name="connsiteY2" fmla="*/ 554607 h 554607"/>
                <a:gd name="connsiteX3" fmla="*/ 138521 w 366934"/>
                <a:gd name="connsiteY3" fmla="*/ 554607 h 554607"/>
                <a:gd name="connsiteX4" fmla="*/ 366934 w 366934"/>
                <a:gd name="connsiteY4" fmla="*/ 0 h 554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934" h="554607">
                  <a:moveTo>
                    <a:pt x="366934" y="0"/>
                  </a:moveTo>
                  <a:lnTo>
                    <a:pt x="224345" y="9881"/>
                  </a:lnTo>
                  <a:lnTo>
                    <a:pt x="0" y="554607"/>
                  </a:lnTo>
                  <a:lnTo>
                    <a:pt x="138521" y="554607"/>
                  </a:lnTo>
                  <a:lnTo>
                    <a:pt x="366934" y="0"/>
                  </a:lnTo>
                  <a:close/>
                </a:path>
              </a:pathLst>
            </a:cu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016B3E2-DF0C-47DE-AC5B-E8D556137B75}"/>
                </a:ext>
              </a:extLst>
            </p:cNvPr>
            <p:cNvSpPr/>
            <p:nvPr/>
          </p:nvSpPr>
          <p:spPr bwMode="auto">
            <a:xfrm flipH="1">
              <a:off x="2566931" y="2144830"/>
              <a:ext cx="366934" cy="554607"/>
            </a:xfrm>
            <a:custGeom>
              <a:avLst/>
              <a:gdLst>
                <a:gd name="connsiteX0" fmla="*/ 366934 w 366934"/>
                <a:gd name="connsiteY0" fmla="*/ 0 h 554607"/>
                <a:gd name="connsiteX1" fmla="*/ 224345 w 366934"/>
                <a:gd name="connsiteY1" fmla="*/ 9881 h 554607"/>
                <a:gd name="connsiteX2" fmla="*/ 0 w 366934"/>
                <a:gd name="connsiteY2" fmla="*/ 554607 h 554607"/>
                <a:gd name="connsiteX3" fmla="*/ 138521 w 366934"/>
                <a:gd name="connsiteY3" fmla="*/ 554607 h 554607"/>
                <a:gd name="connsiteX4" fmla="*/ 366934 w 366934"/>
                <a:gd name="connsiteY4" fmla="*/ 0 h 554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934" h="554607">
                  <a:moveTo>
                    <a:pt x="366934" y="0"/>
                  </a:moveTo>
                  <a:lnTo>
                    <a:pt x="224345" y="9881"/>
                  </a:lnTo>
                  <a:lnTo>
                    <a:pt x="0" y="554607"/>
                  </a:lnTo>
                  <a:lnTo>
                    <a:pt x="138521" y="554607"/>
                  </a:lnTo>
                  <a:lnTo>
                    <a:pt x="366934" y="0"/>
                  </a:lnTo>
                  <a:close/>
                </a:path>
              </a:pathLst>
            </a:cu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BDEBD84-7003-4CCC-BCC4-F7658C7CC432}"/>
              </a:ext>
            </a:extLst>
          </p:cNvPr>
          <p:cNvGrpSpPr/>
          <p:nvPr/>
        </p:nvGrpSpPr>
        <p:grpSpPr>
          <a:xfrm>
            <a:off x="3106879" y="2242959"/>
            <a:ext cx="2887577" cy="521549"/>
            <a:chOff x="46288" y="2122996"/>
            <a:chExt cx="2887577" cy="576441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8349925-B19C-4B9A-A661-5980E714CD51}"/>
                </a:ext>
              </a:extLst>
            </p:cNvPr>
            <p:cNvSpPr/>
            <p:nvPr/>
          </p:nvSpPr>
          <p:spPr bwMode="auto">
            <a:xfrm flipH="1">
              <a:off x="46288" y="2133600"/>
              <a:ext cx="2126628" cy="533400"/>
            </a:xfrm>
            <a:custGeom>
              <a:avLst/>
              <a:gdLst>
                <a:gd name="connsiteX0" fmla="*/ 2050220 w 2050220"/>
                <a:gd name="connsiteY0" fmla="*/ 0 h 533400"/>
                <a:gd name="connsiteX1" fmla="*/ 212745 w 2050220"/>
                <a:gd name="connsiteY1" fmla="*/ 0 h 533400"/>
                <a:gd name="connsiteX2" fmla="*/ 0 w 2050220"/>
                <a:gd name="connsiteY2" fmla="*/ 533400 h 533400"/>
                <a:gd name="connsiteX3" fmla="*/ 1817852 w 2050220"/>
                <a:gd name="connsiteY3" fmla="*/ 533400 h 533400"/>
                <a:gd name="connsiteX4" fmla="*/ 2050220 w 2050220"/>
                <a:gd name="connsiteY4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0220" h="533400">
                  <a:moveTo>
                    <a:pt x="2050220" y="0"/>
                  </a:moveTo>
                  <a:lnTo>
                    <a:pt x="212745" y="0"/>
                  </a:lnTo>
                  <a:lnTo>
                    <a:pt x="0" y="533400"/>
                  </a:lnTo>
                  <a:lnTo>
                    <a:pt x="1817852" y="533400"/>
                  </a:lnTo>
                  <a:lnTo>
                    <a:pt x="2050220" y="0"/>
                  </a:lnTo>
                  <a:close/>
                </a:path>
              </a:pathLst>
            </a:cu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 huống 2 </a:t>
              </a: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2EDAC96-2516-4030-A44D-0ECDD469167C}"/>
                </a:ext>
              </a:extLst>
            </p:cNvPr>
            <p:cNvSpPr/>
            <p:nvPr/>
          </p:nvSpPr>
          <p:spPr bwMode="auto">
            <a:xfrm flipH="1">
              <a:off x="2077257" y="2122996"/>
              <a:ext cx="366934" cy="554607"/>
            </a:xfrm>
            <a:custGeom>
              <a:avLst/>
              <a:gdLst>
                <a:gd name="connsiteX0" fmla="*/ 366934 w 366934"/>
                <a:gd name="connsiteY0" fmla="*/ 0 h 554607"/>
                <a:gd name="connsiteX1" fmla="*/ 224345 w 366934"/>
                <a:gd name="connsiteY1" fmla="*/ 9881 h 554607"/>
                <a:gd name="connsiteX2" fmla="*/ 0 w 366934"/>
                <a:gd name="connsiteY2" fmla="*/ 554607 h 554607"/>
                <a:gd name="connsiteX3" fmla="*/ 138521 w 366934"/>
                <a:gd name="connsiteY3" fmla="*/ 554607 h 554607"/>
                <a:gd name="connsiteX4" fmla="*/ 366934 w 366934"/>
                <a:gd name="connsiteY4" fmla="*/ 0 h 554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934" h="554607">
                  <a:moveTo>
                    <a:pt x="366934" y="0"/>
                  </a:moveTo>
                  <a:lnTo>
                    <a:pt x="224345" y="9881"/>
                  </a:lnTo>
                  <a:lnTo>
                    <a:pt x="0" y="554607"/>
                  </a:lnTo>
                  <a:lnTo>
                    <a:pt x="138521" y="554607"/>
                  </a:lnTo>
                  <a:lnTo>
                    <a:pt x="366934" y="0"/>
                  </a:lnTo>
                  <a:close/>
                </a:path>
              </a:pathLst>
            </a:cu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3148730-1292-4DF7-A32B-058CBAC0289D}"/>
                </a:ext>
              </a:extLst>
            </p:cNvPr>
            <p:cNvSpPr/>
            <p:nvPr/>
          </p:nvSpPr>
          <p:spPr bwMode="auto">
            <a:xfrm flipH="1">
              <a:off x="2324265" y="2133600"/>
              <a:ext cx="366934" cy="554607"/>
            </a:xfrm>
            <a:custGeom>
              <a:avLst/>
              <a:gdLst>
                <a:gd name="connsiteX0" fmla="*/ 366934 w 366934"/>
                <a:gd name="connsiteY0" fmla="*/ 0 h 554607"/>
                <a:gd name="connsiteX1" fmla="*/ 224345 w 366934"/>
                <a:gd name="connsiteY1" fmla="*/ 9881 h 554607"/>
                <a:gd name="connsiteX2" fmla="*/ 0 w 366934"/>
                <a:gd name="connsiteY2" fmla="*/ 554607 h 554607"/>
                <a:gd name="connsiteX3" fmla="*/ 138521 w 366934"/>
                <a:gd name="connsiteY3" fmla="*/ 554607 h 554607"/>
                <a:gd name="connsiteX4" fmla="*/ 366934 w 366934"/>
                <a:gd name="connsiteY4" fmla="*/ 0 h 554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934" h="554607">
                  <a:moveTo>
                    <a:pt x="366934" y="0"/>
                  </a:moveTo>
                  <a:lnTo>
                    <a:pt x="224345" y="9881"/>
                  </a:lnTo>
                  <a:lnTo>
                    <a:pt x="0" y="554607"/>
                  </a:lnTo>
                  <a:lnTo>
                    <a:pt x="138521" y="554607"/>
                  </a:lnTo>
                  <a:lnTo>
                    <a:pt x="366934" y="0"/>
                  </a:lnTo>
                  <a:close/>
                </a:path>
              </a:pathLst>
            </a:cu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1896B37-F957-4E7A-B5B0-4DE27649A28E}"/>
                </a:ext>
              </a:extLst>
            </p:cNvPr>
            <p:cNvSpPr/>
            <p:nvPr/>
          </p:nvSpPr>
          <p:spPr bwMode="auto">
            <a:xfrm flipH="1">
              <a:off x="2566931" y="2144830"/>
              <a:ext cx="366934" cy="554607"/>
            </a:xfrm>
            <a:custGeom>
              <a:avLst/>
              <a:gdLst>
                <a:gd name="connsiteX0" fmla="*/ 366934 w 366934"/>
                <a:gd name="connsiteY0" fmla="*/ 0 h 554607"/>
                <a:gd name="connsiteX1" fmla="*/ 224345 w 366934"/>
                <a:gd name="connsiteY1" fmla="*/ 9881 h 554607"/>
                <a:gd name="connsiteX2" fmla="*/ 0 w 366934"/>
                <a:gd name="connsiteY2" fmla="*/ 554607 h 554607"/>
                <a:gd name="connsiteX3" fmla="*/ 138521 w 366934"/>
                <a:gd name="connsiteY3" fmla="*/ 554607 h 554607"/>
                <a:gd name="connsiteX4" fmla="*/ 366934 w 366934"/>
                <a:gd name="connsiteY4" fmla="*/ 0 h 554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934" h="554607">
                  <a:moveTo>
                    <a:pt x="366934" y="0"/>
                  </a:moveTo>
                  <a:lnTo>
                    <a:pt x="224345" y="9881"/>
                  </a:lnTo>
                  <a:lnTo>
                    <a:pt x="0" y="554607"/>
                  </a:lnTo>
                  <a:lnTo>
                    <a:pt x="138521" y="554607"/>
                  </a:lnTo>
                  <a:lnTo>
                    <a:pt x="366934" y="0"/>
                  </a:lnTo>
                  <a:close/>
                </a:path>
              </a:pathLst>
            </a:cu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08382C2-0E71-4ED9-9F51-D8546D131F37}"/>
              </a:ext>
            </a:extLst>
          </p:cNvPr>
          <p:cNvGrpSpPr/>
          <p:nvPr/>
        </p:nvGrpSpPr>
        <p:grpSpPr>
          <a:xfrm>
            <a:off x="6232807" y="2220504"/>
            <a:ext cx="2887577" cy="524249"/>
            <a:chOff x="46288" y="2122996"/>
            <a:chExt cx="2887577" cy="576441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5C99207-2F52-4955-9715-5867BEC37CB4}"/>
                </a:ext>
              </a:extLst>
            </p:cNvPr>
            <p:cNvSpPr/>
            <p:nvPr/>
          </p:nvSpPr>
          <p:spPr bwMode="auto">
            <a:xfrm flipH="1">
              <a:off x="46288" y="2133600"/>
              <a:ext cx="2126628" cy="533400"/>
            </a:xfrm>
            <a:custGeom>
              <a:avLst/>
              <a:gdLst>
                <a:gd name="connsiteX0" fmla="*/ 2050220 w 2050220"/>
                <a:gd name="connsiteY0" fmla="*/ 0 h 533400"/>
                <a:gd name="connsiteX1" fmla="*/ 212745 w 2050220"/>
                <a:gd name="connsiteY1" fmla="*/ 0 h 533400"/>
                <a:gd name="connsiteX2" fmla="*/ 0 w 2050220"/>
                <a:gd name="connsiteY2" fmla="*/ 533400 h 533400"/>
                <a:gd name="connsiteX3" fmla="*/ 1817852 w 2050220"/>
                <a:gd name="connsiteY3" fmla="*/ 533400 h 533400"/>
                <a:gd name="connsiteX4" fmla="*/ 2050220 w 2050220"/>
                <a:gd name="connsiteY4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0220" h="533400">
                  <a:moveTo>
                    <a:pt x="2050220" y="0"/>
                  </a:moveTo>
                  <a:lnTo>
                    <a:pt x="212745" y="0"/>
                  </a:lnTo>
                  <a:lnTo>
                    <a:pt x="0" y="533400"/>
                  </a:lnTo>
                  <a:lnTo>
                    <a:pt x="1817852" y="533400"/>
                  </a:lnTo>
                  <a:lnTo>
                    <a:pt x="2050220" y="0"/>
                  </a:lnTo>
                  <a:close/>
                </a:path>
              </a:pathLst>
            </a:cu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 huống 3 </a:t>
              </a: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A90F5FD-CF1F-4105-B641-15FC4EB10970}"/>
                </a:ext>
              </a:extLst>
            </p:cNvPr>
            <p:cNvSpPr/>
            <p:nvPr/>
          </p:nvSpPr>
          <p:spPr bwMode="auto">
            <a:xfrm flipH="1">
              <a:off x="2077257" y="2122996"/>
              <a:ext cx="366934" cy="554607"/>
            </a:xfrm>
            <a:custGeom>
              <a:avLst/>
              <a:gdLst>
                <a:gd name="connsiteX0" fmla="*/ 366934 w 366934"/>
                <a:gd name="connsiteY0" fmla="*/ 0 h 554607"/>
                <a:gd name="connsiteX1" fmla="*/ 224345 w 366934"/>
                <a:gd name="connsiteY1" fmla="*/ 9881 h 554607"/>
                <a:gd name="connsiteX2" fmla="*/ 0 w 366934"/>
                <a:gd name="connsiteY2" fmla="*/ 554607 h 554607"/>
                <a:gd name="connsiteX3" fmla="*/ 138521 w 366934"/>
                <a:gd name="connsiteY3" fmla="*/ 554607 h 554607"/>
                <a:gd name="connsiteX4" fmla="*/ 366934 w 366934"/>
                <a:gd name="connsiteY4" fmla="*/ 0 h 554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934" h="554607">
                  <a:moveTo>
                    <a:pt x="366934" y="0"/>
                  </a:moveTo>
                  <a:lnTo>
                    <a:pt x="224345" y="9881"/>
                  </a:lnTo>
                  <a:lnTo>
                    <a:pt x="0" y="554607"/>
                  </a:lnTo>
                  <a:lnTo>
                    <a:pt x="138521" y="554607"/>
                  </a:lnTo>
                  <a:lnTo>
                    <a:pt x="366934" y="0"/>
                  </a:lnTo>
                  <a:close/>
                </a:path>
              </a:pathLst>
            </a:cu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562FA40-971C-485D-9B93-A93299860310}"/>
                </a:ext>
              </a:extLst>
            </p:cNvPr>
            <p:cNvSpPr/>
            <p:nvPr/>
          </p:nvSpPr>
          <p:spPr bwMode="auto">
            <a:xfrm flipH="1">
              <a:off x="2324265" y="2133600"/>
              <a:ext cx="366934" cy="554607"/>
            </a:xfrm>
            <a:custGeom>
              <a:avLst/>
              <a:gdLst>
                <a:gd name="connsiteX0" fmla="*/ 366934 w 366934"/>
                <a:gd name="connsiteY0" fmla="*/ 0 h 554607"/>
                <a:gd name="connsiteX1" fmla="*/ 224345 w 366934"/>
                <a:gd name="connsiteY1" fmla="*/ 9881 h 554607"/>
                <a:gd name="connsiteX2" fmla="*/ 0 w 366934"/>
                <a:gd name="connsiteY2" fmla="*/ 554607 h 554607"/>
                <a:gd name="connsiteX3" fmla="*/ 138521 w 366934"/>
                <a:gd name="connsiteY3" fmla="*/ 554607 h 554607"/>
                <a:gd name="connsiteX4" fmla="*/ 366934 w 366934"/>
                <a:gd name="connsiteY4" fmla="*/ 0 h 554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934" h="554607">
                  <a:moveTo>
                    <a:pt x="366934" y="0"/>
                  </a:moveTo>
                  <a:lnTo>
                    <a:pt x="224345" y="9881"/>
                  </a:lnTo>
                  <a:lnTo>
                    <a:pt x="0" y="554607"/>
                  </a:lnTo>
                  <a:lnTo>
                    <a:pt x="138521" y="554607"/>
                  </a:lnTo>
                  <a:lnTo>
                    <a:pt x="366934" y="0"/>
                  </a:lnTo>
                  <a:close/>
                </a:path>
              </a:pathLst>
            </a:cu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6CD7D4F-4892-4D1B-BAE1-FD76265645E4}"/>
                </a:ext>
              </a:extLst>
            </p:cNvPr>
            <p:cNvSpPr/>
            <p:nvPr/>
          </p:nvSpPr>
          <p:spPr bwMode="auto">
            <a:xfrm flipH="1">
              <a:off x="2566931" y="2144830"/>
              <a:ext cx="366934" cy="554607"/>
            </a:xfrm>
            <a:custGeom>
              <a:avLst/>
              <a:gdLst>
                <a:gd name="connsiteX0" fmla="*/ 366934 w 366934"/>
                <a:gd name="connsiteY0" fmla="*/ 0 h 554607"/>
                <a:gd name="connsiteX1" fmla="*/ 224345 w 366934"/>
                <a:gd name="connsiteY1" fmla="*/ 9881 h 554607"/>
                <a:gd name="connsiteX2" fmla="*/ 0 w 366934"/>
                <a:gd name="connsiteY2" fmla="*/ 554607 h 554607"/>
                <a:gd name="connsiteX3" fmla="*/ 138521 w 366934"/>
                <a:gd name="connsiteY3" fmla="*/ 554607 h 554607"/>
                <a:gd name="connsiteX4" fmla="*/ 366934 w 366934"/>
                <a:gd name="connsiteY4" fmla="*/ 0 h 554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934" h="554607">
                  <a:moveTo>
                    <a:pt x="366934" y="0"/>
                  </a:moveTo>
                  <a:lnTo>
                    <a:pt x="224345" y="9881"/>
                  </a:lnTo>
                  <a:lnTo>
                    <a:pt x="0" y="554607"/>
                  </a:lnTo>
                  <a:lnTo>
                    <a:pt x="138521" y="554607"/>
                  </a:lnTo>
                  <a:lnTo>
                    <a:pt x="366934" y="0"/>
                  </a:lnTo>
                  <a:close/>
                </a:path>
              </a:pathLst>
            </a:cu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7D42CA5-73DA-459F-9380-7BC84CD181C3}"/>
              </a:ext>
            </a:extLst>
          </p:cNvPr>
          <p:cNvSpPr txBox="1"/>
          <p:nvPr/>
        </p:nvSpPr>
        <p:spPr>
          <a:xfrm>
            <a:off x="1552454" y="6421748"/>
            <a:ext cx="686122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EDDB5F8-6B92-4DAE-9D5D-64F0BE1B17BC}"/>
              </a:ext>
            </a:extLst>
          </p:cNvPr>
          <p:cNvSpPr/>
          <p:nvPr/>
        </p:nvSpPr>
        <p:spPr bwMode="auto">
          <a:xfrm>
            <a:off x="1447799" y="19830"/>
            <a:ext cx="7489117" cy="499872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THÀNH PHẦN CỦA MẠNG MÁY TÍNH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8E20336-C42C-4D77-8BDA-C8C3DE21BD1A}"/>
              </a:ext>
            </a:extLst>
          </p:cNvPr>
          <p:cNvSpPr/>
          <p:nvPr/>
        </p:nvSpPr>
        <p:spPr bwMode="auto">
          <a:xfrm>
            <a:off x="33528" y="0"/>
            <a:ext cx="1828800" cy="51970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kumimoji="0" lang="en-US" sz="2400" b="1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hlinkClick r:id="rId10" action="ppaction://hlinksldjump"/>
            <a:extLst>
              <a:ext uri="{FF2B5EF4-FFF2-40B4-BE49-F238E27FC236}">
                <a16:creationId xmlns:a16="http://schemas.microsoft.com/office/drawing/2014/main" id="{E7CCEA1E-B73D-4CCB-A6CA-654E4912AA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531258"/>
            <a:ext cx="564997" cy="306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59C23A-900F-451F-B99B-7FCC6D743F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79003" y="523808"/>
            <a:ext cx="564997" cy="3531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105826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animBg="1"/>
      <p:bldP spid="4" grpId="0" animBg="1"/>
      <p:bldP spid="18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480894" y="916676"/>
            <a:ext cx="8496300" cy="1216924"/>
          </a:xfrm>
          <a:prstGeom prst="round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chat,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email</a:t>
            </a: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0800" y="15732"/>
            <a:ext cx="889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894" y="2240288"/>
            <a:ext cx="8282105" cy="4590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147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EDDB5F8-6B92-4DAE-9D5D-64F0BE1B17BC}"/>
              </a:ext>
            </a:extLst>
          </p:cNvPr>
          <p:cNvSpPr/>
          <p:nvPr/>
        </p:nvSpPr>
        <p:spPr bwMode="auto">
          <a:xfrm>
            <a:off x="1447800" y="19830"/>
            <a:ext cx="7543800" cy="499872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THÀNH PHẦN CỦA MẠNG MÁY TÍNH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8E20336-C42C-4D77-8BDA-C8C3DE21BD1A}"/>
              </a:ext>
            </a:extLst>
          </p:cNvPr>
          <p:cNvSpPr/>
          <p:nvPr/>
        </p:nvSpPr>
        <p:spPr bwMode="auto">
          <a:xfrm>
            <a:off x="33528" y="0"/>
            <a:ext cx="1828800" cy="51970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kumimoji="0" lang="en-US" sz="2400" b="1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E7CCEA1E-B73D-4CCB-A6CA-654E4912A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1258"/>
            <a:ext cx="564997" cy="306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59C23A-900F-451F-B99B-7FCC6D743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9003" y="523808"/>
            <a:ext cx="564997" cy="3531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2" name="Rectangle 21"/>
          <p:cNvSpPr/>
          <p:nvPr/>
        </p:nvSpPr>
        <p:spPr>
          <a:xfrm>
            <a:off x="4346798" y="750957"/>
            <a:ext cx="38032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73233" y="1861751"/>
            <a:ext cx="186975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4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8" t="32222" r="51647" b="38975"/>
          <a:stretch/>
        </p:blipFill>
        <p:spPr>
          <a:xfrm>
            <a:off x="2752873" y="1827086"/>
            <a:ext cx="2086422" cy="992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7" t="31953" r="10469" b="34023"/>
          <a:stretch/>
        </p:blipFill>
        <p:spPr>
          <a:xfrm>
            <a:off x="4871651" y="1828800"/>
            <a:ext cx="2057400" cy="113495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Rectangle 45"/>
          <p:cNvSpPr/>
          <p:nvPr/>
        </p:nvSpPr>
        <p:spPr>
          <a:xfrm>
            <a:off x="375293" y="2819745"/>
            <a:ext cx="2986651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mạng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2" r="23747" b="65931"/>
          <a:stretch/>
        </p:blipFill>
        <p:spPr>
          <a:xfrm>
            <a:off x="3748669" y="3050577"/>
            <a:ext cx="4595826" cy="179472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Rectangle 47"/>
          <p:cNvSpPr/>
          <p:nvPr/>
        </p:nvSpPr>
        <p:spPr>
          <a:xfrm>
            <a:off x="373233" y="4953000"/>
            <a:ext cx="3739508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mạng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48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9" t="61833" r="59973" b="8557"/>
          <a:stretch/>
        </p:blipFill>
        <p:spPr>
          <a:xfrm>
            <a:off x="4112741" y="5105400"/>
            <a:ext cx="2498625" cy="1359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49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3" t="61833" r="18825" b="8557"/>
          <a:stretch/>
        </p:blipFill>
        <p:spPr>
          <a:xfrm>
            <a:off x="6939348" y="5105400"/>
            <a:ext cx="1724510" cy="13592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468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3" grpId="0" animBg="1"/>
      <p:bldP spid="46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EDDB5F8-6B92-4DAE-9D5D-64F0BE1B17BC}"/>
              </a:ext>
            </a:extLst>
          </p:cNvPr>
          <p:cNvSpPr/>
          <p:nvPr/>
        </p:nvSpPr>
        <p:spPr bwMode="auto">
          <a:xfrm>
            <a:off x="1447799" y="19830"/>
            <a:ext cx="7413701" cy="499872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THÀNH PHẦN CỦA MẠNG MÁY TÍNH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8E20336-C42C-4D77-8BDA-C8C3DE21BD1A}"/>
              </a:ext>
            </a:extLst>
          </p:cNvPr>
          <p:cNvSpPr/>
          <p:nvPr/>
        </p:nvSpPr>
        <p:spPr bwMode="auto">
          <a:xfrm>
            <a:off x="33528" y="0"/>
            <a:ext cx="1828800" cy="51970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kumimoji="0" lang="en-US" sz="2400" b="1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E7CCEA1E-B73D-4CCB-A6CA-654E4912A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1258"/>
            <a:ext cx="564997" cy="306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59C23A-900F-451F-B99B-7FCC6D743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9003" y="523808"/>
            <a:ext cx="564997" cy="3531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8" name="Rectangle: Rounded Corners 1">
            <a:extLst>
              <a:ext uri="{FF2B5EF4-FFF2-40B4-BE49-F238E27FC236}">
                <a16:creationId xmlns:a16="http://schemas.microsoft.com/office/drawing/2014/main" id="{D0BD2B5F-0FE8-46CE-A732-776E147929D5}"/>
              </a:ext>
            </a:extLst>
          </p:cNvPr>
          <p:cNvSpPr/>
          <p:nvPr/>
        </p:nvSpPr>
        <p:spPr bwMode="auto">
          <a:xfrm>
            <a:off x="47383" y="1098051"/>
            <a:ext cx="8153400" cy="533400"/>
          </a:xfrm>
          <a:prstGeom prst="round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38489C1-11DD-4A77-99F1-BFFD44EC5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82" y="2209800"/>
            <a:ext cx="8709101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qua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switch,...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qua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80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0" y="1524000"/>
            <a:ext cx="4920018" cy="8382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346364" y="2819400"/>
            <a:ext cx="8763000" cy="3657600"/>
          </a:xfrm>
          <a:prstGeom prst="round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cáp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nay?</a:t>
            </a:r>
          </a:p>
        </p:txBody>
      </p:sp>
      <p:sp>
        <p:nvSpPr>
          <p:cNvPr id="6" name="Rectangle: Rounded Corners 1">
            <a:extLst>
              <a:ext uri="{FF2B5EF4-FFF2-40B4-BE49-F238E27FC236}">
                <a16:creationId xmlns:a16="http://schemas.microsoft.com/office/drawing/2014/main" id="{D0BD2B5F-0FE8-46CE-A732-776E147929D5}"/>
              </a:ext>
            </a:extLst>
          </p:cNvPr>
          <p:cNvSpPr/>
          <p:nvPr/>
        </p:nvSpPr>
        <p:spPr bwMode="auto">
          <a:xfrm>
            <a:off x="0" y="228600"/>
            <a:ext cx="8153400" cy="533400"/>
          </a:xfrm>
          <a:prstGeom prst="round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10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304800" y="0"/>
            <a:ext cx="8496300" cy="989462"/>
          </a:xfrm>
          <a:prstGeom prst="round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088" y="1143000"/>
            <a:ext cx="8663106" cy="5335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365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1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2073</TotalTime>
  <Words>1219</Words>
  <Application>Microsoft Office PowerPoint</Application>
  <PresentationFormat>On-screen Show (4:3)</PresentationFormat>
  <Paragraphs>142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VNN.R9</dc:creator>
  <cp:lastModifiedBy>minh</cp:lastModifiedBy>
  <cp:revision>240</cp:revision>
  <dcterms:created xsi:type="dcterms:W3CDTF">2012-10-23T03:02:23Z</dcterms:created>
  <dcterms:modified xsi:type="dcterms:W3CDTF">2022-07-29T15:17:12Z</dcterms:modified>
</cp:coreProperties>
</file>