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358" r:id="rId3"/>
    <p:sldId id="256" r:id="rId4"/>
    <p:sldId id="340" r:id="rId6"/>
    <p:sldId id="342" r:id="rId7"/>
    <p:sldId id="329" r:id="rId8"/>
    <p:sldId id="330" r:id="rId9"/>
    <p:sldId id="331" r:id="rId10"/>
    <p:sldId id="332" r:id="rId11"/>
    <p:sldId id="333" r:id="rId12"/>
    <p:sldId id="261" r:id="rId13"/>
    <p:sldId id="334" r:id="rId14"/>
    <p:sldId id="335" r:id="rId15"/>
    <p:sldId id="344" r:id="rId16"/>
    <p:sldId id="296" r:id="rId17"/>
    <p:sldId id="336" r:id="rId18"/>
    <p:sldId id="337" r:id="rId19"/>
    <p:sldId id="338" r:id="rId20"/>
    <p:sldId id="339" r:id="rId21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5"/>
    </p:embeddedFont>
    <p:embeddedFont>
      <p:font typeface="Nanum Pen Script" panose="03040600000000000000" charset="-127"/>
      <p:regular r:id="rId26"/>
    </p:embeddedFont>
    <p:embeddedFont>
      <p:font typeface="Nunito" panose="0000050000000000000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8793608e4a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8793608e4a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85a295db52_1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85a295db52_1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g85f910af8f_8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2" name="Google Shape;2722;g85f910af8f_8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title"/>
          </p:nvPr>
        </p:nvSpPr>
        <p:spPr>
          <a:xfrm>
            <a:off x="951350" y="41148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/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951338" y="1023540"/>
            <a:ext cx="36981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/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48875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632" name="Google Shape;632;p28"/>
          <p:cNvSpPr/>
          <p:nvPr/>
        </p:nvSpPr>
        <p:spPr>
          <a:xfrm flipH="1">
            <a:off x="3719475" y="444995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8"/>
          <p:cNvSpPr/>
          <p:nvPr/>
        </p:nvSpPr>
        <p:spPr>
          <a:xfrm>
            <a:off x="5175988" y="-1073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8"/>
          <p:cNvSpPr/>
          <p:nvPr/>
        </p:nvSpPr>
        <p:spPr>
          <a:xfrm flipH="1">
            <a:off x="185318" y="2249138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8"/>
          <p:cNvSpPr/>
          <p:nvPr/>
        </p:nvSpPr>
        <p:spPr>
          <a:xfrm>
            <a:off x="8717449" y="9113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8"/>
          <p:cNvSpPr/>
          <p:nvPr/>
        </p:nvSpPr>
        <p:spPr>
          <a:xfrm>
            <a:off x="8085124" y="44501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/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accent6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/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6000" b="1">
                <a:solidFill>
                  <a:schemeClr val="dk2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 panose="00000500000000000000"/>
              <a:buChar char="●"/>
              <a:defRPr sz="1800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○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■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●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○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■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●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Char char="○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 panose="00000500000000000000"/>
              <a:buChar char="■"/>
              <a:defRPr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1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.xml"/><Relationship Id="rId2" Type="http://schemas.openxmlformats.org/officeDocument/2006/relationships/slide" Target="slide5.xml"/><Relationship Id="rId1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slide" Target="slide5.xml"/><Relationship Id="rId2" Type="http://schemas.openxmlformats.org/officeDocument/2006/relationships/slide" Target="slide6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slide" Target="slide5.xml"/><Relationship Id="rId2" Type="http://schemas.openxmlformats.org/officeDocument/2006/relationships/slide" Target="slide6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9075" y="0"/>
            <a:ext cx="8924925" cy="48044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67665" y="0"/>
            <a:ext cx="375189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GV: </a:t>
            </a:r>
            <a:r>
              <a:rPr lang="en-US" altLang="vi-VN" sz="2400" dirty="0" err="1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Trần</a:t>
            </a:r>
            <a:r>
              <a:rPr lang="en-US" altLang="vi-VN" sz="2400" dirty="0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vi-VN" sz="2400" dirty="0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Tuyết</a:t>
            </a:r>
            <a:r>
              <a:rPr lang="en-US" altLang="vi-VN" sz="2400" dirty="0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2400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Phượng</a:t>
            </a:r>
            <a:endParaRPr lang="en-US" altLang="vi-VN" sz="2400" smtClean="0">
              <a:solidFill>
                <a:schemeClr val="accent5">
                  <a:lumMod val="50000"/>
                </a:schemeClr>
              </a:solidFill>
              <a:highlight>
                <a:srgbClr val="00FF00"/>
              </a:highligh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400" smtClean="0">
                <a:solidFill>
                  <a:schemeClr val="accent5">
                    <a:lumMod val="50000"/>
                  </a:schemeClr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MÔN:TN-HN</a:t>
            </a:r>
            <a:endParaRPr lang="vi-VN" altLang="en-US" sz="2400" smtClean="0">
              <a:solidFill>
                <a:schemeClr val="accent5">
                  <a:lumMod val="50000"/>
                </a:schemeClr>
              </a:solidFill>
              <a:highlight>
                <a:srgbClr val="00FF00"/>
              </a:highligh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2400" smtClean="0">
              <a:solidFill>
                <a:schemeClr val="accent5">
                  <a:lumMod val="50000"/>
                </a:schemeClr>
              </a:solidFill>
              <a:highlight>
                <a:srgbClr val="00FF00"/>
              </a:highligh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0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10" name="Google Shape;1210;p40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211" name="Google Shape;1211;p40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15" name="Google Shape;1215;p40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pic>
        <p:nvPicPr>
          <p:cNvPr id="5" name="Picture 4" descr="A picture containing colorfu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19" y="710383"/>
            <a:ext cx="6328801" cy="4222497"/>
          </a:xfrm>
          <a:prstGeom prst="rect">
            <a:avLst/>
          </a:prstGeom>
        </p:spPr>
      </p:pic>
      <p:sp>
        <p:nvSpPr>
          <p:cNvPr id="1204" name="Google Shape;1204;p40"/>
          <p:cNvSpPr txBox="1">
            <a:spLocks noGrp="1"/>
          </p:cNvSpPr>
          <p:nvPr>
            <p:ph type="title"/>
          </p:nvPr>
        </p:nvSpPr>
        <p:spPr>
          <a:xfrm>
            <a:off x="858198" y="1376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lọ thần kỳ của em có bao nhiêu tờ giấy?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298502" cy="5143500"/>
            <a:chOff x="206583" y="0"/>
            <a:chExt cx="2298502" cy="5143500"/>
          </a:xfrm>
        </p:grpSpPr>
        <p:pic>
          <p:nvPicPr>
            <p:cNvPr id="5" name="Picture 4" descr="A picture containing tableware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6" name="Rectangle: Rounded Corners 5"/>
            <p:cNvSpPr/>
            <p:nvPr/>
          </p:nvSpPr>
          <p:spPr>
            <a:xfrm>
              <a:off x="446630" y="2924503"/>
              <a:ext cx="1682272" cy="8266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nhở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61205" y="0"/>
            <a:ext cx="2298502" cy="5143500"/>
            <a:chOff x="206583" y="0"/>
            <a:chExt cx="2298502" cy="5143500"/>
          </a:xfrm>
        </p:grpSpPr>
        <p:pic>
          <p:nvPicPr>
            <p:cNvPr id="9" name="Picture 8" descr="A picture containing tableware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10" name="Rectangle: Rounded Corners 9"/>
            <p:cNvSpPr/>
            <p:nvPr/>
          </p:nvSpPr>
          <p:spPr>
            <a:xfrm>
              <a:off x="504655" y="2924503"/>
              <a:ext cx="1621777" cy="940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9707" y="0"/>
            <a:ext cx="2298502" cy="5143500"/>
            <a:chOff x="206583" y="0"/>
            <a:chExt cx="2298502" cy="5143500"/>
          </a:xfrm>
        </p:grpSpPr>
        <p:pic>
          <p:nvPicPr>
            <p:cNvPr id="12" name="Picture 11" descr="A picture containing tableware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13" name="Rectangle: Rounded Corners 12"/>
            <p:cNvSpPr/>
            <p:nvPr/>
          </p:nvSpPr>
          <p:spPr>
            <a:xfrm>
              <a:off x="466359" y="2924503"/>
              <a:ext cx="1722420" cy="940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58209" y="0"/>
            <a:ext cx="2298502" cy="5143500"/>
            <a:chOff x="206583" y="0"/>
            <a:chExt cx="2298502" cy="5143500"/>
          </a:xfrm>
        </p:grpSpPr>
        <p:pic>
          <p:nvPicPr>
            <p:cNvPr id="15" name="Picture 14" descr="A picture containing tableware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6583" y="0"/>
              <a:ext cx="2298502" cy="5143500"/>
            </a:xfrm>
            <a:prstGeom prst="rect">
              <a:avLst/>
            </a:prstGeom>
          </p:spPr>
        </p:pic>
        <p:sp>
          <p:nvSpPr>
            <p:cNvPr id="16" name="Rectangle: Rounded Corners 15"/>
            <p:cNvSpPr/>
            <p:nvPr/>
          </p:nvSpPr>
          <p:spPr>
            <a:xfrm>
              <a:off x="487140" y="2924503"/>
              <a:ext cx="1701639" cy="94091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glass, bottle, vessel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939" y="1499695"/>
            <a:ext cx="3588626" cy="3588626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4434052" y="2092873"/>
            <a:ext cx="4595648" cy="2995448"/>
          </a:xfrm>
          <a:prstGeom prst="wedgeEllipseCallout">
            <a:avLst>
              <a:gd name="adj1" fmla="val -77413"/>
              <a:gd name="adj2" fmla="val -17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035;p38"/>
          <p:cNvSpPr/>
          <p:nvPr/>
        </p:nvSpPr>
        <p:spPr>
          <a:xfrm>
            <a:off x="3023754" y="93518"/>
            <a:ext cx="3605646" cy="168458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Chúng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ta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sẽ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làm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với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lọ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này</a:t>
            </a:r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  <a:endParaRPr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66" name="Google Shape;666;p35"/>
          <p:cNvGrpSpPr/>
          <p:nvPr/>
        </p:nvGrpSpPr>
        <p:grpSpPr>
          <a:xfrm>
            <a:off x="170463" y="527563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2619085" y="1455705"/>
            <a:ext cx="6730556" cy="1976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 VỤ </a:t>
            </a:r>
            <a:r>
              <a:rPr lang="vi-VN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r>
              <a:rPr lang="en-GB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en-GB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 THẮNG BẢN THÂN</a:t>
            </a:r>
            <a:endParaRPr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1123" y="3169825"/>
            <a:ext cx="2095500" cy="1695450"/>
          </a:xfrm>
          <a:prstGeom prst="rect">
            <a:avLst/>
          </a:prstGeom>
        </p:spPr>
      </p:pic>
      <p:sp>
        <p:nvSpPr>
          <p:cNvPr id="2725" name="Google Shape;2725;p75"/>
          <p:cNvSpPr/>
          <p:nvPr/>
        </p:nvSpPr>
        <p:spPr>
          <a:xfrm rot="10800000">
            <a:off x="3911897" y="83410"/>
            <a:ext cx="5078431" cy="497668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4" name="Google Shape;2724;p75"/>
          <p:cNvSpPr/>
          <p:nvPr/>
        </p:nvSpPr>
        <p:spPr>
          <a:xfrm rot="10800000">
            <a:off x="144390" y="1195697"/>
            <a:ext cx="3505179" cy="185943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780" name="Google Shape;2780;p75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81" name="Google Shape;2781;p75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2782" name="Google Shape;2782;p75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3" name="Google Shape;2783;p75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4" name="Google Shape;2784;p75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5" name="Google Shape;2785;p75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86" name="Google Shape;2786;p75">
            <a:hlinkClick r:id="rId2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2787" name="Google Shape;2787;p75"/>
          <p:cNvSpPr txBox="1">
            <a:spLocks noGrp="1"/>
          </p:cNvSpPr>
          <p:nvPr>
            <p:ph type="subTitle" idx="1"/>
          </p:nvPr>
        </p:nvSpPr>
        <p:spPr>
          <a:xfrm>
            <a:off x="4262650" y="1234737"/>
            <a:ext cx="4636983" cy="22494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</a:t>
            </a:r>
            <a:r>
              <a:rPr lang="en-GB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vụ:</a:t>
            </a:r>
            <a:endParaRPr lang="en-GB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hảo</a:t>
            </a:r>
            <a:r>
              <a:rPr lang="en-US" sz="3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3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ắp</a:t>
            </a:r>
            <a:r>
              <a:rPr lang="en-US" sz="3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</a:t>
            </a:r>
            <a:r>
              <a:rPr lang="en-US" sz="3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550" y="1579712"/>
            <a:ext cx="3829752" cy="862273"/>
          </a:xfrm>
        </p:spPr>
        <p:txBody>
          <a:bodyPr/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374473" y="510288"/>
            <a:ext cx="826662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583" y="1253211"/>
            <a:ext cx="736841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endParaRPr lang="en-US" sz="3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6h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giường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3250" y="1491934"/>
            <a:ext cx="7717500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endParaRPr lang="en-US" sz="3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3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896;p36"/>
          <p:cNvSpPr txBox="1"/>
          <p:nvPr/>
        </p:nvSpPr>
        <p:spPr>
          <a:xfrm>
            <a:off x="306726" y="539500"/>
            <a:ext cx="826662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2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 b="0" i="0" u="none" strike="noStrike" cap="none">
                <a:solidFill>
                  <a:schemeClr val="dk1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3250" y="1294866"/>
            <a:ext cx="771750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endParaRPr lang="en-US" sz="3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dẹp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tivi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gì.Em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0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896;p36"/>
          <p:cNvSpPr txBox="1">
            <a:spLocks noGrp="1"/>
          </p:cNvSpPr>
          <p:nvPr>
            <p:ph type="title"/>
          </p:nvPr>
        </p:nvSpPr>
        <p:spPr>
          <a:xfrm>
            <a:off x="374473" y="510288"/>
            <a:ext cx="826662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8"/>
          <p:cNvSpPr/>
          <p:nvPr/>
        </p:nvSpPr>
        <p:spPr>
          <a:xfrm rot="10800000">
            <a:off x="621806" y="662432"/>
            <a:ext cx="3848043" cy="304891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" name="Picture 8" descr="Dia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505" y="1361178"/>
            <a:ext cx="2590800" cy="1762125"/>
          </a:xfrm>
          <a:prstGeom prst="rect">
            <a:avLst/>
          </a:prstGeom>
        </p:spPr>
      </p:pic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8"/>
          <p:cNvSpPr/>
          <p:nvPr/>
        </p:nvSpPr>
        <p:spPr>
          <a:xfrm rot="10800000">
            <a:off x="1232356" y="3521593"/>
            <a:ext cx="2626942" cy="63799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8">
            <a:hlinkClick r:id="rId2" action="ppaction://hlinksldjump"/>
          </p:cNvPr>
          <p:cNvSpPr txBox="1"/>
          <p:nvPr/>
        </p:nvSpPr>
        <p:spPr>
          <a:xfrm>
            <a:off x="1850426" y="3653992"/>
            <a:ext cx="1390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Play!</a:t>
            </a:r>
            <a:endParaRPr sz="2000" dirty="0">
              <a:solidFill>
                <a:srgbClr val="FFFFFF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035" name="Google Shape;1035;p38"/>
          <p:cNvSpPr/>
          <p:nvPr/>
        </p:nvSpPr>
        <p:spPr>
          <a:xfrm>
            <a:off x="7332664" y="111702"/>
            <a:ext cx="1659065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032" y="1361178"/>
            <a:ext cx="3946717" cy="2225400"/>
          </a:xfrm>
        </p:spPr>
        <p:txBody>
          <a:bodyPr/>
          <a:lstStyle/>
          <a:p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 flipH="1">
            <a:off x="4476564" y="2989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3626660" y="2416252"/>
            <a:ext cx="5309664" cy="2014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</a:t>
            </a:r>
            <a:r>
              <a:rPr lang="en-GB" sz="40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 </a:t>
            </a:r>
            <a:r>
              <a:rPr lang="en-GB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7:</a:t>
            </a:r>
            <a:br>
              <a:rPr lang="en-GB" sz="4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 NGHĨ </a:t>
            </a:r>
            <a:b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GB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CỰC 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KIỂM SOÁT CẢM XÚC</a:t>
            </a:r>
            <a:endParaRPr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35"/>
          <p:cNvSpPr/>
          <p:nvPr/>
        </p:nvSpPr>
        <p:spPr>
          <a:xfrm>
            <a:off x="1555969" y="2566472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35"/>
          <p:cNvSpPr/>
          <p:nvPr/>
        </p:nvSpPr>
        <p:spPr>
          <a:xfrm flipH="1">
            <a:off x="5082754" y="4249655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1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111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20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1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2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3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24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2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7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8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9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3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12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3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4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5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6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7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8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9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0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11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5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4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5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6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6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201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2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3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7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1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8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7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8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9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9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0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1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2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3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4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5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6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20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3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6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7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21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8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9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0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1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2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22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24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3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4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5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6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7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25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7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8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9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0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1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72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26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6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2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2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149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0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1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2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3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4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5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6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7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8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9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0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1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30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31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8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2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8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8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9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96;p36"/>
          <p:cNvSpPr txBox="1"/>
          <p:nvPr/>
        </p:nvSpPr>
        <p:spPr>
          <a:xfrm>
            <a:off x="-630205" y="124691"/>
            <a:ext cx="7717500" cy="86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4000" b="1" i="0" u="none" strike="noStrike" cap="none">
                <a:solidFill>
                  <a:schemeClr val="dk2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 panose="03040600000000000000" charset="-127"/>
              <a:buNone/>
              <a:defRPr sz="6000" b="1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9pPr>
          </a:lstStyle>
          <a:p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em, bạn nào có tư duy tích cực, </a:t>
            </a:r>
            <a:b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 nào có tư duy tiêu cực?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575836" y="1129145"/>
            <a:ext cx="5159946" cy="3525981"/>
          </a:xfrm>
          <a:prstGeom prst="rect">
            <a:avLst/>
          </a:prstGeom>
        </p:spPr>
      </p:pic>
      <p:sp>
        <p:nvSpPr>
          <p:cNvPr id="8" name="Google Shape;1035;p38"/>
          <p:cNvSpPr/>
          <p:nvPr/>
        </p:nvSpPr>
        <p:spPr>
          <a:xfrm>
            <a:off x="5988012" y="836659"/>
            <a:ext cx="2948170" cy="404706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Subtitle 2"/>
          <p:cNvSpPr txBox="1"/>
          <p:nvPr/>
        </p:nvSpPr>
        <p:spPr>
          <a:xfrm>
            <a:off x="5870864" y="1704493"/>
            <a:ext cx="2914830" cy="22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 panose="00000500000000000000"/>
              <a:buNone/>
              <a:defRPr sz="1600" b="0" i="0" u="none" strike="noStrike" cap="none">
                <a:solidFill>
                  <a:schemeClr val="accent6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>
            <a:pPr algn="just"/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Google Shape;3639;p85"/>
          <p:cNvSpPr/>
          <p:nvPr/>
        </p:nvSpPr>
        <p:spPr>
          <a:xfrm>
            <a:off x="4814500" y="1642575"/>
            <a:ext cx="3311866" cy="323091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40" name="Google Shape;3640;p85"/>
          <p:cNvGrpSpPr/>
          <p:nvPr/>
        </p:nvGrpSpPr>
        <p:grpSpPr>
          <a:xfrm>
            <a:off x="5021400" y="2303430"/>
            <a:ext cx="335624" cy="317798"/>
            <a:chOff x="3963749" y="540574"/>
            <a:chExt cx="1216471" cy="1151860"/>
          </a:xfrm>
        </p:grpSpPr>
        <p:sp>
          <p:nvSpPr>
            <p:cNvPr id="3641" name="Google Shape;3641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3" name="Google Shape;3643;p85"/>
          <p:cNvGrpSpPr/>
          <p:nvPr/>
        </p:nvGrpSpPr>
        <p:grpSpPr>
          <a:xfrm>
            <a:off x="5021400" y="3080330"/>
            <a:ext cx="335624" cy="317798"/>
            <a:chOff x="3963749" y="540574"/>
            <a:chExt cx="1216471" cy="1151860"/>
          </a:xfrm>
        </p:grpSpPr>
        <p:sp>
          <p:nvSpPr>
            <p:cNvPr id="3644" name="Google Shape;3644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5" name="Google Shape;3645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6" name="Google Shape;3646;p85"/>
          <p:cNvGrpSpPr/>
          <p:nvPr/>
        </p:nvGrpSpPr>
        <p:grpSpPr>
          <a:xfrm>
            <a:off x="5021400" y="3857230"/>
            <a:ext cx="335624" cy="317798"/>
            <a:chOff x="3963749" y="540574"/>
            <a:chExt cx="1216471" cy="1151860"/>
          </a:xfrm>
        </p:grpSpPr>
        <p:sp>
          <p:nvSpPr>
            <p:cNvPr id="3647" name="Google Shape;3647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8" name="Google Shape;3648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3649" name="Google Shape;3649;p85"/>
          <p:cNvCxnSpPr/>
          <p:nvPr/>
        </p:nvCxnSpPr>
        <p:spPr>
          <a:xfrm>
            <a:off x="5507650" y="320568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0" name="Google Shape;3650;p85"/>
          <p:cNvCxnSpPr/>
          <p:nvPr/>
        </p:nvCxnSpPr>
        <p:spPr>
          <a:xfrm>
            <a:off x="5507650" y="350733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1" name="Google Shape;3651;p85"/>
          <p:cNvCxnSpPr/>
          <p:nvPr/>
        </p:nvCxnSpPr>
        <p:spPr>
          <a:xfrm>
            <a:off x="5507650" y="396376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2" name="Google Shape;3652;p85"/>
          <p:cNvCxnSpPr/>
          <p:nvPr/>
        </p:nvCxnSpPr>
        <p:spPr>
          <a:xfrm>
            <a:off x="5507650" y="426541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3" name="Google Shape;3653;p85"/>
          <p:cNvSpPr/>
          <p:nvPr/>
        </p:nvSpPr>
        <p:spPr>
          <a:xfrm>
            <a:off x="1017625" y="1642575"/>
            <a:ext cx="3311866" cy="323091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54" name="Google Shape;3654;p85"/>
          <p:cNvGrpSpPr/>
          <p:nvPr/>
        </p:nvGrpSpPr>
        <p:grpSpPr>
          <a:xfrm>
            <a:off x="1224525" y="2303430"/>
            <a:ext cx="335624" cy="317798"/>
            <a:chOff x="3963749" y="540574"/>
            <a:chExt cx="1216471" cy="1151860"/>
          </a:xfrm>
        </p:grpSpPr>
        <p:sp>
          <p:nvSpPr>
            <p:cNvPr id="3655" name="Google Shape;3655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6" name="Google Shape;3656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57" name="Google Shape;3657;p85"/>
          <p:cNvGrpSpPr/>
          <p:nvPr/>
        </p:nvGrpSpPr>
        <p:grpSpPr>
          <a:xfrm>
            <a:off x="1224525" y="3080330"/>
            <a:ext cx="335624" cy="317798"/>
            <a:chOff x="3963749" y="540574"/>
            <a:chExt cx="1216471" cy="1151860"/>
          </a:xfrm>
        </p:grpSpPr>
        <p:sp>
          <p:nvSpPr>
            <p:cNvPr id="3658" name="Google Shape;3658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9" name="Google Shape;3659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60" name="Google Shape;3660;p85"/>
          <p:cNvGrpSpPr/>
          <p:nvPr/>
        </p:nvGrpSpPr>
        <p:grpSpPr>
          <a:xfrm>
            <a:off x="1224525" y="3857230"/>
            <a:ext cx="335624" cy="317798"/>
            <a:chOff x="3963749" y="540574"/>
            <a:chExt cx="1216471" cy="1151860"/>
          </a:xfrm>
        </p:grpSpPr>
        <p:sp>
          <p:nvSpPr>
            <p:cNvPr id="3661" name="Google Shape;3661;p85"/>
            <p:cNvSpPr/>
            <p:nvPr/>
          </p:nvSpPr>
          <p:spPr>
            <a:xfrm>
              <a:off x="3963749" y="540574"/>
              <a:ext cx="1216471" cy="1151860"/>
            </a:xfrm>
            <a:custGeom>
              <a:avLst/>
              <a:gdLst/>
              <a:ahLst/>
              <a:cxnLst/>
              <a:rect l="l" t="t" r="r" b="b"/>
              <a:pathLst>
                <a:path w="48771" h="46176" extrusionOk="0">
                  <a:moveTo>
                    <a:pt x="20735" y="1"/>
                  </a:moveTo>
                  <a:cubicBezTo>
                    <a:pt x="16378" y="1"/>
                    <a:pt x="12155" y="1135"/>
                    <a:pt x="8444" y="3350"/>
                  </a:cubicBezTo>
                  <a:cubicBezTo>
                    <a:pt x="6113" y="4610"/>
                    <a:pt x="4349" y="6626"/>
                    <a:pt x="3277" y="9021"/>
                  </a:cubicBezTo>
                  <a:cubicBezTo>
                    <a:pt x="883" y="14376"/>
                    <a:pt x="1" y="20236"/>
                    <a:pt x="631" y="26033"/>
                  </a:cubicBezTo>
                  <a:cubicBezTo>
                    <a:pt x="1639" y="35044"/>
                    <a:pt x="7940" y="42668"/>
                    <a:pt x="16636" y="45188"/>
                  </a:cubicBezTo>
                  <a:cubicBezTo>
                    <a:pt x="18633" y="45854"/>
                    <a:pt x="20724" y="46176"/>
                    <a:pt x="22798" y="46176"/>
                  </a:cubicBezTo>
                  <a:cubicBezTo>
                    <a:pt x="23669" y="46176"/>
                    <a:pt x="24537" y="46119"/>
                    <a:pt x="25394" y="46007"/>
                  </a:cubicBezTo>
                  <a:cubicBezTo>
                    <a:pt x="33522" y="44810"/>
                    <a:pt x="39382" y="40336"/>
                    <a:pt x="43919" y="33846"/>
                  </a:cubicBezTo>
                  <a:cubicBezTo>
                    <a:pt x="47132" y="29436"/>
                    <a:pt x="48771" y="24017"/>
                    <a:pt x="48456" y="18535"/>
                  </a:cubicBezTo>
                  <a:cubicBezTo>
                    <a:pt x="48015" y="11793"/>
                    <a:pt x="44990" y="6815"/>
                    <a:pt x="38815" y="3791"/>
                  </a:cubicBezTo>
                  <a:cubicBezTo>
                    <a:pt x="37807" y="3287"/>
                    <a:pt x="36736" y="2846"/>
                    <a:pt x="35665" y="2468"/>
                  </a:cubicBezTo>
                  <a:cubicBezTo>
                    <a:pt x="31065" y="955"/>
                    <a:pt x="26276" y="136"/>
                    <a:pt x="21424" y="10"/>
                  </a:cubicBezTo>
                  <a:cubicBezTo>
                    <a:pt x="21194" y="4"/>
                    <a:pt x="20964" y="1"/>
                    <a:pt x="20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2" name="Google Shape;3662;p85"/>
            <p:cNvSpPr/>
            <p:nvPr/>
          </p:nvSpPr>
          <p:spPr>
            <a:xfrm>
              <a:off x="4207038" y="736426"/>
              <a:ext cx="805317" cy="760138"/>
            </a:xfrm>
            <a:custGeom>
              <a:avLst/>
              <a:gdLst/>
              <a:ahLst/>
              <a:cxnLst/>
              <a:rect l="l" t="t" r="r" b="b"/>
              <a:pathLst>
                <a:path w="135007" h="127433" extrusionOk="0">
                  <a:moveTo>
                    <a:pt x="128798" y="0"/>
                  </a:moveTo>
                  <a:cubicBezTo>
                    <a:pt x="127794" y="0"/>
                    <a:pt x="126786" y="344"/>
                    <a:pt x="125975" y="1155"/>
                  </a:cubicBezTo>
                  <a:cubicBezTo>
                    <a:pt x="109024" y="18711"/>
                    <a:pt x="93586" y="37782"/>
                    <a:pt x="79359" y="57760"/>
                  </a:cubicBezTo>
                  <a:lnTo>
                    <a:pt x="37283" y="115878"/>
                  </a:lnTo>
                  <a:cubicBezTo>
                    <a:pt x="31532" y="103468"/>
                    <a:pt x="26689" y="90754"/>
                    <a:pt x="22754" y="78041"/>
                  </a:cubicBezTo>
                  <a:cubicBezTo>
                    <a:pt x="18819" y="64722"/>
                    <a:pt x="17305" y="49284"/>
                    <a:pt x="8830" y="37782"/>
                  </a:cubicBezTo>
                  <a:cubicBezTo>
                    <a:pt x="8068" y="36734"/>
                    <a:pt x="6827" y="36286"/>
                    <a:pt x="5568" y="36286"/>
                  </a:cubicBezTo>
                  <a:cubicBezTo>
                    <a:pt x="2826" y="36286"/>
                    <a:pt x="0" y="38414"/>
                    <a:pt x="1867" y="41111"/>
                  </a:cubicBezTo>
                  <a:cubicBezTo>
                    <a:pt x="10040" y="52614"/>
                    <a:pt x="11251" y="68354"/>
                    <a:pt x="15186" y="81673"/>
                  </a:cubicBezTo>
                  <a:cubicBezTo>
                    <a:pt x="19727" y="96506"/>
                    <a:pt x="25478" y="111035"/>
                    <a:pt x="32138" y="124959"/>
                  </a:cubicBezTo>
                  <a:cubicBezTo>
                    <a:pt x="32954" y="126592"/>
                    <a:pt x="34563" y="127432"/>
                    <a:pt x="36204" y="127432"/>
                  </a:cubicBezTo>
                  <a:cubicBezTo>
                    <a:pt x="37606" y="127432"/>
                    <a:pt x="39032" y="126820"/>
                    <a:pt x="40008" y="125565"/>
                  </a:cubicBezTo>
                  <a:cubicBezTo>
                    <a:pt x="55446" y="104678"/>
                    <a:pt x="70581" y="83792"/>
                    <a:pt x="86018" y="62906"/>
                  </a:cubicBezTo>
                  <a:cubicBezTo>
                    <a:pt x="99943" y="42927"/>
                    <a:pt x="115380" y="23857"/>
                    <a:pt x="132029" y="6301"/>
                  </a:cubicBezTo>
                  <a:cubicBezTo>
                    <a:pt x="135006" y="3324"/>
                    <a:pt x="131919" y="0"/>
                    <a:pt x="128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3663" name="Google Shape;3663;p85"/>
          <p:cNvCxnSpPr/>
          <p:nvPr/>
        </p:nvCxnSpPr>
        <p:spPr>
          <a:xfrm>
            <a:off x="1710775" y="320568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4" name="Google Shape;3664;p85"/>
          <p:cNvCxnSpPr/>
          <p:nvPr/>
        </p:nvCxnSpPr>
        <p:spPr>
          <a:xfrm>
            <a:off x="1710775" y="3507335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5" name="Google Shape;3665;p85"/>
          <p:cNvCxnSpPr/>
          <p:nvPr/>
        </p:nvCxnSpPr>
        <p:spPr>
          <a:xfrm>
            <a:off x="1710775" y="396376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6" name="Google Shape;3666;p85"/>
          <p:cNvCxnSpPr/>
          <p:nvPr/>
        </p:nvCxnSpPr>
        <p:spPr>
          <a:xfrm>
            <a:off x="1710775" y="4265410"/>
            <a:ext cx="2231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7" name="Google Shape;3667;p8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SUY NGHĨ</a:t>
            </a:r>
            <a:endParaRPr dirty="0"/>
          </a:p>
        </p:txBody>
      </p:sp>
      <p:sp>
        <p:nvSpPr>
          <p:cNvPr id="3668" name="Google Shape;3668;p8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/>
              <a:t>TÍCH CỰC</a:t>
            </a:r>
            <a:endParaRPr dirty="0"/>
          </a:p>
        </p:txBody>
      </p:sp>
      <p:sp>
        <p:nvSpPr>
          <p:cNvPr id="3669" name="Google Shape;3669;p8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/>
              <a:t>TIÊU CỰC</a:t>
            </a:r>
            <a:endParaRPr dirty="0"/>
          </a:p>
        </p:txBody>
      </p:sp>
      <p:sp>
        <p:nvSpPr>
          <p:cNvPr id="3670" name="Google Shape;3670;p8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/>
              <a:t>Chán quá</a:t>
            </a:r>
            <a:endParaRPr dirty="0"/>
          </a:p>
        </p:txBody>
      </p:sp>
      <p:sp>
        <p:nvSpPr>
          <p:cNvPr id="3671" name="Google Shape;3671;p8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/>
              <a:t>Thật hạnh phúc</a:t>
            </a:r>
            <a:endParaRPr dirty="0"/>
          </a:p>
        </p:txBody>
      </p:sp>
      <p:sp>
        <p:nvSpPr>
          <p:cNvPr id="3672" name="Google Shape;3672;p85"/>
          <p:cNvSpPr/>
          <p:nvPr/>
        </p:nvSpPr>
        <p:spPr>
          <a:xfrm flipH="1">
            <a:off x="6690574" y="111700"/>
            <a:ext cx="1129011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3" name="Google Shape;3673;p85">
            <a:hlinkClick r:id="" action="ppaction://noaction"/>
          </p:cNvPr>
          <p:cNvSpPr txBox="1"/>
          <p:nvPr/>
        </p:nvSpPr>
        <p:spPr>
          <a:xfrm>
            <a:off x="6690563" y="126575"/>
            <a:ext cx="11289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Back</a:t>
            </a:r>
            <a:endParaRPr>
              <a:solidFill>
                <a:srgbClr val="FFFFFF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3674" name="Google Shape;3674;p85"/>
          <p:cNvSpPr/>
          <p:nvPr/>
        </p:nvSpPr>
        <p:spPr>
          <a:xfrm>
            <a:off x="7883274" y="111700"/>
            <a:ext cx="1129011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5" name="Google Shape;3675;p85">
            <a:hlinkClick r:id="" action="ppaction://noaction"/>
          </p:cNvPr>
          <p:cNvSpPr txBox="1"/>
          <p:nvPr/>
        </p:nvSpPr>
        <p:spPr>
          <a:xfrm>
            <a:off x="7883263" y="126575"/>
            <a:ext cx="11289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Next</a:t>
            </a:r>
            <a:endParaRPr>
              <a:solidFill>
                <a:srgbClr val="FFFFFF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3676" name="Google Shape;3676;p85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77" name="Google Shape;3677;p85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678" name="Google Shape;3678;p85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9" name="Google Shape;3679;p85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0" name="Google Shape;3680;p85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1" name="Google Shape;3681;p85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82" name="Google Shape;3682;p85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/>
          <p:cNvSpPr/>
          <p:nvPr/>
        </p:nvSpPr>
        <p:spPr>
          <a:xfrm>
            <a:off x="441686" y="1562827"/>
            <a:ext cx="693683" cy="504496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88528" y="1702676"/>
            <a:ext cx="7717500" cy="3066887"/>
          </a:xfrm>
        </p:spPr>
        <p:txBody>
          <a:bodyPr/>
          <a:lstStyle/>
          <a:p>
            <a:pPr algn="just"/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8"/>
          <p:cNvSpPr/>
          <p:nvPr/>
        </p:nvSpPr>
        <p:spPr>
          <a:xfrm rot="10800000">
            <a:off x="621806" y="662432"/>
            <a:ext cx="3848043" cy="304891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" name="Picture 8" descr="Dia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505" y="1294321"/>
            <a:ext cx="2961238" cy="2014077"/>
          </a:xfrm>
          <a:prstGeom prst="rect">
            <a:avLst/>
          </a:prstGeom>
        </p:spPr>
      </p:pic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38"/>
          <p:cNvSpPr/>
          <p:nvPr/>
        </p:nvSpPr>
        <p:spPr>
          <a:xfrm rot="10800000">
            <a:off x="1232356" y="3521984"/>
            <a:ext cx="2626942" cy="637997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38">
            <a:hlinkClick r:id="rId2" action="ppaction://hlinksldjump"/>
          </p:cNvPr>
          <p:cNvSpPr txBox="1"/>
          <p:nvPr/>
        </p:nvSpPr>
        <p:spPr>
          <a:xfrm>
            <a:off x="1850427" y="3654383"/>
            <a:ext cx="1390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Play!</a:t>
            </a:r>
            <a:endParaRPr sz="2000" dirty="0">
              <a:solidFill>
                <a:srgbClr val="FFFFFF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035" name="Google Shape;1035;p38"/>
          <p:cNvSpPr/>
          <p:nvPr/>
        </p:nvSpPr>
        <p:spPr>
          <a:xfrm>
            <a:off x="7332664" y="111702"/>
            <a:ext cx="1659065" cy="40293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282" y="1294321"/>
            <a:ext cx="3946717" cy="2225400"/>
          </a:xfrm>
        </p:spPr>
        <p:txBody>
          <a:bodyPr/>
          <a:lstStyle/>
          <a:p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96;p36"/>
          <p:cNvSpPr txBox="1">
            <a:spLocks noGrp="1"/>
          </p:cNvSpPr>
          <p:nvPr>
            <p:ph type="title"/>
          </p:nvPr>
        </p:nvSpPr>
        <p:spPr>
          <a:xfrm>
            <a:off x="999337" y="235709"/>
            <a:ext cx="741877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water, nature, reef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834" y="919355"/>
            <a:ext cx="6275986" cy="3928767"/>
          </a:xfrm>
          <a:prstGeom prst="rect">
            <a:avLst/>
          </a:prstGeom>
        </p:spPr>
      </p:pic>
      <p:pic>
        <p:nvPicPr>
          <p:cNvPr id="12" name="Picture 11" descr="A picture containing mountain, nature, outdoor, surrounde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22" y="947423"/>
            <a:ext cx="6171637" cy="4034707"/>
          </a:xfrm>
          <a:prstGeom prst="rect">
            <a:avLst/>
          </a:prstGeom>
        </p:spPr>
      </p:pic>
      <p:pic>
        <p:nvPicPr>
          <p:cNvPr id="14" name="Picture 13" descr="A picture containing person, outdoor, ground, spor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95" y="919355"/>
            <a:ext cx="6334125" cy="4152900"/>
          </a:xfrm>
          <a:prstGeom prst="rect">
            <a:avLst/>
          </a:prstGeom>
        </p:spPr>
      </p:pic>
      <p:pic>
        <p:nvPicPr>
          <p:cNvPr id="16" name="Picture 15" descr="A picture containing ground, outdoor, person, transport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695" y="919355"/>
            <a:ext cx="6822059" cy="4042433"/>
          </a:xfrm>
          <a:prstGeom prst="rect">
            <a:avLst/>
          </a:prstGeom>
        </p:spPr>
      </p:pic>
      <p:pic>
        <p:nvPicPr>
          <p:cNvPr id="18" name="Picture 17" descr="A person sitting in a chair&#10;&#10;Description automatically generated with medium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227" y="829230"/>
            <a:ext cx="5537200" cy="4152900"/>
          </a:xfrm>
          <a:prstGeom prst="rect">
            <a:avLst/>
          </a:prstGeom>
        </p:spPr>
      </p:pic>
      <p:pic>
        <p:nvPicPr>
          <p:cNvPr id="20" name="Picture 19" descr="A person in a suit standing at a table in front of a crowd&#10;&#10;Description automatically generated with medium confiden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241" y="829230"/>
            <a:ext cx="5498550" cy="4132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39481" y="1537137"/>
            <a:ext cx="7191244" cy="3066887"/>
          </a:xfrm>
        </p:spPr>
        <p:txBody>
          <a:bodyPr/>
          <a:lstStyle/>
          <a:p>
            <a:pPr algn="just"/>
            <a:r>
              <a:rPr lang="en-US" sz="3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30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phấn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chấn</a:t>
            </a:r>
            <a:r>
              <a:rPr lang="en-US" sz="3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30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clip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hay,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/>
          <p:cNvSpPr/>
          <p:nvPr/>
        </p:nvSpPr>
        <p:spPr>
          <a:xfrm>
            <a:off x="648274" y="1458310"/>
            <a:ext cx="693683" cy="504496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875" name="Google Shape;875;p35"/>
          <p:cNvSpPr txBox="1">
            <a:spLocks noGrp="1"/>
          </p:cNvSpPr>
          <p:nvPr>
            <p:ph type="ctrTitle"/>
          </p:nvPr>
        </p:nvSpPr>
        <p:spPr>
          <a:xfrm>
            <a:off x="3310297" y="2213006"/>
            <a:ext cx="5880551" cy="1976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NHIỆM VỤ 8:</a:t>
            </a:r>
            <a:br>
              <a:rPr lang="en-GB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 TẠO </a:t>
            </a:r>
            <a:b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 LỌ THẦN KỲ</a:t>
            </a:r>
            <a:endParaRPr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2269</Words>
  <Application>WPS Presentation</Application>
  <PresentationFormat>On-screen Show (16:9)</PresentationFormat>
  <Paragraphs>85</Paragraphs>
  <Slides>18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Arial</vt:lpstr>
      <vt:lpstr>Nanum Pen Script</vt:lpstr>
      <vt:lpstr>Nunito</vt:lpstr>
      <vt:lpstr>Times New Roman</vt:lpstr>
      <vt:lpstr>Tahoma</vt:lpstr>
      <vt:lpstr>Calibri</vt:lpstr>
      <vt:lpstr>Microsoft YaHei</vt:lpstr>
      <vt:lpstr>Arial Unicode MS</vt:lpstr>
      <vt:lpstr>World Environment Day by Slidesgo</vt:lpstr>
      <vt:lpstr>PowerPoint 演示文稿</vt:lpstr>
      <vt:lpstr>NHIỆM VỤ 7: SUY NGHĨ  TÍCH CỰC ĐỂ KIỂM SOÁT CẢM XÚC</vt:lpstr>
      <vt:lpstr>PowerPoint 演示文稿</vt:lpstr>
      <vt:lpstr>TIÊU CỰC</vt:lpstr>
      <vt:lpstr>PowerPoint 演示文稿</vt:lpstr>
      <vt:lpstr>PowerPoint 演示文稿</vt:lpstr>
      <vt:lpstr>Em có cảm xúc gì sau khi các hình ảnh sau?</vt:lpstr>
      <vt:lpstr>PowerPoint 演示文稿</vt:lpstr>
      <vt:lpstr>NHIỆM VỤ 8: SÁNG TẠO  CHIẾC LỌ THẦN KỲ</vt:lpstr>
      <vt:lpstr>Chiếc lọ thần kỳ của em có bao nhiêu tờ giấy?</vt:lpstr>
      <vt:lpstr>PowerPoint 演示文稿</vt:lpstr>
      <vt:lpstr>PowerPoint 演示文稿</vt:lpstr>
      <vt:lpstr>NHIỆM VỤ 9: CHIẾN THẮNG BẢN THÂN</vt:lpstr>
      <vt:lpstr>Hoạt động: Xử lý tình huống</vt:lpstr>
      <vt:lpstr>Thảo luận theo nhóm để xử lý tình huống sau:</vt:lpstr>
      <vt:lpstr>PowerPoint 演示文稿</vt:lpstr>
      <vt:lpstr>Thảo luận theo nhóm để xử lý tình huống sau: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NGÀY NHÀ GIÁO VIỆT NAM</dc:title>
  <dc:creator>Administrator</dc:creator>
  <cp:lastModifiedBy>PC</cp:lastModifiedBy>
  <cp:revision>15</cp:revision>
  <dcterms:created xsi:type="dcterms:W3CDTF">2022-07-19T12:16:00Z</dcterms:created>
  <dcterms:modified xsi:type="dcterms:W3CDTF">2022-07-27T10:49:03Z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FB69E45F7E594D4F936564A8394856D4</vt:lpwstr>
  </property>
  <property fmtid="{D5CDD505-2E9C-101B-9397-08002B2CF9AE}" pid="3" name="KSOProductBuildVer">
    <vt:lpwstr>1033-11.2.0.11191</vt:lpwstr>
  </property>
</Properties>
</file>