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4"/>
  </p:notesMasterIdLst>
  <p:sldIdLst>
    <p:sldId id="286" r:id="rId2"/>
    <p:sldId id="281" r:id="rId3"/>
    <p:sldId id="257" r:id="rId4"/>
    <p:sldId id="287" r:id="rId5"/>
    <p:sldId id="291" r:id="rId6"/>
    <p:sldId id="261" r:id="rId7"/>
    <p:sldId id="289" r:id="rId8"/>
    <p:sldId id="290" r:id="rId9"/>
    <p:sldId id="270" r:id="rId10"/>
    <p:sldId id="288" r:id="rId11"/>
    <p:sldId id="284" r:id="rId12"/>
    <p:sldId id="28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83FEB-5C78-4000-A11E-8A5CA2C539B4}" type="datetimeFigureOut">
              <a:rPr lang="en-US" smtClean="0"/>
              <a:pPr/>
              <a:t>07/29/2022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A9E3B-6846-4B4C-87F9-9930886F5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00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639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68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3825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4560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50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271768F-9E29-42E3-96B2-A55A026722C5}" type="datetimeFigureOut">
              <a:rPr lang="vi-VN" smtClean="0"/>
              <a:pPr/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48B65C9-696F-4459-A760-E088445C6977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34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768F-9E29-42E3-96B2-A55A026722C5}" type="datetimeFigureOut">
              <a:rPr lang="vi-VN" smtClean="0"/>
              <a:pPr/>
              <a:t>29/07/2022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65C9-696F-4459-A760-E088445C697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570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768F-9E29-42E3-96B2-A55A026722C5}" type="datetimeFigureOut">
              <a:rPr lang="vi-VN" smtClean="0"/>
              <a:pPr/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65C9-696F-4459-A760-E088445C6977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623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768F-9E29-42E3-96B2-A55A026722C5}" type="datetimeFigureOut">
              <a:rPr lang="vi-VN" smtClean="0"/>
              <a:pPr/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65C9-696F-4459-A760-E088445C6977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176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768F-9E29-42E3-96B2-A55A026722C5}" type="datetimeFigureOut">
              <a:rPr lang="vi-VN" smtClean="0"/>
              <a:pPr/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65C9-696F-4459-A760-E088445C697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3222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768F-9E29-42E3-96B2-A55A026722C5}" type="datetimeFigureOut">
              <a:rPr lang="vi-VN" smtClean="0"/>
              <a:pPr/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65C9-696F-4459-A760-E088445C6977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690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768F-9E29-42E3-96B2-A55A026722C5}" type="datetimeFigureOut">
              <a:rPr lang="vi-VN" smtClean="0"/>
              <a:pPr/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65C9-696F-4459-A760-E088445C6977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313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768F-9E29-42E3-96B2-A55A026722C5}" type="datetimeFigureOut">
              <a:rPr lang="vi-VN" smtClean="0"/>
              <a:pPr/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65C9-696F-4459-A760-E088445C6977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509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768F-9E29-42E3-96B2-A55A026722C5}" type="datetimeFigureOut">
              <a:rPr lang="vi-VN" smtClean="0"/>
              <a:pPr/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65C9-696F-4459-A760-E088445C6977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820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3948733" y="2655767"/>
            <a:ext cx="4294400" cy="1546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7098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3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49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768F-9E29-42E3-96B2-A55A026722C5}" type="datetimeFigureOut">
              <a:rPr lang="vi-VN" smtClean="0"/>
              <a:pPr/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65C9-696F-4459-A760-E088445C697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3263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2456634" y="1596100"/>
            <a:ext cx="5487199" cy="829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2456634" y="2557708"/>
            <a:ext cx="5487199" cy="360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567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768F-9E29-42E3-96B2-A55A026722C5}" type="datetimeFigureOut">
              <a:rPr lang="vi-VN" smtClean="0"/>
              <a:pPr/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65C9-696F-4459-A760-E088445C6977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05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768F-9E29-42E3-96B2-A55A026722C5}" type="datetimeFigureOut">
              <a:rPr lang="vi-VN" smtClean="0"/>
              <a:pPr/>
              <a:t>29/07/2022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65C9-696F-4459-A760-E088445C697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73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768F-9E29-42E3-96B2-A55A026722C5}" type="datetimeFigureOut">
              <a:rPr lang="vi-VN" smtClean="0"/>
              <a:pPr/>
              <a:t>29/07/2022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65C9-696F-4459-A760-E088445C6977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17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768F-9E29-42E3-96B2-A55A026722C5}" type="datetimeFigureOut">
              <a:rPr lang="vi-VN" smtClean="0"/>
              <a:pPr/>
              <a:t>29/07/2022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65C9-696F-4459-A760-E088445C6977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9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768F-9E29-42E3-96B2-A55A026722C5}" type="datetimeFigureOut">
              <a:rPr lang="vi-VN" smtClean="0"/>
              <a:pPr/>
              <a:t>29/07/2022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65C9-696F-4459-A760-E088445C697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440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768F-9E29-42E3-96B2-A55A026722C5}" type="datetimeFigureOut">
              <a:rPr lang="vi-VN" smtClean="0"/>
              <a:pPr/>
              <a:t>29/07/2022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65C9-696F-4459-A760-E088445C6977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67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768F-9E29-42E3-96B2-A55A026722C5}" type="datetimeFigureOut">
              <a:rPr lang="vi-VN" smtClean="0"/>
              <a:pPr/>
              <a:t>29/07/2022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65C9-696F-4459-A760-E088445C697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52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71768F-9E29-42E3-96B2-A55A026722C5}" type="datetimeFigureOut">
              <a:rPr lang="vi-VN" smtClean="0"/>
              <a:pPr/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8B65C9-696F-4459-A760-E088445C697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291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yandex.com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ask.com/" TargetMode="External"/><Relationship Id="rId5" Type="http://schemas.openxmlformats.org/officeDocument/2006/relationships/hyperlink" Target="http://www.baidu.com/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s://duckduckgo.com/" TargetMode="Externa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73E534-175E-1777-F573-B72C803E3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920"/>
            <a:ext cx="12192000" cy="60261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AA4F59-DD2E-A239-9034-5E192CC97C53}"/>
              </a:ext>
            </a:extLst>
          </p:cNvPr>
          <p:cNvSpPr/>
          <p:nvPr/>
        </p:nvSpPr>
        <p:spPr>
          <a:xfrm>
            <a:off x="3098426" y="3815474"/>
            <a:ext cx="5412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TIN HỌC LỚP 6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547530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08015" y="847742"/>
            <a:ext cx="1050036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28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altLang="vi-VN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Google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endParaRPr lang="en-US" alt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-1" y="126610"/>
            <a:ext cx="116480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47" y="1963156"/>
            <a:ext cx="8591107" cy="483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8250382" y="4821382"/>
            <a:ext cx="1402773" cy="342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9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ctrTitle" idx="4294967295"/>
          </p:nvPr>
        </p:nvSpPr>
        <p:spPr>
          <a:xfrm>
            <a:off x="0" y="773113"/>
            <a:ext cx="8324850" cy="1546225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tin: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subTitle" idx="4294967295"/>
          </p:nvPr>
        </p:nvSpPr>
        <p:spPr>
          <a:xfrm>
            <a:off x="0" y="2403475"/>
            <a:ext cx="9678988" cy="145097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500" b="1" dirty="0">
                <a:solidFill>
                  <a:srgbClr val="B0D85B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b="1" dirty="0" err="1">
                <a:solidFill>
                  <a:srgbClr val="B0D85B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500" b="1" dirty="0">
                <a:solidFill>
                  <a:srgbClr val="B0D8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B0D85B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500" b="1" dirty="0">
                <a:solidFill>
                  <a:srgbClr val="B0D8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B0D85B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500" b="1" dirty="0">
                <a:solidFill>
                  <a:srgbClr val="B0D85B"/>
                </a:solidFill>
                <a:latin typeface="Times New Roman" pitchFamily="18" charset="0"/>
                <a:cs typeface="Times New Roman" pitchFamily="18" charset="0"/>
              </a:rPr>
              <a:t> tiếp </a:t>
            </a:r>
            <a:r>
              <a:rPr lang="en-US" sz="3500" b="1" dirty="0" err="1">
                <a:solidFill>
                  <a:srgbClr val="B0D85B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500" b="1" dirty="0">
                <a:solidFill>
                  <a:srgbClr val="B0D8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B0D85B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500" b="1" dirty="0">
                <a:solidFill>
                  <a:srgbClr val="B0D8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B0D85B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500" b="1" dirty="0">
                <a:solidFill>
                  <a:srgbClr val="B0D8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B0D85B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500" b="1" dirty="0">
                <a:solidFill>
                  <a:srgbClr val="B0D85B"/>
                </a:solidFill>
                <a:latin typeface="Times New Roman" pitchFamily="18" charset="0"/>
                <a:cs typeface="Times New Roman" pitchFamily="18" charset="0"/>
              </a:rPr>
              <a:t> website </a:t>
            </a:r>
            <a:r>
              <a:rPr lang="en-US" sz="3500" b="1" dirty="0" err="1">
                <a:solidFill>
                  <a:srgbClr val="B0D85B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>
                <a:solidFill>
                  <a:srgbClr val="B0D8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B0D85B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3500" b="1" dirty="0">
              <a:solidFill>
                <a:srgbClr val="B0D85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3500" b="1" dirty="0">
                <a:solidFill>
                  <a:srgbClr val="B0D85B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b="1" dirty="0" err="1">
                <a:solidFill>
                  <a:srgbClr val="B0D85B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500" b="1" dirty="0">
                <a:solidFill>
                  <a:srgbClr val="B0D8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B0D85B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500" b="1" dirty="0">
                <a:solidFill>
                  <a:srgbClr val="B0D8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B0D85B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500" b="1" dirty="0">
                <a:solidFill>
                  <a:srgbClr val="B0D8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B0D85B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500" b="1" dirty="0">
                <a:solidFill>
                  <a:srgbClr val="B0D8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B0D85B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3500" b="1" dirty="0">
              <a:solidFill>
                <a:srgbClr val="B0D85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0775" y="363468"/>
            <a:ext cx="4572000" cy="52322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5421451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ctrTitle" idx="4294967295"/>
          </p:nvPr>
        </p:nvSpPr>
        <p:spPr>
          <a:xfrm>
            <a:off x="0" y="0"/>
            <a:ext cx="7227888" cy="1546225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subTitle" idx="4294967295"/>
          </p:nvPr>
        </p:nvSpPr>
        <p:spPr>
          <a:xfrm>
            <a:off x="0" y="1517650"/>
            <a:ext cx="9002713" cy="280035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21900" tIns="121900" rIns="121900" bIns="121900" rtlCol="0" anchor="t" anchorCtr="0"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n-US" sz="3000" b="1" dirty="0">
                <a:solidFill>
                  <a:srgbClr val="B0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000" b="1" dirty="0">
                <a:solidFill>
                  <a:srgbClr val="B0D85B"/>
                </a:solidFill>
                <a:latin typeface="+mj-lt"/>
                <a:cs typeface="Arial" panose="020B0604020202020204" pitchFamily="34" charset="0"/>
              </a:rPr>
              <a:t>Em hãy tìm kiếm và trình bày bằng </a:t>
            </a:r>
            <a:r>
              <a:rPr lang="en-US" sz="3000" b="1" dirty="0" err="1">
                <a:solidFill>
                  <a:srgbClr val="B0D85B"/>
                </a:solidFill>
                <a:latin typeface="+mj-lt"/>
                <a:cs typeface="Arial" panose="020B0604020202020204" pitchFamily="34" charset="0"/>
              </a:rPr>
              <a:t>tệp</a:t>
            </a:r>
            <a:r>
              <a:rPr lang="en-US" sz="3000" b="1" dirty="0">
                <a:solidFill>
                  <a:srgbClr val="B0D85B"/>
                </a:solidFill>
                <a:latin typeface="+mj-lt"/>
                <a:cs typeface="Arial" panose="020B0604020202020204" pitchFamily="34" charset="0"/>
              </a:rPr>
              <a:t> word </a:t>
            </a:r>
            <a:r>
              <a:rPr lang="vi-VN" sz="3000" b="1" dirty="0">
                <a:solidFill>
                  <a:srgbClr val="B0D85B"/>
                </a:solidFill>
                <a:latin typeface="+mj-lt"/>
                <a:cs typeface="Arial" panose="020B0604020202020204" pitchFamily="34" charset="0"/>
              </a:rPr>
              <a:t>về 1 hoặc 1 vài bài thơ về tuổi học trò mà em yêu thích. 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3000" b="1" dirty="0">
                <a:solidFill>
                  <a:srgbClr val="B0D85B"/>
                </a:solidFill>
                <a:latin typeface="+mj-lt"/>
                <a:cs typeface="Arial" panose="020B0604020202020204" pitchFamily="34" charset="0"/>
              </a:rPr>
              <a:t>   </a:t>
            </a:r>
            <a:r>
              <a:rPr lang="vi-VN" sz="3000" b="1" dirty="0">
                <a:solidFill>
                  <a:srgbClr val="B0D85B"/>
                </a:solidFill>
                <a:latin typeface="+mj-lt"/>
                <a:cs typeface="Arial" panose="020B0604020202020204" pitchFamily="34" charset="0"/>
              </a:rPr>
              <a:t>(Tham khảo các thông tin từ Internet)</a:t>
            </a:r>
          </a:p>
          <a:p>
            <a:pPr>
              <a:spcBef>
                <a:spcPts val="0"/>
              </a:spcBef>
              <a:buNone/>
            </a:pPr>
            <a:r>
              <a:rPr lang="en-US" sz="3000" b="1" dirty="0">
                <a:solidFill>
                  <a:srgbClr val="B0D85B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76289" y="63914"/>
            <a:ext cx="4572000" cy="52322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 VỀ NHÀ</a:t>
            </a:r>
          </a:p>
        </p:txBody>
      </p:sp>
    </p:spTree>
    <p:extLst>
      <p:ext uri="{BB962C8B-B14F-4D97-AF65-F5344CB8AC3E}">
        <p14:creationId xmlns:p14="http://schemas.microsoft.com/office/powerpoint/2010/main" val="20704795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subTitle" idx="4294967295"/>
          </p:nvPr>
        </p:nvSpPr>
        <p:spPr>
          <a:xfrm>
            <a:off x="0" y="2369344"/>
            <a:ext cx="9131300" cy="2119312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 b="1" dirty="0">
                <a:latin typeface="Times New Roman" pitchFamily="18" charset="0"/>
                <a:cs typeface="Times New Roman" pitchFamily="18" charset="0"/>
              </a:rPr>
              <a:t>Em hãy truy cập trang web: 	</a:t>
            </a:r>
            <a:r>
              <a:rPr lang="en-US" sz="4800" b="1" dirty="0">
                <a:solidFill>
                  <a:srgbClr val="B0D85B"/>
                </a:solidFill>
                <a:latin typeface="Times New Roman" pitchFamily="18" charset="0"/>
                <a:cs typeface="Times New Roman" pitchFamily="18" charset="0"/>
              </a:rPr>
              <a:t>http://muctim.com.vn/</a:t>
            </a:r>
            <a:endParaRPr lang="en" sz="4800" b="1" dirty="0">
              <a:solidFill>
                <a:srgbClr val="B0D85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68750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V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à thực hiện thao tác lưu một tệp hình ảnh vào Destop của máy tính cá nhân.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67690" y="883143"/>
            <a:ext cx="5490755" cy="52322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KIỂM TRA KIẾN THỨC CŨ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BF22666-C8BB-4EEB-B86C-DE4762A83BBC}"/>
              </a:ext>
            </a:extLst>
          </p:cNvPr>
          <p:cNvSpPr txBox="1"/>
          <p:nvPr/>
        </p:nvSpPr>
        <p:spPr>
          <a:xfrm>
            <a:off x="2087217" y="4678138"/>
            <a:ext cx="6135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 13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5487370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60525" y="5159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vi-VN" altLang="vi-VN" sz="2800">
              <a:solidFill>
                <a:schemeClr val="tx1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ltGray">
          <a:xfrm rot="5400000">
            <a:off x="-2427288" y="1506538"/>
            <a:ext cx="4824413" cy="45418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ltGray">
          <a:xfrm rot="5400000" flipH="1">
            <a:off x="-2046287" y="1887537"/>
            <a:ext cx="4032250" cy="3749675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6" y="10769"/>
                  <a:pt x="10856" y="10800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799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gray">
          <a:xfrm>
            <a:off x="2362199" y="3346450"/>
            <a:ext cx="5740791" cy="76835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vi-VN" sz="2800" b="1" dirty="0"/>
          </a:p>
          <a:p>
            <a:pPr eaLnBrk="0" hangingPunct="0"/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trí</a:t>
            </a:r>
            <a:endParaRPr lang="en-US" altLang="vi-VN" sz="2800" b="1" dirty="0">
              <a:latin typeface="Times New Roman" pitchFamily="18" charset="0"/>
              <a:cs typeface="Times New Roman" pitchFamily="18" charset="0"/>
            </a:endParaRPr>
          </a:p>
          <a:p>
            <a:pPr algn="l" eaLnBrk="0" hangingPunct="0"/>
            <a:endParaRPr lang="en-US" altLang="vi-VN" sz="2800" b="1" dirty="0">
              <a:solidFill>
                <a:schemeClr val="tx1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gray">
          <a:xfrm>
            <a:off x="2014539" y="2396359"/>
            <a:ext cx="7034868" cy="68180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lí</a:t>
            </a:r>
            <a:endParaRPr lang="en-US" alt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gray">
          <a:xfrm>
            <a:off x="1328738" y="1371600"/>
            <a:ext cx="6235700" cy="76835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/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alt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782638" y="1408113"/>
            <a:ext cx="609600" cy="604837"/>
            <a:chOff x="2078" y="1680"/>
            <a:chExt cx="1615" cy="1615"/>
          </a:xfrm>
        </p:grpSpPr>
        <p:sp>
          <p:nvSpPr>
            <p:cNvPr id="12" name="Oval 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1481138" y="2362200"/>
            <a:ext cx="609600" cy="604838"/>
            <a:chOff x="2078" y="1680"/>
            <a:chExt cx="1615" cy="1615"/>
          </a:xfrm>
        </p:grpSpPr>
        <p:sp>
          <p:nvSpPr>
            <p:cNvPr id="19" name="Oval 1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grpSp>
        <p:nvGrpSpPr>
          <p:cNvPr id="25" name="Group 22"/>
          <p:cNvGrpSpPr>
            <a:grpSpLocks/>
          </p:cNvGrpSpPr>
          <p:nvPr/>
        </p:nvGrpSpPr>
        <p:grpSpPr bwMode="auto">
          <a:xfrm>
            <a:off x="1851025" y="3336925"/>
            <a:ext cx="568325" cy="604838"/>
            <a:chOff x="2078" y="1680"/>
            <a:chExt cx="1615" cy="1615"/>
          </a:xfrm>
        </p:grpSpPr>
        <p:sp>
          <p:nvSpPr>
            <p:cNvPr id="26" name="Oval 2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2" name="AutoShape 29"/>
          <p:cNvSpPr>
            <a:spLocks noChangeArrowheads="1"/>
          </p:cNvSpPr>
          <p:nvPr/>
        </p:nvSpPr>
        <p:spPr bwMode="gray">
          <a:xfrm>
            <a:off x="2010103" y="4398579"/>
            <a:ext cx="8395137" cy="79878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vi-VN" sz="2800" b="1" dirty="0"/>
          </a:p>
          <a:p>
            <a:pPr eaLnBrk="0" hangingPunct="0"/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endParaRPr lang="en-US" altLang="vi-VN" sz="28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altLang="vi-VN" sz="2800" b="1" dirty="0"/>
          </a:p>
        </p:txBody>
      </p:sp>
      <p:grpSp>
        <p:nvGrpSpPr>
          <p:cNvPr id="33" name="Group 30"/>
          <p:cNvGrpSpPr>
            <a:grpSpLocks/>
          </p:cNvGrpSpPr>
          <p:nvPr/>
        </p:nvGrpSpPr>
        <p:grpSpPr bwMode="auto">
          <a:xfrm>
            <a:off x="1524000" y="4465638"/>
            <a:ext cx="609600" cy="604837"/>
            <a:chOff x="2078" y="1680"/>
            <a:chExt cx="1615" cy="1615"/>
          </a:xfrm>
        </p:grpSpPr>
        <p:sp>
          <p:nvSpPr>
            <p:cNvPr id="34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5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7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40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33338" y="2587625"/>
            <a:ext cx="1600200" cy="18651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vi-VN" sz="3200" b="1" dirty="0">
                <a:solidFill>
                  <a:srgbClr val="6600CC"/>
                </a:solidFill>
              </a:rPr>
              <a:t>NỘI DUNG BÀI </a:t>
            </a:r>
            <a:br>
              <a:rPr lang="en-US" altLang="vi-VN" sz="3200" b="1" dirty="0">
                <a:solidFill>
                  <a:srgbClr val="6600CC"/>
                </a:solidFill>
              </a:rPr>
            </a:br>
            <a:r>
              <a:rPr lang="en-US" altLang="vi-VN" sz="3200" b="1" dirty="0">
                <a:solidFill>
                  <a:srgbClr val="6600CC"/>
                </a:solidFill>
              </a:rPr>
              <a:t>HỌC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0" y="0"/>
            <a:ext cx="12090400" cy="52322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4: THỰC HÀNH TÌM KIẾM THÔNG TIN TRÊN INTERNET </a:t>
            </a:r>
            <a:endParaRPr lang="en-US" altLang="vi-VN" sz="280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6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9742" y="118791"/>
            <a:ext cx="841030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altLang="vi-VN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800" b="1" dirty="0">
              <a:solidFill>
                <a:srgbClr val="FF0066"/>
              </a:solidFill>
              <a:latin typeface="Tahoma" panose="020B0604030504040204" pitchFamily="34" charset="0"/>
            </a:endParaRPr>
          </a:p>
        </p:txBody>
      </p:sp>
      <p:pic>
        <p:nvPicPr>
          <p:cNvPr id="1027" name="Picture 3" descr="C:\Users\Admin\Downloads\Desktop\t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" y="3756232"/>
            <a:ext cx="47625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Desktop\t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635" y="3431122"/>
            <a:ext cx="5810447" cy="29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ownloads\Desktop\tk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918" y="2417975"/>
            <a:ext cx="3768555" cy="310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ownloads\Desktop\tk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578" y="642011"/>
            <a:ext cx="4163422" cy="275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ownloads\Desktop\tk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4" y="1335715"/>
            <a:ext cx="4458628" cy="255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gray">
          <a:xfrm>
            <a:off x="595643" y="646386"/>
            <a:ext cx="7034868" cy="68180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lí</a:t>
            </a:r>
            <a:endParaRPr lang="en-US" alt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5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484143" y="118791"/>
            <a:ext cx="8019777" cy="6113416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 dirty="0">
                <a:latin typeface="Times New Roman" pitchFamily="18" charset="0"/>
                <a:cs typeface="Times New Roman" pitchFamily="18" charset="0"/>
                <a:hlinkClick r:id="rId3"/>
              </a:rPr>
              <a:t>https://yandex.com</a:t>
            </a:r>
            <a:br>
              <a:rPr lang="en" dirty="0">
                <a:latin typeface="Times New Roman" pitchFamily="18" charset="0"/>
                <a:cs typeface="Times New Roman" pitchFamily="18" charset="0"/>
              </a:rPr>
            </a:br>
            <a:r>
              <a:rPr lang="en" dirty="0">
                <a:latin typeface="Times New Roman" pitchFamily="18" charset="0"/>
                <a:cs typeface="Times New Roman" pitchFamily="18" charset="0"/>
                <a:hlinkClick r:id="rId4"/>
              </a:rPr>
              <a:t>https://duckduckgo.com</a:t>
            </a:r>
            <a:br>
              <a:rPr lang="en" dirty="0">
                <a:latin typeface="Times New Roman" pitchFamily="18" charset="0"/>
                <a:cs typeface="Times New Roman" pitchFamily="18" charset="0"/>
              </a:rPr>
            </a:br>
            <a:r>
              <a:rPr lang="en" dirty="0">
                <a:latin typeface="Times New Roman" pitchFamily="18" charset="0"/>
                <a:cs typeface="Times New Roman" pitchFamily="18" charset="0"/>
                <a:hlinkClick r:id="rId5"/>
              </a:rPr>
              <a:t>www.baidu.com</a:t>
            </a:r>
            <a:br>
              <a:rPr lang="en" dirty="0">
                <a:latin typeface="Times New Roman" pitchFamily="18" charset="0"/>
                <a:cs typeface="Times New Roman" pitchFamily="18" charset="0"/>
              </a:rPr>
            </a:br>
            <a:r>
              <a:rPr lang="en" dirty="0">
                <a:latin typeface="Times New Roman" pitchFamily="18" charset="0"/>
                <a:cs typeface="Times New Roman" pitchFamily="18" charset="0"/>
                <a:hlinkClick r:id="rId6"/>
              </a:rPr>
              <a:t>www.ask.com</a:t>
            </a: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endParaRPr lang="en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9743" y="118791"/>
            <a:ext cx="480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92" y="3250964"/>
            <a:ext cx="6387459" cy="360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92" y="3250965"/>
            <a:ext cx="6387459" cy="360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92" y="3250964"/>
            <a:ext cx="6387459" cy="360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92" y="3250964"/>
            <a:ext cx="6387459" cy="360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2434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9051" y="706617"/>
            <a:ext cx="419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http://www.google.com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205" y="1732367"/>
            <a:ext cx="6078756" cy="4863004"/>
          </a:xfrm>
          <a:prstGeom prst="rect">
            <a:avLst/>
          </a:prstGeom>
        </p:spPr>
      </p:pic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5572812" y="706617"/>
            <a:ext cx="5189900" cy="2996198"/>
            <a:chOff x="1776" y="1005"/>
            <a:chExt cx="4126" cy="1875"/>
          </a:xfrm>
        </p:grpSpPr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>
              <a:off x="1776" y="1296"/>
              <a:ext cx="2304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354" y="1005"/>
              <a:ext cx="2548" cy="327"/>
            </a:xfrm>
            <a:prstGeom prst="rect">
              <a:avLst/>
            </a:prstGeom>
            <a:solidFill>
              <a:srgbClr val="FF99FF"/>
            </a:solidFill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Ô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nhập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khóa</a:t>
              </a:r>
              <a:endParaRPr lang="en-US" alt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03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9051" y="706617"/>
            <a:ext cx="419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http://www.google.com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205" y="1732367"/>
            <a:ext cx="6078756" cy="4863004"/>
          </a:xfrm>
          <a:prstGeom prst="rect">
            <a:avLst/>
          </a:prstGeom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572812" y="706617"/>
            <a:ext cx="4890531" cy="2996198"/>
            <a:chOff x="1776" y="1005"/>
            <a:chExt cx="3888" cy="1875"/>
          </a:xfrm>
        </p:grpSpPr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>
              <a:off x="1776" y="1296"/>
              <a:ext cx="2304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116" y="1005"/>
              <a:ext cx="2548" cy="597"/>
            </a:xfrm>
            <a:prstGeom prst="rect">
              <a:avLst/>
            </a:prstGeom>
            <a:solidFill>
              <a:srgbClr val="FF99FF"/>
            </a:solidFill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khí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hậu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nam</a:t>
              </a:r>
              <a:endParaRPr lang="en-US" alt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03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92210" y="533197"/>
            <a:ext cx="419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http://www.google.com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40376F-223E-7102-B208-702DF4580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628" y="792753"/>
            <a:ext cx="6394327" cy="4683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79F331-4B9B-7597-59FC-6C43618A1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86" y="2136085"/>
            <a:ext cx="3755542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3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93895" y="1942957"/>
            <a:ext cx="1164804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vi-VN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93895" y="2952590"/>
            <a:ext cx="1150737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vi-VN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video ca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1853" y="5669433"/>
            <a:ext cx="115495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altLang="vi-VN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word,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914376" y="6163383"/>
            <a:ext cx="40679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Tenhocsinh_lop.docx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63398" y="6134874"/>
            <a:ext cx="40679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ở ổ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D)</a:t>
            </a:r>
          </a:p>
        </p:txBody>
      </p:sp>
      <p:sp>
        <p:nvSpPr>
          <p:cNvPr id="13" name="AutoShape 29"/>
          <p:cNvSpPr>
            <a:spLocks noChangeArrowheads="1"/>
          </p:cNvSpPr>
          <p:nvPr/>
        </p:nvSpPr>
        <p:spPr bwMode="gray">
          <a:xfrm>
            <a:off x="307426" y="867129"/>
            <a:ext cx="8395137" cy="79878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vi-VN" sz="2800" b="1" dirty="0"/>
          </a:p>
          <a:p>
            <a:pPr eaLnBrk="0" hangingPunct="0"/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endParaRPr lang="en-US" altLang="vi-VN" sz="28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altLang="vi-VN" sz="2800" b="1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83233" y="4476590"/>
            <a:ext cx="115073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94526" y="264651"/>
            <a:ext cx="5655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trí</a:t>
            </a:r>
            <a:endParaRPr lang="en-US" alt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32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10" grpId="0"/>
      <p:bldP spid="11" grpId="0"/>
      <p:bldP spid="12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375</TotalTime>
  <Words>458</Words>
  <Application>Microsoft Office PowerPoint</Application>
  <PresentationFormat>Widescreen</PresentationFormat>
  <Paragraphs>42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Garamond</vt:lpstr>
      <vt:lpstr>Tahoma</vt:lpstr>
      <vt:lpstr>Times New Roman</vt:lpstr>
      <vt:lpstr>Organic</vt:lpstr>
      <vt:lpstr>PowerPoint Presentation</vt:lpstr>
      <vt:lpstr>PowerPoint Presentation</vt:lpstr>
      <vt:lpstr>NỘI DUNG BÀI  HỌC</vt:lpstr>
      <vt:lpstr>PowerPoint Presentation</vt:lpstr>
      <vt:lpstr>https://yandex.com https://duckduckgo.com www.baidu.com www.ask.com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Có hai cách tìm kiếm thông tin:</vt:lpstr>
      <vt:lpstr>* Bài tập:</vt:lpstr>
    </vt:vector>
  </TitlesOfParts>
  <Company>VietNam.Com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minh</cp:lastModifiedBy>
  <cp:revision>71</cp:revision>
  <dcterms:created xsi:type="dcterms:W3CDTF">2019-10-02T03:07:04Z</dcterms:created>
  <dcterms:modified xsi:type="dcterms:W3CDTF">2022-07-29T15:38:53Z</dcterms:modified>
</cp:coreProperties>
</file>