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75" r:id="rId3"/>
    <p:sldId id="256" r:id="rId4"/>
    <p:sldId id="258" r:id="rId5"/>
    <p:sldId id="259" r:id="rId6"/>
    <p:sldId id="260" r:id="rId7"/>
    <p:sldId id="262" r:id="rId8"/>
    <p:sldId id="263" r:id="rId9"/>
    <p:sldId id="264" r:id="rId10"/>
    <p:sldId id="269" r:id="rId11"/>
    <p:sldId id="267" r:id="rId12"/>
    <p:sldId id="268" r:id="rId13"/>
    <p:sldId id="27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9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7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71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715A6-A7B8-4BC9-B697-1483A5F714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05C7C7-0312-431D-9DF7-7840225546B8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580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6AD50-9F81-4EA5-BFF8-1416FEC8C4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7069FD1-3CC8-4BEF-9506-50D58B1ACA3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30438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5E89C-C7E1-48CF-85D0-BDE8035FD1B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EA07AD-2694-46F5-9555-20BA3E1C4A41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751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5B221-2F62-4BE6-8A74-F6207184C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349F2B-238C-41A3-8F0E-636E16EEB699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317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C2C84-B8B1-4534-9AC6-823C5034EE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20249-903A-439E-A402-C8B0E5DC0AA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6411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D0D8B-F724-494A-A38C-E2B9D2EACC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49C56-ADC9-439E-BBEC-462C94B384A5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591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48BAD-D6D8-424A-8947-55E61161BD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8214A6-DD72-4626-B8B5-4383EC337924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869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DE36B-75A1-4D83-9397-B70FAF0C2FD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8E870E-6DCF-4E64-8BFC-0E5B4698299F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2157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52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E31B9-73A3-4FF7-9BDF-1CAACD06C3F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7AD12F-ED1C-4E74-9614-86A98434865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439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42D55-4BBF-4A6B-B07E-A71DE28CA7A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3D62AE-0696-4ED6-827C-03D923F9641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360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43A62-F6AE-48C8-901D-A764EB582D5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31AB10-42DE-48CA-A583-3E4EEC477C0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548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1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08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51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1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93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1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71658-3DF9-48B3-B1FF-880E274D84A3}" type="datetimeFigureOut">
              <a:rPr lang="en-US" smtClean="0"/>
              <a:t>7/27/2022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29D04-5324-4A44-9F7A-DC70A9484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77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A686F7B-7FDC-4BE3-84F3-7DBB58B91D9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7/27/2022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0CEC4E-FEA4-4C17-A629-B65D5740FC83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69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76"/>
            <a:ext cx="12192000" cy="581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5867400"/>
            <a:ext cx="12192000" cy="990600"/>
          </a:xfrm>
          <a:prstGeom prst="rect">
            <a:avLst/>
          </a:prstGeom>
          <a:solidFill>
            <a:srgbClr val="9933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000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TOÁN </a:t>
            </a:r>
          </a:p>
        </p:txBody>
      </p:sp>
    </p:spTree>
    <p:extLst>
      <p:ext uri="{BB962C8B-B14F-4D97-AF65-F5344CB8AC3E}">
        <p14:creationId xmlns:p14="http://schemas.microsoft.com/office/powerpoint/2010/main" val="225401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6254" y="73747"/>
            <a:ext cx="2860964" cy="785236"/>
          </a:xfrm>
        </p:spPr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2802458"/>
            <a:ext cx="11666219" cy="6096000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 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35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40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6A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6D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Ta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36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            40 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=&gt;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6B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6D 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180835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6A, 6B, 6C, 6D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35; 36; 39; 40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3842" y="800911"/>
            <a:ext cx="9717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7" name="Picture 57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9006" y="195943"/>
            <a:ext cx="282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49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44583" y="2221259"/>
            <a:ext cx="9757954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19 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40 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 + 40) 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988477" y="2651373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5825549" y="2651373"/>
            <a:ext cx="560484" cy="584775"/>
            <a:chOff x="5712994" y="4265612"/>
            <a:chExt cx="560484" cy="58477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2994" y="4265612"/>
                  <a:ext cx="560484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>
            <a:xfrm flipH="1">
              <a:off x="5879940" y="4421529"/>
              <a:ext cx="216060" cy="24306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321070" y="1215864"/>
            <a:ext cx="11354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Huệ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40653" y="-30337"/>
            <a:ext cx="2597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57" descr="boy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7162" y="446716"/>
            <a:ext cx="19062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0576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1862">
            <a:off x="1168106" y="1883956"/>
            <a:ext cx="3451051" cy="239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25" y="2637103"/>
            <a:ext cx="3958134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9" y="1823112"/>
            <a:ext cx="1495425" cy="171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7"/>
          <p:cNvSpPr>
            <a:spLocks noChangeArrowheads="1"/>
          </p:cNvSpPr>
          <p:nvPr/>
        </p:nvSpPr>
        <p:spPr bwMode="auto">
          <a:xfrm>
            <a:off x="324284" y="186399"/>
            <a:ext cx="25955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6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3600" b="1" i="1" u="sng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7">
            <a:extLst>
              <a:ext uri="{FF2B5EF4-FFF2-40B4-BE49-F238E27FC236}">
                <a16:creationId xmlns:a16="http://schemas.microsoft.com/office/drawing/2014/main" id="{AD06B9E9-B03E-4023-8569-7C414805D097}"/>
              </a:ext>
            </a:extLst>
          </p:cNvPr>
          <p:cNvSpPr>
            <a:spLocks noChangeArrowheads="1"/>
          </p:cNvSpPr>
          <p:nvPr/>
        </p:nvSpPr>
        <p:spPr bwMode="auto">
          <a:xfrm rot="19780343">
            <a:off x="2131477" y="1323896"/>
            <a:ext cx="1986652" cy="4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prstTxWarp prst="textWave2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</p:txBody>
      </p:sp>
      <p:sp>
        <p:nvSpPr>
          <p:cNvPr id="7" name="MMConnector">
            <a:extLst>
              <a:ext uri="{FF2B5EF4-FFF2-40B4-BE49-F238E27FC236}">
                <a16:creationId xmlns:a16="http://schemas.microsoft.com/office/drawing/2014/main" id="{DF6B6089-99CA-4356-8C30-B70BDE72A7C9}"/>
              </a:ext>
            </a:extLst>
          </p:cNvPr>
          <p:cNvSpPr/>
          <p:nvPr/>
        </p:nvSpPr>
        <p:spPr>
          <a:xfrm rot="12360670">
            <a:off x="1249405" y="-1845545"/>
            <a:ext cx="2138988" cy="3032195"/>
          </a:xfrm>
          <a:custGeom>
            <a:avLst/>
            <a:gdLst/>
            <a:ahLst/>
            <a:cxnLst/>
            <a:rect l="0" t="0" r="0" b="0"/>
            <a:pathLst>
              <a:path w="808105" h="1544819">
                <a:moveTo>
                  <a:pt x="270708" y="-644470"/>
                </a:moveTo>
                <a:cubicBezTo>
                  <a:pt x="279313" y="-661580"/>
                  <a:pt x="274480" y="-678351"/>
                  <a:pt x="261434" y="-684972"/>
                </a:cubicBezTo>
                <a:cubicBezTo>
                  <a:pt x="248388" y="-691594"/>
                  <a:pt x="231379" y="-685897"/>
                  <a:pt x="223268" y="-668547"/>
                </a:cubicBezTo>
                <a:cubicBezTo>
                  <a:pt x="215534" y="-652004"/>
                  <a:pt x="207800" y="-635462"/>
                  <a:pt x="200659" y="-618745"/>
                </a:cubicBezTo>
                <a:cubicBezTo>
                  <a:pt x="193519" y="-602028"/>
                  <a:pt x="186973" y="-585137"/>
                  <a:pt x="180741" y="-568175"/>
                </a:cubicBezTo>
                <a:cubicBezTo>
                  <a:pt x="174509" y="-551213"/>
                  <a:pt x="168592" y="-534181"/>
                  <a:pt x="162969" y="-517086"/>
                </a:cubicBezTo>
                <a:cubicBezTo>
                  <a:pt x="157347" y="-499992"/>
                  <a:pt x="152019" y="-482836"/>
                  <a:pt x="146916" y="-465640"/>
                </a:cubicBezTo>
                <a:cubicBezTo>
                  <a:pt x="141813" y="-448445"/>
                  <a:pt x="136934" y="-431210"/>
                  <a:pt x="132238" y="-413947"/>
                </a:cubicBezTo>
                <a:cubicBezTo>
                  <a:pt x="127542" y="-396683"/>
                  <a:pt x="123028" y="-379392"/>
                  <a:pt x="118658" y="-362082"/>
                </a:cubicBezTo>
                <a:cubicBezTo>
                  <a:pt x="114287" y="-344771"/>
                  <a:pt x="110060" y="-327442"/>
                  <a:pt x="105943" y="-310101"/>
                </a:cubicBezTo>
                <a:cubicBezTo>
                  <a:pt x="101827" y="-292759"/>
                  <a:pt x="97821" y="-275406"/>
                  <a:pt x="93898" y="-258045"/>
                </a:cubicBezTo>
                <a:cubicBezTo>
                  <a:pt x="89975" y="-240685"/>
                  <a:pt x="86134" y="-223317"/>
                  <a:pt x="82351" y="-205947"/>
                </a:cubicBezTo>
                <a:cubicBezTo>
                  <a:pt x="78567" y="-188578"/>
                  <a:pt x="74842" y="-171205"/>
                  <a:pt x="71150" y="-153834"/>
                </a:cubicBezTo>
                <a:cubicBezTo>
                  <a:pt x="67458" y="-136463"/>
                  <a:pt x="63801" y="-119094"/>
                  <a:pt x="60157" y="-101729"/>
                </a:cubicBezTo>
                <a:cubicBezTo>
                  <a:pt x="56513" y="-84364"/>
                  <a:pt x="52881" y="-67004"/>
                  <a:pt x="49242" y="-49653"/>
                </a:cubicBezTo>
                <a:cubicBezTo>
                  <a:pt x="45603" y="-32301"/>
                  <a:pt x="41956" y="-14958"/>
                  <a:pt x="38281" y="2373"/>
                </a:cubicBezTo>
                <a:cubicBezTo>
                  <a:pt x="34606" y="19704"/>
                  <a:pt x="30904" y="37023"/>
                  <a:pt x="27153" y="54325"/>
                </a:cubicBezTo>
                <a:cubicBezTo>
                  <a:pt x="23401" y="71628"/>
                  <a:pt x="19602" y="88915"/>
                  <a:pt x="15733" y="106180"/>
                </a:cubicBezTo>
                <a:cubicBezTo>
                  <a:pt x="11864" y="123446"/>
                  <a:pt x="7926" y="140690"/>
                  <a:pt x="3897" y="157909"/>
                </a:cubicBezTo>
                <a:cubicBezTo>
                  <a:pt x="-133" y="175127"/>
                  <a:pt x="-4254" y="192318"/>
                  <a:pt x="-8490" y="209476"/>
                </a:cubicBezTo>
                <a:cubicBezTo>
                  <a:pt x="-12725" y="226634"/>
                  <a:pt x="-17077" y="243759"/>
                  <a:pt x="-21569" y="260842"/>
                </a:cubicBezTo>
                <a:cubicBezTo>
                  <a:pt x="-26061" y="277924"/>
                  <a:pt x="-30694" y="294965"/>
                  <a:pt x="-35496" y="311952"/>
                </a:cubicBezTo>
                <a:cubicBezTo>
                  <a:pt x="-40299" y="328940"/>
                  <a:pt x="-45272" y="345874"/>
                  <a:pt x="-50447" y="362742"/>
                </a:cubicBezTo>
                <a:cubicBezTo>
                  <a:pt x="-55621" y="379609"/>
                  <a:pt x="-60998" y="396409"/>
                  <a:pt x="-66615" y="413124"/>
                </a:cubicBezTo>
                <a:cubicBezTo>
                  <a:pt x="-72231" y="429839"/>
                  <a:pt x="-78086" y="446468"/>
                  <a:pt x="-84222" y="462987"/>
                </a:cubicBezTo>
                <a:cubicBezTo>
                  <a:pt x="-90359" y="479506"/>
                  <a:pt x="-96777" y="495915"/>
                  <a:pt x="-103525" y="512182"/>
                </a:cubicBezTo>
                <a:cubicBezTo>
                  <a:pt x="-110273" y="528449"/>
                  <a:pt x="-117351" y="544573"/>
                  <a:pt x="-124815" y="560512"/>
                </a:cubicBezTo>
                <a:cubicBezTo>
                  <a:pt x="-132278" y="576450"/>
                  <a:pt x="-140128" y="592203"/>
                  <a:pt x="-148425" y="607711"/>
                </a:cubicBezTo>
                <a:cubicBezTo>
                  <a:pt x="-156723" y="623218"/>
                  <a:pt x="-165468" y="638482"/>
                  <a:pt x="-174730" y="653421"/>
                </a:cubicBezTo>
                <a:cubicBezTo>
                  <a:pt x="-183992" y="668360"/>
                  <a:pt x="-193769" y="682976"/>
                  <a:pt x="-204130" y="697164"/>
                </a:cubicBezTo>
                <a:cubicBezTo>
                  <a:pt x="-214492" y="711352"/>
                  <a:pt x="-225437" y="725113"/>
                  <a:pt x="-237023" y="738313"/>
                </a:cubicBezTo>
                <a:cubicBezTo>
                  <a:pt x="-248609" y="751513"/>
                  <a:pt x="-260837" y="764153"/>
                  <a:pt x="-273737" y="776077"/>
                </a:cubicBezTo>
                <a:cubicBezTo>
                  <a:pt x="-286637" y="788000"/>
                  <a:pt x="-300210" y="799208"/>
                  <a:pt x="-314434" y="809534"/>
                </a:cubicBezTo>
                <a:cubicBezTo>
                  <a:pt x="-328658" y="819860"/>
                  <a:pt x="-343533" y="829306"/>
                  <a:pt x="-358990" y="837739"/>
                </a:cubicBezTo>
                <a:cubicBezTo>
                  <a:pt x="-374446" y="846173"/>
                  <a:pt x="-390483" y="853595"/>
                  <a:pt x="-406927" y="859912"/>
                </a:cubicBezTo>
                <a:cubicBezTo>
                  <a:pt x="-423371" y="866228"/>
                  <a:pt x="-440221" y="871440"/>
                  <a:pt x="-457462" y="875638"/>
                </a:cubicBezTo>
                <a:cubicBezTo>
                  <a:pt x="-474703" y="879835"/>
                  <a:pt x="-492334" y="883020"/>
                  <a:pt x="-509675" y="884963"/>
                </a:cubicBezTo>
                <a:cubicBezTo>
                  <a:pt x="-519303" y="886042"/>
                  <a:pt x="-528842" y="886739"/>
                  <a:pt x="-538341" y="887265"/>
                </a:cubicBezTo>
                <a:cubicBezTo>
                  <a:pt x="-553639" y="888112"/>
                  <a:pt x="-553637" y="888326"/>
                  <a:pt x="-538321" y="887917"/>
                </a:cubicBezTo>
                <a:cubicBezTo>
                  <a:pt x="-528792" y="887663"/>
                  <a:pt x="-519213" y="887238"/>
                  <a:pt x="-509522" y="886431"/>
                </a:cubicBezTo>
                <a:cubicBezTo>
                  <a:pt x="-492081" y="884979"/>
                  <a:pt x="-474276" y="882289"/>
                  <a:pt x="-456798" y="878560"/>
                </a:cubicBezTo>
                <a:cubicBezTo>
                  <a:pt x="-439321" y="874831"/>
                  <a:pt x="-422172" y="870062"/>
                  <a:pt x="-405367" y="864152"/>
                </a:cubicBezTo>
                <a:cubicBezTo>
                  <a:pt x="-388562" y="858242"/>
                  <a:pt x="-372101" y="851191"/>
                  <a:pt x="-356173" y="843082"/>
                </a:cubicBezTo>
                <a:cubicBezTo>
                  <a:pt x="-340246" y="834974"/>
                  <a:pt x="-324852" y="825808"/>
                  <a:pt x="-310080" y="815716"/>
                </a:cubicBezTo>
                <a:cubicBezTo>
                  <a:pt x="-295309" y="805624"/>
                  <a:pt x="-281159" y="794606"/>
                  <a:pt x="-267669" y="782834"/>
                </a:cubicBezTo>
                <a:cubicBezTo>
                  <a:pt x="-254179" y="771062"/>
                  <a:pt x="-241348" y="758536"/>
                  <a:pt x="-229155" y="745422"/>
                </a:cubicBezTo>
                <a:cubicBezTo>
                  <a:pt x="-216963" y="732308"/>
                  <a:pt x="-205410" y="718605"/>
                  <a:pt x="-194443" y="704455"/>
                </a:cubicBezTo>
                <a:cubicBezTo>
                  <a:pt x="-183476" y="690306"/>
                  <a:pt x="-173096" y="675710"/>
                  <a:pt x="-163237" y="660778"/>
                </a:cubicBezTo>
                <a:cubicBezTo>
                  <a:pt x="-153378" y="645846"/>
                  <a:pt x="-144040" y="630578"/>
                  <a:pt x="-135156" y="615058"/>
                </a:cubicBezTo>
                <a:cubicBezTo>
                  <a:pt x="-126273" y="599539"/>
                  <a:pt x="-117843" y="583767"/>
                  <a:pt x="-109804" y="567806"/>
                </a:cubicBezTo>
                <a:cubicBezTo>
                  <a:pt x="-101766" y="551845"/>
                  <a:pt x="-94119" y="535695"/>
                  <a:pt x="-86807" y="519401"/>
                </a:cubicBezTo>
                <a:cubicBezTo>
                  <a:pt x="-79495" y="503107"/>
                  <a:pt x="-72518" y="486670"/>
                  <a:pt x="-65827" y="470123"/>
                </a:cubicBezTo>
                <a:cubicBezTo>
                  <a:pt x="-59136" y="453577"/>
                  <a:pt x="-52730" y="436921"/>
                  <a:pt x="-46568" y="420182"/>
                </a:cubicBezTo>
                <a:cubicBezTo>
                  <a:pt x="-40406" y="403443"/>
                  <a:pt x="-34486" y="386620"/>
                  <a:pt x="-28773" y="369734"/>
                </a:cubicBezTo>
                <a:cubicBezTo>
                  <a:pt x="-23059" y="352847"/>
                  <a:pt x="-17550" y="335897"/>
                  <a:pt x="-12215" y="318897"/>
                </a:cubicBezTo>
                <a:cubicBezTo>
                  <a:pt x="-6879" y="301898"/>
                  <a:pt x="-1717" y="284850"/>
                  <a:pt x="3302" y="267765"/>
                </a:cubicBezTo>
                <a:cubicBezTo>
                  <a:pt x="8321" y="250680"/>
                  <a:pt x="13197" y="233558"/>
                  <a:pt x="17955" y="216409"/>
                </a:cubicBezTo>
                <a:cubicBezTo>
                  <a:pt x="22713" y="199260"/>
                  <a:pt x="27353" y="182083"/>
                  <a:pt x="31900" y="164887"/>
                </a:cubicBezTo>
                <a:cubicBezTo>
                  <a:pt x="36446" y="147691"/>
                  <a:pt x="40899" y="130475"/>
                  <a:pt x="45280" y="113247"/>
                </a:cubicBezTo>
                <a:cubicBezTo>
                  <a:pt x="49662" y="96019"/>
                  <a:pt x="53971" y="78778"/>
                  <a:pt x="58230" y="61530"/>
                </a:cubicBezTo>
                <a:cubicBezTo>
                  <a:pt x="62489" y="44283"/>
                  <a:pt x="66697" y="27028"/>
                  <a:pt x="70875" y="9773"/>
                </a:cubicBezTo>
                <a:cubicBezTo>
                  <a:pt x="75053" y="-7483"/>
                  <a:pt x="79200" y="-24739"/>
                  <a:pt x="83336" y="-41991"/>
                </a:cubicBezTo>
                <a:cubicBezTo>
                  <a:pt x="87473" y="-59244"/>
                  <a:pt x="91599" y="-76492"/>
                  <a:pt x="95735" y="-93730"/>
                </a:cubicBezTo>
                <a:cubicBezTo>
                  <a:pt x="99870" y="-110968"/>
                  <a:pt x="104015" y="-128196"/>
                  <a:pt x="108191" y="-145408"/>
                </a:cubicBezTo>
                <a:cubicBezTo>
                  <a:pt x="112366" y="-162620"/>
                  <a:pt x="116572" y="-179817"/>
                  <a:pt x="120830" y="-196990"/>
                </a:cubicBezTo>
                <a:cubicBezTo>
                  <a:pt x="125088" y="-214163"/>
                  <a:pt x="129399" y="-231313"/>
                  <a:pt x="133785" y="-248432"/>
                </a:cubicBezTo>
                <a:cubicBezTo>
                  <a:pt x="138172" y="-265551"/>
                  <a:pt x="142635" y="-282639"/>
                  <a:pt x="147200" y="-299685"/>
                </a:cubicBezTo>
                <a:cubicBezTo>
                  <a:pt x="151765" y="-316731"/>
                  <a:pt x="156432" y="-333736"/>
                  <a:pt x="161231" y="-350687"/>
                </a:cubicBezTo>
                <a:cubicBezTo>
                  <a:pt x="166031" y="-367637"/>
                  <a:pt x="170962" y="-384533"/>
                  <a:pt x="176059" y="-401358"/>
                </a:cubicBezTo>
                <a:cubicBezTo>
                  <a:pt x="181157" y="-418182"/>
                  <a:pt x="186421" y="-434934"/>
                  <a:pt x="191888" y="-451594"/>
                </a:cubicBezTo>
                <a:cubicBezTo>
                  <a:pt x="197355" y="-468254"/>
                  <a:pt x="203026" y="-484822"/>
                  <a:pt x="208957" y="-501257"/>
                </a:cubicBezTo>
                <a:cubicBezTo>
                  <a:pt x="214889" y="-517693"/>
                  <a:pt x="221081" y="-533997"/>
                  <a:pt x="227550" y="-550155"/>
                </a:cubicBezTo>
                <a:cubicBezTo>
                  <a:pt x="234018" y="-566314"/>
                  <a:pt x="240762" y="-582326"/>
                  <a:pt x="248001" y="-598020"/>
                </a:cubicBezTo>
                <a:cubicBezTo>
                  <a:pt x="255240" y="-613715"/>
                  <a:pt x="262974" y="-629093"/>
                  <a:pt x="270708" y="-644470"/>
                </a:cubicBezTo>
                <a:close/>
              </a:path>
            </a:pathLst>
          </a:custGeom>
          <a:solidFill>
            <a:srgbClr val="00CC00"/>
          </a:solidFill>
          <a:ln w="7600" cap="rnd">
            <a:solidFill>
              <a:srgbClr val="00CC00"/>
            </a:solidFill>
            <a:round/>
          </a:ln>
        </p:spPr>
      </p:sp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2DE9DFEB-0ED8-4AC5-8BA6-CA3EB40D6BC5}"/>
              </a:ext>
            </a:extLst>
          </p:cNvPr>
          <p:cNvSpPr/>
          <p:nvPr/>
        </p:nvSpPr>
        <p:spPr>
          <a:xfrm>
            <a:off x="4701581" y="472772"/>
            <a:ext cx="3946569" cy="1052242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2EAC490C-63C1-46F4-867C-3421BB1D8651}"/>
              </a:ext>
            </a:extLst>
          </p:cNvPr>
          <p:cNvSpPr/>
          <p:nvPr/>
        </p:nvSpPr>
        <p:spPr>
          <a:xfrm>
            <a:off x="4472302" y="2078922"/>
            <a:ext cx="4618212" cy="1649782"/>
          </a:xfrm>
          <a:prstGeom prst="roundRect">
            <a:avLst/>
          </a:prstGeom>
          <a:solidFill>
            <a:srgbClr val="EA551A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0, 2, 4, 6, 8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Rectangle: Rounded Corners 16">
            <a:extLst>
              <a:ext uri="{FF2B5EF4-FFF2-40B4-BE49-F238E27FC236}">
                <a16:creationId xmlns:a16="http://schemas.microsoft.com/office/drawing/2014/main" id="{33338389-F3FE-4068-98AA-649E7045C7F6}"/>
              </a:ext>
            </a:extLst>
          </p:cNvPr>
          <p:cNvSpPr/>
          <p:nvPr/>
        </p:nvSpPr>
        <p:spPr>
          <a:xfrm>
            <a:off x="4472302" y="4283715"/>
            <a:ext cx="4166680" cy="1248988"/>
          </a:xfrm>
          <a:prstGeom prst="roundRect">
            <a:avLst/>
          </a:prstGeom>
          <a:solidFill>
            <a:srgbClr val="0000FF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Chữ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tận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cùng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bằng</a:t>
            </a: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0, 5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779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6982"/>
            <a:ext cx="12192000" cy="6636327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4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 – tr21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4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4400" dirty="0"/>
          </a:p>
        </p:txBody>
      </p:sp>
      <p:pic>
        <p:nvPicPr>
          <p:cNvPr id="4" name="Picture 57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511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22514" y="2186159"/>
            <a:ext cx="12714514" cy="2204323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CHỦ ĐỀ 3:TÍNH CHẤT CHIA HẾT</a:t>
            </a:r>
            <a:b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81320" dir="2319588" algn="ctr" rotWithShape="0">
                    <a:srgbClr val="99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b="1" kern="1800" cap="sm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kern="1800" cap="sm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kern="1800" cap="small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b="1" kern="1800" cap="small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7: DẤU HIỆU CHIA HẾT CHO 2, CHO 5</a:t>
            </a:r>
            <a:r>
              <a:rPr lang="en-US" sz="4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4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46100" y="34766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2266950" y="3070225"/>
            <a:ext cx="576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4817485" y="5692775"/>
            <a:ext cx="12128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A </a:t>
            </a:r>
            <a:r>
              <a:rPr kumimoji="0" lang="en-US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</a:t>
            </a: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sym typeface="Symbol" panose="05050102010706020507" pitchFamily="18" charset="2"/>
              </a:rPr>
              <a:t> B</a:t>
            </a:r>
          </a:p>
        </p:txBody>
      </p:sp>
      <p:sp>
        <p:nvSpPr>
          <p:cNvPr id="19" name="Oval 18"/>
          <p:cNvSpPr/>
          <p:nvPr/>
        </p:nvSpPr>
        <p:spPr>
          <a:xfrm>
            <a:off x="235528" y="3805238"/>
            <a:ext cx="4088188" cy="25061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6"/>
          <p:cNvSpPr>
            <a:spLocks noChangeArrowheads="1"/>
          </p:cNvSpPr>
          <p:nvPr/>
        </p:nvSpPr>
        <p:spPr bwMode="auto">
          <a:xfrm>
            <a:off x="2223293" y="3267075"/>
            <a:ext cx="3807042" cy="2228850"/>
          </a:xfrm>
          <a:prstGeom prst="ellips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0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648691" y="4779818"/>
            <a:ext cx="180109" cy="27850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396836" y="5692775"/>
            <a:ext cx="195710" cy="25955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006436" y="4572000"/>
            <a:ext cx="221654" cy="2078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540125" y="4939574"/>
            <a:ext cx="228311" cy="2095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768436" y="3787775"/>
            <a:ext cx="263237" cy="14604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68982" y="4170218"/>
            <a:ext cx="148503" cy="21128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3900054" y="5149124"/>
            <a:ext cx="1267691" cy="67342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592546" y="3267075"/>
            <a:ext cx="635544" cy="995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4235" y="3805238"/>
            <a:ext cx="442637" cy="1460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65476" y="1150492"/>
            <a:ext cx="1789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7: DẤU HIỆU CHIA HẾT CHO 2, CHO 5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46315"/>
            <a:ext cx="6019800" cy="5763490"/>
          </a:xfrm>
        </p:spPr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0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39139" y="4117880"/>
            <a:ext cx="11570038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A, B, C, H, I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A, B, C, H, I. 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1223616"/>
            <a:ext cx="11909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906623"/>
              </p:ext>
            </p:extLst>
          </p:nvPr>
        </p:nvGraphicFramePr>
        <p:xfrm>
          <a:off x="64678" y="1736487"/>
          <a:ext cx="12062643" cy="1748246"/>
        </p:xfrm>
        <a:graphic>
          <a:graphicData uri="http://schemas.openxmlformats.org/drawingml/2006/table">
            <a:tbl>
              <a:tblPr firstRow="1" bandRow="1"/>
              <a:tblGrid>
                <a:gridCol w="22843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4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82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4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2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442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02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02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402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71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Đội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63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en-US" sz="2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3396373"/>
            <a:ext cx="119091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7100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7: DẤU HIỆU CHIA HẾT CHO 2, CHO 5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7818" y="1562388"/>
            <a:ext cx="11582400" cy="36159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039168"/>
            <a:ext cx="4126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7: DẤU HIỆU CHIA HẾT CHO 2, CHO 5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83" y="4495353"/>
            <a:ext cx="11067505" cy="2376575"/>
          </a:xfrm>
        </p:spPr>
        <p:txBody>
          <a:bodyPr>
            <a:normAutofit lnSpcReduction="1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1000.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1002, 1256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lẻ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100.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103, 159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973327"/>
            <a:ext cx="41264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" y="3096430"/>
            <a:ext cx="12115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TH1: 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1000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b)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100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</a:p>
        </p:txBody>
      </p:sp>
      <p:pic>
        <p:nvPicPr>
          <p:cNvPr id="7" name="Picture 57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838200" y="1440432"/>
            <a:ext cx="9664337" cy="1716916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2, 4, 6, 8 (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chẵn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3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z="36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7: DẤU HIỆU CHIA HẾT CHO 2, CHO 5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888669"/>
            <a:ext cx="6019800" cy="5027036"/>
          </a:xfrm>
        </p:spPr>
        <p:txBody>
          <a:bodyPr/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0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441375"/>
            <a:ext cx="12192000" cy="341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37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en-US" sz="3600" b="1" i="0" u="none" strike="noStrike" kern="1800" cap="sm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7: DẤU HIỆU CHIA HẾT CHO 2, CHO 5</a:t>
            </a:r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462" y="4644213"/>
            <a:ext cx="10848108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0, 2, 4, 6, 8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17*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chia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0, 5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17*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chia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*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17*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 chia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14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717075"/>
            <a:ext cx="11942620" cy="1927138"/>
          </a:xfrm>
        </p:spPr>
        <p:txBody>
          <a:bodyPr>
            <a:normAutofit fontScale="92500"/>
          </a:bodyPr>
          <a:lstStyle/>
          <a:p>
            <a:pPr marL="0" lv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TH2: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17*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lvl="0" indent="-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             </a:t>
            </a:r>
          </a:p>
          <a:p>
            <a:pPr marL="514350" lvl="0" indent="-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</a:t>
            </a:r>
          </a:p>
          <a:p>
            <a:endParaRPr lang="en-US" dirty="0"/>
          </a:p>
        </p:txBody>
      </p:sp>
      <p:pic>
        <p:nvPicPr>
          <p:cNvPr id="9" name="Picture 57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780647"/>
            <a:ext cx="4156907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2.Dấu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0891" y="1334004"/>
            <a:ext cx="10123715" cy="1383071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</a:pP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endParaRPr lang="en-US" sz="28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9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6145" y="166255"/>
            <a:ext cx="2535382" cy="762000"/>
          </a:xfrm>
        </p:spPr>
        <p:txBody>
          <a:bodyPr/>
          <a:lstStyle/>
          <a:p>
            <a:pPr algn="ctr"/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101853"/>
            <a:ext cx="9405257" cy="27133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2023; 19445; 1010;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?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c/ Chia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7478"/>
            <a:ext cx="5630091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n-US" sz="2800" b="1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514350" indent="-514350" algn="just">
              <a:lnSpc>
                <a:spcPct val="107000"/>
              </a:lnSpc>
              <a:buAutoNum type="alphaLcParenR"/>
            </a:pP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1010. </a:t>
            </a: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1010;19 445.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1 010. </a:t>
            </a:r>
            <a:endParaRPr lang="en-US" sz="28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7" descr="boy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88" y="5485815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70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099" y="873288"/>
            <a:ext cx="6096000" cy="213404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146 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550 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(146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 550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 smtClean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lvl="0" algn="just">
              <a:lnSpc>
                <a:spcPct val="107000"/>
              </a:lnSpc>
            </a:pP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146 + 550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575 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40 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575 –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40)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5 .</a:t>
            </a:r>
          </a:p>
          <a:p>
            <a:pPr lvl="0"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099" y="3007334"/>
            <a:ext cx="6096000" cy="12778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24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7 . 5 . 6 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35 . 4 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7000"/>
              </a:lnSpc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 . 6 – 35 .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2.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4710" y="118200"/>
            <a:ext cx="25971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Luyện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tập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7634" y="1135835"/>
            <a:ext cx="118173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 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7634" y="1985554"/>
            <a:ext cx="49943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a/ 146 + 550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b/ 575 – 40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c/ 3.4.5 + 83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d/ 7.5.6 – 35 .4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042912" y="908699"/>
            <a:ext cx="76345" cy="59884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65099" y="4309980"/>
            <a:ext cx="6096000" cy="101438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07000"/>
              </a:lnSpc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7 . 5 . 6 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35 . 4 </a:t>
            </a:r>
            <a:r>
              <a:rPr lang="en-US" sz="2800" dirty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07000"/>
              </a:lnSpc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(7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5 . 6 – 35 . 4 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dirty="0" smtClean="0">
                <a:solidFill>
                  <a:srgbClr val="000000"/>
                </a:solidFill>
                <a:latin typeface="Cambria Math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⋮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5.</a:t>
            </a:r>
            <a:endParaRPr lang="en-US" sz="28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57" descr="boy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972" y="5363867"/>
            <a:ext cx="1033112" cy="137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01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784</Words>
  <Application>Microsoft Office PowerPoint</Application>
  <PresentationFormat>Widescreen</PresentationFormat>
  <Paragraphs>117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1_Office Theme</vt:lpstr>
      <vt:lpstr>PowerPoint Presentation</vt:lpstr>
      <vt:lpstr>CHỦ ĐỀ 3:TÍNH CHẤT CHIA HẾT   BÀI 7: DẤU HIỆU CHIA HẾT CHO 2, CHO 5 </vt:lpstr>
      <vt:lpstr>BÀI 7: DẤU HIỆU CHIA HẾT CHO 2, CHO 5 </vt:lpstr>
      <vt:lpstr>BÀI 7: DẤU HIỆU CHIA HẾT CHO 2, CHO 5 </vt:lpstr>
      <vt:lpstr>BÀI 7: DẤU HIỆU CHIA HẾT CHO 2, CHO 5 </vt:lpstr>
      <vt:lpstr>BÀI 7: DẤU HIỆU CHIA HẾT CHO 2, CHO 5 </vt:lpstr>
      <vt:lpstr>BÀI 7: DẤU HIỆU CHIA HẾT CHO 2, CHO 5 </vt:lpstr>
      <vt:lpstr>Luyện tập </vt:lpstr>
      <vt:lpstr>PowerPoint Presentation</vt:lpstr>
      <vt:lpstr>Luyện tập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10  BÀI 7: DẤU HIỆU CHIA HẾT CHO 2, CHO 5</dc:title>
  <dc:creator>Admin</dc:creator>
  <cp:lastModifiedBy>Admin</cp:lastModifiedBy>
  <cp:revision>52</cp:revision>
  <dcterms:created xsi:type="dcterms:W3CDTF">2021-08-30T06:24:15Z</dcterms:created>
  <dcterms:modified xsi:type="dcterms:W3CDTF">2022-07-27T04:36:17Z</dcterms:modified>
</cp:coreProperties>
</file>