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17"/>
  </p:notesMasterIdLst>
  <p:sldIdLst>
    <p:sldId id="322" r:id="rId3"/>
    <p:sldId id="319" r:id="rId4"/>
    <p:sldId id="272" r:id="rId5"/>
    <p:sldId id="271" r:id="rId6"/>
    <p:sldId id="313" r:id="rId7"/>
    <p:sldId id="311" r:id="rId8"/>
    <p:sldId id="274" r:id="rId9"/>
    <p:sldId id="278" r:id="rId10"/>
    <p:sldId id="321" r:id="rId11"/>
    <p:sldId id="305" r:id="rId12"/>
    <p:sldId id="314" r:id="rId13"/>
    <p:sldId id="303" r:id="rId14"/>
    <p:sldId id="284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907" autoAdjust="0"/>
  </p:normalViewPr>
  <p:slideViewPr>
    <p:cSldViewPr>
      <p:cViewPr>
        <p:scale>
          <a:sx n="100" d="100"/>
          <a:sy n="100" d="100"/>
        </p:scale>
        <p:origin x="-51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87451-60A1-412A-965D-3A0A084ADCDC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79D86-9ACE-40A0-9708-8CA3FE21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8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4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80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3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5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9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6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E64E74-BB26-4C42-A89B-4EC701EFB7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000DC9-6CB0-4C1F-8FA5-9143FB76DF06}" type="datetimeFigureOut">
              <a:rPr lang="en-US" smtClean="0"/>
              <a:t>7/30/2022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E64E74-BB26-4C42-A89B-4EC701EFB7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000DC9-6CB0-4C1F-8FA5-9143FB76DF06}" type="datetimeFigureOut">
              <a:rPr lang="en-US" smtClean="0">
                <a:solidFill>
                  <a:srgbClr val="DFDCB7"/>
                </a:solidFill>
              </a:rPr>
              <a:pPr/>
              <a:t>7/30/2022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876800"/>
            <a:ext cx="5867400" cy="838200"/>
          </a:xfrm>
        </p:spPr>
        <p:txBody>
          <a:bodyPr/>
          <a:lstStyle/>
          <a:p>
            <a:pPr algn="ctr"/>
            <a:r>
              <a:rPr lang="vi-VN" sz="3200" smtClean="0">
                <a:solidFill>
                  <a:srgbClr val="C00000"/>
                </a:solidFill>
              </a:rPr>
              <a:t>MÔN GIÁO DỤC THỂ CHẤT</a:t>
            </a:r>
            <a:endParaRPr lang="en-US" sz="3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8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6394"/>
            <a:ext cx="8077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LUYỆN TẬP ( Ở NHÀ)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4" y="756791"/>
            <a:ext cx="8077199" cy="254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873" y="3429000"/>
            <a:ext cx="8077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TD.</a:t>
            </a: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1-8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điếm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09600"/>
            <a:ext cx="8077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Củng 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Hồi tĩnh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Nhận xét :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.Củng cố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Gọi 3,4 HS thực hiện động tác bổ trợ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TD 1-8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NHỊP</a:t>
            </a:r>
            <a:endParaRPr lang="vi-VN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Hồi tĩnh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Thực hiện các động tác hồi tỉnh, gập thân kết hợp hít thở sâu, lắc chân tay …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.Nhận xét: Ý thức, tư thế, tác phong, khả năng nắm bài của HS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66FF"/>
                </a:solidFill>
              </a:rPr>
              <a:t> </a:t>
            </a:r>
            <a:endParaRPr lang="en-US" sz="4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17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09600"/>
            <a:ext cx="78809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b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Giao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bài tập và hướng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ở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nhà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các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tập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TD </a:t>
            </a:r>
          </a:p>
          <a:p>
            <a:pPr marL="571500" indent="-571500">
              <a:buFontTx/>
              <a:buChar char="-"/>
            </a:pP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Sản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phẩm: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TD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buổi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hằng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tinh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thần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sảng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khoái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  <a:p>
            <a:pPr marL="571500" indent="-571500">
              <a:buFontTx/>
              <a:buChar char="-"/>
            </a:pPr>
            <a:endParaRPr lang="vi-VN" sz="32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IV . VẬN DỤNG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0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pPr algn="ctr"/>
            <a:r>
              <a:rPr lang="en-US" u="sng" dirty="0" err="1" smtClean="0">
                <a:solidFill>
                  <a:srgbClr val="FF0000"/>
                </a:solidFill>
              </a:rPr>
              <a:t>Dặn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dò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44701"/>
            <a:ext cx="811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TD:1-8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99027"/>
            <a:ext cx="3886200" cy="407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99027"/>
            <a:ext cx="4232500" cy="393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512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049962"/>
          </a:xfrm>
        </p:spPr>
        <p:txBody>
          <a:bodyPr/>
          <a:lstStyle/>
          <a:p>
            <a:pPr algn="ctr"/>
            <a:r>
              <a:rPr lang="en-US" sz="6600" b="1" dirty="0" smtClean="0"/>
              <a:t>TIẾT HỌC KẾT THÚC</a:t>
            </a:r>
            <a:br>
              <a:rPr lang="en-US" sz="6600" b="1" dirty="0" smtClean="0"/>
            </a:br>
            <a:r>
              <a:rPr lang="en-US" sz="6600" b="1" dirty="0" smtClean="0">
                <a:solidFill>
                  <a:srgbClr val="FF0000"/>
                </a:solidFill>
              </a:rPr>
              <a:t>CHÚC CÁC EM LUYỆN TẬP KHỎE.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02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" y="1"/>
            <a:ext cx="46481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4724400" y="120402"/>
            <a:ext cx="36576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36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3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THCS </a:t>
            </a:r>
            <a:r>
              <a:rPr lang="vi-VN" sz="36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BÌNH KHÁNH</a:t>
            </a:r>
            <a:endParaRPr lang="en-US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40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vi-VN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vi-VN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Trần Ngọc Hà</a:t>
            </a:r>
            <a:endParaRPr lang="en-US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1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685" y="312663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NI-Times" pitchFamily="2" charset="0"/>
              </a:rPr>
              <a:t>NOÄI DUNG HOÏC TAÄP 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410" y="930147"/>
            <a:ext cx="693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I.MỞ ĐẦU</a:t>
            </a:r>
            <a:r>
              <a:rPr lang="en-US" sz="2400" b="1" kern="1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8637"/>
            <a:ext cx="8382000" cy="241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2784475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8" y="4046297"/>
            <a:ext cx="2305050" cy="257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75882"/>
            <a:ext cx="2895600" cy="292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70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600" y="762000"/>
            <a:ext cx="7772400" cy="3429000"/>
            <a:chOff x="591" y="1092"/>
            <a:chExt cx="3745" cy="43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1" y="1092"/>
              <a:ext cx="3741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91" y="1092"/>
              <a:ext cx="3745" cy="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2"/>
              <a:r>
                <a:rPr lang="en-US" sz="3200" b="1" dirty="0" err="1" smtClean="0">
                  <a:solidFill>
                    <a:srgbClr val="FF0000"/>
                  </a:solidFill>
                  <a:latin typeface="VNI-Times" pitchFamily="2" charset="0"/>
                </a:rPr>
                <a:t>I.Baøi</a:t>
              </a:r>
              <a:r>
                <a:rPr lang="en-US" sz="3200" b="1" dirty="0" smtClean="0">
                  <a:solidFill>
                    <a:srgbClr val="FF0000"/>
                  </a:solidFill>
                  <a:latin typeface="VNI-Times" pitchFamily="2" charset="0"/>
                </a:rPr>
                <a:t> TD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VNI-Times" pitchFamily="2" charset="0"/>
                </a:rPr>
                <a:t>lieân</a:t>
              </a:r>
              <a:r>
                <a:rPr lang="en-US" sz="3200" b="1" dirty="0" smtClean="0">
                  <a:solidFill>
                    <a:srgbClr val="FF0000"/>
                  </a:solidFill>
                  <a:latin typeface="VNI-Times" pitchFamily="2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VNI-Times" pitchFamily="2" charset="0"/>
                </a:rPr>
                <a:t>hoaøn</a:t>
              </a:r>
              <a:r>
                <a:rPr lang="en-US" sz="3200" b="1" dirty="0" smtClean="0">
                  <a:solidFill>
                    <a:srgbClr val="FF0000"/>
                  </a:solidFill>
                  <a:latin typeface="VNI-Times" pitchFamily="2" charset="0"/>
                </a:rPr>
                <a:t> 20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VNI-Times" pitchFamily="2" charset="0"/>
                </a:rPr>
                <a:t>nhòp</a:t>
              </a:r>
              <a:r>
                <a:rPr lang="en-US" sz="3200" b="1" dirty="0" smtClean="0">
                  <a:solidFill>
                    <a:srgbClr val="FF0000"/>
                  </a:solidFill>
                  <a:latin typeface="VNI-Times" pitchFamily="2" charset="0"/>
                </a:rPr>
                <a:t> (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VNI-Times" pitchFamily="2" charset="0"/>
                </a:rPr>
                <a:t>goàm</a:t>
              </a:r>
              <a:r>
                <a:rPr lang="en-US" sz="3200" b="1" dirty="0" smtClean="0">
                  <a:solidFill>
                    <a:srgbClr val="FF0000"/>
                  </a:solidFill>
                  <a:latin typeface="VNI-Times" pitchFamily="2" charset="0"/>
                </a:rPr>
                <a:t> 7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VNI-Times" pitchFamily="2" charset="0"/>
                </a:rPr>
                <a:t>tieát</a:t>
              </a:r>
              <a:r>
                <a:rPr lang="en-US" sz="3200" b="1" dirty="0" smtClean="0">
                  <a:solidFill>
                    <a:srgbClr val="FF0000"/>
                  </a:solidFill>
                  <a:latin typeface="VNI-Times" pitchFamily="2" charset="0"/>
                </a:rPr>
                <a:t> )</a:t>
              </a:r>
            </a:p>
            <a:p>
              <a:r>
                <a:rPr lang="vi-VN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Mục tiêu: TD</a:t>
              </a:r>
            </a:p>
            <a:p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 và quan sát 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 tác 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TD liên </a:t>
              </a:r>
              <a:r>
                <a:rPr lang="vi-VN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hoàn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 nhịp 1-</a:t>
              </a:r>
              <a:r>
                <a:rPr lang="vi-VN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nhịp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  <a:endPara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sz="3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TTCB: Đứng nghiêm.</a:t>
              </a:r>
            </a:p>
            <a:p>
              <a:endPara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>
                <a:buAutoNum type="arabicPeriod"/>
              </a:pPr>
              <a:endParaRPr lang="en-US" sz="3200" b="1" dirty="0" smtClean="0">
                <a:solidFill>
                  <a:srgbClr val="FF0000"/>
                </a:solidFill>
                <a:latin typeface="VNI-Times" pitchFamily="2" charset="0"/>
              </a:endParaRPr>
            </a:p>
            <a:p>
              <a:endParaRPr lang="en-US" sz="3200" b="1" dirty="0" smtClean="0">
                <a:solidFill>
                  <a:srgbClr val="FF0000"/>
                </a:solidFill>
                <a:latin typeface="VNI-Times" pitchFamily="2" charset="0"/>
              </a:endParaRPr>
            </a:p>
            <a:p>
              <a:r>
                <a:rPr lang="en-US" sz="3200" b="1" dirty="0" smtClean="0">
                  <a:solidFill>
                    <a:srgbClr val="FF0000"/>
                  </a:solidFill>
                  <a:latin typeface="VNI-Times" pitchFamily="2" charset="0"/>
                </a:rPr>
                <a:t>  </a:t>
              </a:r>
              <a:endParaRPr lang="en-US" sz="3200" b="1" dirty="0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91" y="110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289559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14896"/>
            <a:ext cx="693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II.HÌNH THÀNH KIẾN THỨC.</a:t>
            </a:r>
          </a:p>
          <a:p>
            <a:r>
              <a:rPr lang="en-US" sz="2400" b="1" kern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en-US" sz="2400" b="1" kern="1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23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9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4" y="269543"/>
            <a:ext cx="361665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9543"/>
            <a:ext cx="4267200" cy="613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796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"/>
            <a:ext cx="411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35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457200"/>
            <a:ext cx="2871787" cy="606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58559"/>
            <a:ext cx="3048000" cy="566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1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114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Nhut\Downloads\CamScanner 10-26-2021 08.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114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90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803</TotalTime>
  <Words>225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Adjacency</vt:lpstr>
      <vt:lpstr>1_Adjacency</vt:lpstr>
      <vt:lpstr>MÔN GIÁO DỤC THỂ CHẤT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IV . VẬN DỤNG</vt:lpstr>
      <vt:lpstr>Dặn dò </vt:lpstr>
      <vt:lpstr>TIẾT HỌC KẾT THÚC CHÚC CÁC EM LUYỆN TẬP KHỎE.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Chaïy Nhanh:</dc:title>
  <dc:creator>Administrator</dc:creator>
  <cp:lastModifiedBy>HA</cp:lastModifiedBy>
  <cp:revision>115</cp:revision>
  <dcterms:created xsi:type="dcterms:W3CDTF">2020-04-08T12:04:15Z</dcterms:created>
  <dcterms:modified xsi:type="dcterms:W3CDTF">2022-07-30T03:00:01Z</dcterms:modified>
</cp:coreProperties>
</file>