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7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35"/>
  </p:normalViewPr>
  <p:slideViewPr>
    <p:cSldViewPr showGuide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4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1927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95" y="175895"/>
            <a:ext cx="82296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/>
          <p:nvPr/>
        </p:nvSpPr>
        <p:spPr>
          <a:xfrm>
            <a:off x="1295400" y="3048000"/>
            <a:ext cx="7086600" cy="175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Xem lại 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đã học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đọc lại ví dụ ; l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lại các ? trong 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+L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51a; 52,53 .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+Chuẩn bị 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giờ sau luyện tập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998" name="Rectangle 6"/>
          <p:cNvSpPr/>
          <p:nvPr/>
        </p:nvSpPr>
        <p:spPr>
          <a:xfrm>
            <a:off x="609600" y="24384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Dặn dò về 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Rectangle 12"/>
          <p:cNvSpPr/>
          <p:nvPr/>
        </p:nvSpPr>
        <p:spPr>
          <a:xfrm>
            <a:off x="0" y="16764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Rectangle 13"/>
          <p:cNvSpPr/>
          <p:nvPr/>
        </p:nvSpPr>
        <p:spPr>
          <a:xfrm>
            <a:off x="225425" y="762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AutoShape 14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Rectangle 15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2" name="Rectangle 16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Rectangle 17"/>
          <p:cNvSpPr/>
          <p:nvPr/>
        </p:nvSpPr>
        <p:spPr>
          <a:xfrm>
            <a:off x="76200" y="20574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Củng cố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/>
          <p:nvPr/>
        </p:nvSpPr>
        <p:spPr>
          <a:xfrm>
            <a:off x="225425" y="3048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AutoShape 5"/>
          <p:cNvSpPr/>
          <p:nvPr/>
        </p:nvSpPr>
        <p:spPr>
          <a:xfrm>
            <a:off x="1649413" y="268288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Rectangle 6"/>
          <p:cNvSpPr/>
          <p:nvPr/>
        </p:nvSpPr>
        <p:spPr>
          <a:xfrm>
            <a:off x="457200" y="15240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Rectangle 7"/>
          <p:cNvSpPr/>
          <p:nvPr/>
        </p:nvSpPr>
        <p:spPr>
          <a:xfrm>
            <a:off x="990600" y="21336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Ví dụ1.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Rectangle 8"/>
          <p:cNvSpPr/>
          <p:nvPr/>
        </p:nvSpPr>
        <p:spPr>
          <a:xfrm>
            <a:off x="2590800" y="2057400"/>
            <a:ext cx="5715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3276600" y="2667000"/>
            <a:ext cx="4114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+ 4xy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Rectangle 10"/>
          <p:cNvSpPr/>
          <p:nvPr/>
        </p:nvSpPr>
        <p:spPr>
          <a:xfrm>
            <a:off x="4343400" y="3124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381000" y="3886200"/>
            <a:ext cx="25908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+ 4xy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4" name="Rectangle 12"/>
          <p:cNvSpPr/>
          <p:nvPr/>
        </p:nvSpPr>
        <p:spPr>
          <a:xfrm>
            <a:off x="3048000" y="39624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5" name="Rectangle 13"/>
          <p:cNvSpPr/>
          <p:nvPr/>
        </p:nvSpPr>
        <p:spPr>
          <a:xfrm>
            <a:off x="3429000" y="3886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Rectangle 14"/>
          <p:cNvSpPr/>
          <p:nvPr/>
        </p:nvSpPr>
        <p:spPr>
          <a:xfrm>
            <a:off x="3733800" y="3810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7" name="Rectangle 15"/>
          <p:cNvSpPr/>
          <p:nvPr/>
        </p:nvSpPr>
        <p:spPr>
          <a:xfrm>
            <a:off x="5105400" y="3886200"/>
            <a:ext cx="4572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8" name="Rectangle 16"/>
          <p:cNvSpPr/>
          <p:nvPr/>
        </p:nvSpPr>
        <p:spPr>
          <a:xfrm>
            <a:off x="5486400" y="3810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9" name="Rectangle 17"/>
          <p:cNvSpPr/>
          <p:nvPr/>
        </p:nvSpPr>
        <p:spPr>
          <a:xfrm>
            <a:off x="4648200" y="3810000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0" name="Rectangle 18"/>
          <p:cNvSpPr/>
          <p:nvPr/>
        </p:nvSpPr>
        <p:spPr>
          <a:xfrm>
            <a:off x="4191000" y="3962400"/>
            <a:ext cx="381000" cy="228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2" name="Rectangle 20"/>
          <p:cNvSpPr/>
          <p:nvPr/>
        </p:nvSpPr>
        <p:spPr>
          <a:xfrm>
            <a:off x="3886200" y="38862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3" name="Rectangle 21"/>
          <p:cNvSpPr/>
          <p:nvPr/>
        </p:nvSpPr>
        <p:spPr>
          <a:xfrm>
            <a:off x="5791200" y="3810000"/>
            <a:ext cx="2286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4" name="Rectangle 22"/>
          <p:cNvSpPr/>
          <p:nvPr/>
        </p:nvSpPr>
        <p:spPr>
          <a:xfrm>
            <a:off x="6096000" y="3886200"/>
            <a:ext cx="28194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nhân tử chung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6" name="Rectangle 24"/>
          <p:cNvSpPr/>
          <p:nvPr/>
        </p:nvSpPr>
        <p:spPr>
          <a:xfrm>
            <a:off x="3048000" y="4419600"/>
            <a:ext cx="228600" cy="228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7" name="Rectangle 25"/>
          <p:cNvSpPr/>
          <p:nvPr/>
        </p:nvSpPr>
        <p:spPr>
          <a:xfrm>
            <a:off x="3581400" y="43434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8" name="Rectangle 26"/>
          <p:cNvSpPr/>
          <p:nvPr/>
        </p:nvSpPr>
        <p:spPr>
          <a:xfrm>
            <a:off x="3962400" y="4343400"/>
            <a:ext cx="8382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(x+y)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9" name="Rectangle 27"/>
          <p:cNvSpPr/>
          <p:nvPr/>
        </p:nvSpPr>
        <p:spPr>
          <a:xfrm>
            <a:off x="6096000" y="4419600"/>
            <a:ext cx="28194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hđ thức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  <p:bldP spid="3078" grpId="0"/>
      <p:bldP spid="3079" grpId="0"/>
      <p:bldP spid="3080" grpId="0"/>
      <p:bldP spid="3081" grpId="0"/>
      <p:bldP spid="3082" grpId="0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2" grpId="0" animBg="1"/>
      <p:bldP spid="3093" grpId="0" animBg="1"/>
      <p:bldP spid="3094" grpId="0" animBg="1"/>
      <p:bldP spid="3096" grpId="0" animBg="1"/>
      <p:bldP spid="3097" grpId="0" animBg="1"/>
      <p:bldP spid="3098" grpId="0" animBg="1"/>
      <p:bldP spid="3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/>
          <p:nvPr/>
        </p:nvSpPr>
        <p:spPr>
          <a:xfrm>
            <a:off x="838200" y="25908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Ví dụ2.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Rectangle 6"/>
          <p:cNvSpPr/>
          <p:nvPr/>
        </p:nvSpPr>
        <p:spPr>
          <a:xfrm>
            <a:off x="2438400" y="2514600"/>
            <a:ext cx="5715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Rectangle 7"/>
          <p:cNvSpPr/>
          <p:nvPr/>
        </p:nvSpPr>
        <p:spPr>
          <a:xfrm>
            <a:off x="3124200" y="3124200"/>
            <a:ext cx="4114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- 2xy +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- 16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Rectangle 8"/>
          <p:cNvSpPr/>
          <p:nvPr/>
        </p:nvSpPr>
        <p:spPr>
          <a:xfrm>
            <a:off x="3810000" y="35814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Rectangle 9"/>
          <p:cNvSpPr/>
          <p:nvPr/>
        </p:nvSpPr>
        <p:spPr>
          <a:xfrm>
            <a:off x="990600" y="4191000"/>
            <a:ext cx="2667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- 2xy +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- 16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0" name="Rectangle 10"/>
          <p:cNvSpPr/>
          <p:nvPr/>
        </p:nvSpPr>
        <p:spPr>
          <a:xfrm>
            <a:off x="3581400" y="4267200"/>
            <a:ext cx="3810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Rectangle 11"/>
          <p:cNvSpPr/>
          <p:nvPr/>
        </p:nvSpPr>
        <p:spPr>
          <a:xfrm>
            <a:off x="4038600" y="41148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- 2xy +y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2" name="Rectangle 12"/>
          <p:cNvSpPr/>
          <p:nvPr/>
        </p:nvSpPr>
        <p:spPr>
          <a:xfrm>
            <a:off x="6019800" y="41148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- 16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3" name="Rectangle 13"/>
          <p:cNvSpPr/>
          <p:nvPr/>
        </p:nvSpPr>
        <p:spPr>
          <a:xfrm>
            <a:off x="3581400" y="4800600"/>
            <a:ext cx="3810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4" name="Rectangle 14"/>
          <p:cNvSpPr/>
          <p:nvPr/>
        </p:nvSpPr>
        <p:spPr>
          <a:xfrm>
            <a:off x="4038600" y="4724400"/>
            <a:ext cx="914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-y)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5" name="Rectangle 15"/>
          <p:cNvSpPr/>
          <p:nvPr/>
        </p:nvSpPr>
        <p:spPr>
          <a:xfrm>
            <a:off x="5105400" y="4724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4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Rectangle 16"/>
          <p:cNvSpPr/>
          <p:nvPr/>
        </p:nvSpPr>
        <p:spPr>
          <a:xfrm>
            <a:off x="3581400" y="5257800"/>
            <a:ext cx="3810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7" name="Rectangle 17"/>
          <p:cNvSpPr/>
          <p:nvPr/>
        </p:nvSpPr>
        <p:spPr>
          <a:xfrm>
            <a:off x="5181600" y="5181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(x-y- 4 )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8" name="Rectangle 18"/>
          <p:cNvSpPr/>
          <p:nvPr/>
        </p:nvSpPr>
        <p:spPr>
          <a:xfrm>
            <a:off x="4038600" y="5181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x-y +4)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9" name="Rectangle 19"/>
          <p:cNvSpPr/>
          <p:nvPr/>
        </p:nvSpPr>
        <p:spPr>
          <a:xfrm>
            <a:off x="6858000" y="4114800"/>
            <a:ext cx="12954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0" name="Rectangle 20"/>
          <p:cNvSpPr/>
          <p:nvPr/>
        </p:nvSpPr>
        <p:spPr>
          <a:xfrm>
            <a:off x="6248400" y="4724400"/>
            <a:ext cx="28194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hđ thức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1" name="Rectangle 21"/>
          <p:cNvSpPr/>
          <p:nvPr/>
        </p:nvSpPr>
        <p:spPr>
          <a:xfrm>
            <a:off x="6400800" y="5181600"/>
            <a:ext cx="21336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hđ thức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5" name="Rectangle 22"/>
          <p:cNvSpPr/>
          <p:nvPr/>
        </p:nvSpPr>
        <p:spPr>
          <a:xfrm>
            <a:off x="225425" y="3048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6" name="AutoShape 23"/>
          <p:cNvSpPr/>
          <p:nvPr/>
        </p:nvSpPr>
        <p:spPr>
          <a:xfrm>
            <a:off x="1649413" y="268288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7" name="Rectangle 24"/>
          <p:cNvSpPr/>
          <p:nvPr/>
        </p:nvSpPr>
        <p:spPr>
          <a:xfrm>
            <a:off x="457200" y="12192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8" name="Rectangle 25"/>
          <p:cNvSpPr/>
          <p:nvPr/>
        </p:nvSpPr>
        <p:spPr>
          <a:xfrm>
            <a:off x="838200" y="16002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Ví dụ1.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9" name="Rectangle 26"/>
          <p:cNvSpPr/>
          <p:nvPr/>
        </p:nvSpPr>
        <p:spPr>
          <a:xfrm>
            <a:off x="2590800" y="1600200"/>
            <a:ext cx="5715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0" name="Rectangle 27"/>
          <p:cNvSpPr/>
          <p:nvPr/>
        </p:nvSpPr>
        <p:spPr>
          <a:xfrm>
            <a:off x="3276600" y="2133600"/>
            <a:ext cx="4114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+ 4xy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 animBg="1"/>
      <p:bldP spid="5140" grpId="0" animBg="1"/>
      <p:bldP spid="5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/>
          <p:nvPr/>
        </p:nvSpPr>
        <p:spPr>
          <a:xfrm>
            <a:off x="1219200" y="1828800"/>
            <a:ext cx="533400" cy="457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Rectangle 5"/>
          <p:cNvSpPr/>
          <p:nvPr/>
        </p:nvSpPr>
        <p:spPr>
          <a:xfrm>
            <a:off x="1371600" y="1752600"/>
            <a:ext cx="7467600" cy="99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 2x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Rectangle 6"/>
          <p:cNvSpPr/>
          <p:nvPr/>
        </p:nvSpPr>
        <p:spPr>
          <a:xfrm>
            <a:off x="4038600" y="25908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Rectangle 7"/>
          <p:cNvSpPr/>
          <p:nvPr/>
        </p:nvSpPr>
        <p:spPr>
          <a:xfrm>
            <a:off x="457200" y="3048000"/>
            <a:ext cx="3733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2xy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4xy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Rectangle 9"/>
          <p:cNvSpPr/>
          <p:nvPr/>
        </p:nvSpPr>
        <p:spPr>
          <a:xfrm>
            <a:off x="4038600" y="31242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Rectangle 10"/>
          <p:cNvSpPr/>
          <p:nvPr/>
        </p:nvSpPr>
        <p:spPr>
          <a:xfrm>
            <a:off x="4572000" y="31242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5" name="Rectangle 11"/>
          <p:cNvSpPr/>
          <p:nvPr/>
        </p:nvSpPr>
        <p:spPr>
          <a:xfrm>
            <a:off x="5181600" y="3048000"/>
            <a:ext cx="152400" cy="6096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Rectangle 12"/>
          <p:cNvSpPr/>
          <p:nvPr/>
        </p:nvSpPr>
        <p:spPr>
          <a:xfrm>
            <a:off x="5410200" y="31242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2y –1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7" name="Rectangle 13"/>
          <p:cNvSpPr/>
          <p:nvPr/>
        </p:nvSpPr>
        <p:spPr>
          <a:xfrm>
            <a:off x="7620000" y="3048000"/>
            <a:ext cx="1524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8" name="Rectangle 14"/>
          <p:cNvSpPr/>
          <p:nvPr/>
        </p:nvSpPr>
        <p:spPr>
          <a:xfrm>
            <a:off x="4038600" y="38100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9" name="Rectangle 15"/>
          <p:cNvSpPr/>
          <p:nvPr/>
        </p:nvSpPr>
        <p:spPr>
          <a:xfrm>
            <a:off x="4572000" y="3810000"/>
            <a:ext cx="533400" cy="457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0" name="Rectangle 16"/>
          <p:cNvSpPr/>
          <p:nvPr/>
        </p:nvSpPr>
        <p:spPr>
          <a:xfrm>
            <a:off x="5105400" y="3733800"/>
            <a:ext cx="3124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                    ]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4" name="Rectangle 18"/>
          <p:cNvSpPr/>
          <p:nvPr/>
        </p:nvSpPr>
        <p:spPr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5" name="Rectangle 20"/>
          <p:cNvSpPr/>
          <p:nvPr/>
        </p:nvSpPr>
        <p:spPr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Rectangle 22"/>
          <p:cNvSpPr/>
          <p:nvPr/>
        </p:nvSpPr>
        <p:spPr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7" name="Rectangle 23"/>
          <p:cNvSpPr/>
          <p:nvPr/>
        </p:nvSpPr>
        <p:spPr>
          <a:xfrm>
            <a:off x="4038600" y="44196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8" name="Rectangle 24"/>
          <p:cNvSpPr/>
          <p:nvPr/>
        </p:nvSpPr>
        <p:spPr>
          <a:xfrm>
            <a:off x="4572000" y="4419600"/>
            <a:ext cx="533400" cy="457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1" name="Rectangle 27"/>
          <p:cNvSpPr/>
          <p:nvPr/>
        </p:nvSpPr>
        <p:spPr>
          <a:xfrm>
            <a:off x="5105400" y="44196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(y +1)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2" name="Rectangle 28"/>
          <p:cNvSpPr/>
          <p:nvPr/>
        </p:nvSpPr>
        <p:spPr>
          <a:xfrm>
            <a:off x="4038600" y="51054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3" name="Rectangle 29"/>
          <p:cNvSpPr/>
          <p:nvPr/>
        </p:nvSpPr>
        <p:spPr>
          <a:xfrm>
            <a:off x="4572000" y="50292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4" name="Rectangle 30"/>
          <p:cNvSpPr/>
          <p:nvPr/>
        </p:nvSpPr>
        <p:spPr>
          <a:xfrm>
            <a:off x="5181600" y="5029200"/>
            <a:ext cx="1828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 + ( y +1 ) ]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5" name="Rectangle 31"/>
          <p:cNvSpPr/>
          <p:nvPr/>
        </p:nvSpPr>
        <p:spPr>
          <a:xfrm>
            <a:off x="6858000" y="5029200"/>
            <a:ext cx="1981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x - ( y +1)]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6" name="Rectangle 32"/>
          <p:cNvSpPr/>
          <p:nvPr/>
        </p:nvSpPr>
        <p:spPr>
          <a:xfrm>
            <a:off x="4038600" y="55626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7" name="Rectangle 33"/>
          <p:cNvSpPr/>
          <p:nvPr/>
        </p:nvSpPr>
        <p:spPr>
          <a:xfrm>
            <a:off x="4572000" y="55626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8" name="Rectangle 34"/>
          <p:cNvSpPr/>
          <p:nvPr/>
        </p:nvSpPr>
        <p:spPr>
          <a:xfrm>
            <a:off x="5181600" y="5562600"/>
            <a:ext cx="1828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x + y +1 )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9" name="Rectangle 35"/>
          <p:cNvSpPr/>
          <p:nvPr/>
        </p:nvSpPr>
        <p:spPr>
          <a:xfrm>
            <a:off x="6858000" y="55626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x - y -1)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Rectangle 36"/>
          <p:cNvSpPr/>
          <p:nvPr/>
        </p:nvSpPr>
        <p:spPr>
          <a:xfrm>
            <a:off x="6096000" y="3886200"/>
            <a:ext cx="1600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+ 2y + 1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Rectangle 38"/>
          <p:cNvSpPr/>
          <p:nvPr/>
        </p:nvSpPr>
        <p:spPr>
          <a:xfrm>
            <a:off x="7696200" y="3810000"/>
            <a:ext cx="2286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Rectangle 40"/>
          <p:cNvSpPr/>
          <p:nvPr/>
        </p:nvSpPr>
        <p:spPr>
          <a:xfrm>
            <a:off x="5943600" y="3810000"/>
            <a:ext cx="2286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1" name="Rectangle 41"/>
          <p:cNvSpPr/>
          <p:nvPr/>
        </p:nvSpPr>
        <p:spPr>
          <a:xfrm>
            <a:off x="225425" y="762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2" name="AutoShape 42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3" name="Rectangle 43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8" name="Rectangle 44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3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  <p:bldP spid="6150" grpId="0"/>
      <p:bldP spid="6151" grpId="0"/>
      <p:bldP spid="6153" grpId="0"/>
      <p:bldP spid="6154" grpId="0"/>
      <p:bldP spid="6155" grpId="0" animBg="1"/>
      <p:bldP spid="6156" grpId="0"/>
      <p:bldP spid="6157" grpId="0"/>
      <p:bldP spid="6158" grpId="0"/>
      <p:bldP spid="6159" grpId="0" animBg="1"/>
      <p:bldP spid="6160" grpId="0"/>
      <p:bldP spid="6167" grpId="0"/>
      <p:bldP spid="6168" grpId="0" animBg="1"/>
      <p:bldP spid="6171" grpId="0"/>
      <p:bldP spid="6172" grpId="0"/>
      <p:bldP spid="6173" grpId="0"/>
      <p:bldP spid="6174" grpId="0"/>
      <p:bldP spid="6175" grpId="0"/>
      <p:bldP spid="6176" grpId="0"/>
      <p:bldP spid="6177" grpId="0"/>
      <p:bldP spid="6178" grpId="0"/>
      <p:bldP spid="6179" grpId="0"/>
      <p:bldP spid="6180" grpId="0"/>
      <p:bldP spid="6182" grpId="0"/>
      <p:bldP spid="6182" grpId="1"/>
      <p:bldP spid="6184" grpId="0"/>
      <p:bldP spid="6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/>
          <p:nvPr/>
        </p:nvSpPr>
        <p:spPr>
          <a:xfrm>
            <a:off x="533400" y="1828800"/>
            <a:ext cx="457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1143000" y="1752600"/>
            <a:ext cx="73152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ClrTx/>
              <a:buAutoNum type="alphaLcParenR"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nhanh giá trị của biểu thức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x = 94,5 v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 = 4,5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Rectangle 7"/>
          <p:cNvSpPr/>
          <p:nvPr/>
        </p:nvSpPr>
        <p:spPr>
          <a:xfrm>
            <a:off x="3657600" y="2438400"/>
            <a:ext cx="8382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52400" y="2895600"/>
            <a:ext cx="990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7" name="Rectangle 9"/>
          <p:cNvSpPr/>
          <p:nvPr/>
        </p:nvSpPr>
        <p:spPr>
          <a:xfrm>
            <a:off x="1143000" y="2743200"/>
            <a:ext cx="25146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 + 1 –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8" name="Rectangle 10"/>
          <p:cNvSpPr/>
          <p:nvPr/>
        </p:nvSpPr>
        <p:spPr>
          <a:xfrm>
            <a:off x="3810000" y="2971800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9" name="Rectangle 11"/>
          <p:cNvSpPr/>
          <p:nvPr/>
        </p:nvSpPr>
        <p:spPr>
          <a:xfrm>
            <a:off x="4419600" y="2743200"/>
            <a:ext cx="2590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+2x +1 )  - 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0" name="Rectangle 12"/>
          <p:cNvSpPr/>
          <p:nvPr/>
        </p:nvSpPr>
        <p:spPr>
          <a:xfrm>
            <a:off x="4495800" y="3200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+1 )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13"/>
          <p:cNvSpPr/>
          <p:nvPr/>
        </p:nvSpPr>
        <p:spPr>
          <a:xfrm>
            <a:off x="3810000" y="3352800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Rectangle 14"/>
          <p:cNvSpPr/>
          <p:nvPr/>
        </p:nvSpPr>
        <p:spPr>
          <a:xfrm>
            <a:off x="3810000" y="3862388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Rectangle 20"/>
          <p:cNvSpPr/>
          <p:nvPr/>
        </p:nvSpPr>
        <p:spPr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55068"/>
              </p:ext>
            </p:extLst>
          </p:nvPr>
        </p:nvGraphicFramePr>
        <p:xfrm>
          <a:off x="4267200" y="3657600"/>
          <a:ext cx="18288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735965" imgH="254000" progId="Equation.DSMT4">
                  <p:embed/>
                </p:oleObj>
              </mc:Choice>
              <mc:Fallback>
                <p:oleObj r:id="rId3" imgW="735965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657600"/>
                        <a:ext cx="1828800" cy="639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44101727"/>
              </p:ext>
            </p:extLst>
          </p:nvPr>
        </p:nvGraphicFramePr>
        <p:xfrm>
          <a:off x="6097588" y="3694113"/>
          <a:ext cx="19034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735965" imgH="254000" progId="Equation.DSMT4">
                  <p:embed/>
                </p:oleObj>
              </mc:Choice>
              <mc:Fallback>
                <p:oleObj r:id="rId5" imgW="735965" imgH="2540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6097588" y="3694113"/>
                        <a:ext cx="1903412" cy="5572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Rectangle 23"/>
          <p:cNvSpPr/>
          <p:nvPr/>
        </p:nvSpPr>
        <p:spPr>
          <a:xfrm>
            <a:off x="3810000" y="4440238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2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74862"/>
              </p:ext>
            </p:extLst>
          </p:nvPr>
        </p:nvGraphicFramePr>
        <p:xfrm>
          <a:off x="6096000" y="4287838"/>
          <a:ext cx="1676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7" imgW="647700" imgH="254000" progId="Equation.DSMT4">
                  <p:embed/>
                </p:oleObj>
              </mc:Choice>
              <mc:Fallback>
                <p:oleObj r:id="rId7" imgW="647700" imgH="2540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4287838"/>
                        <a:ext cx="1676400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34621"/>
              </p:ext>
            </p:extLst>
          </p:nvPr>
        </p:nvGraphicFramePr>
        <p:xfrm>
          <a:off x="4419600" y="4267200"/>
          <a:ext cx="1600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9" imgW="647700" imgH="254000" progId="Equation.DSMT4">
                  <p:embed/>
                </p:oleObj>
              </mc:Choice>
              <mc:Fallback>
                <p:oleObj r:id="rId9" imgW="647700" imgH="2540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4267200"/>
                        <a:ext cx="1600200" cy="635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4" name="Rectangle 36"/>
          <p:cNvSpPr/>
          <p:nvPr/>
        </p:nvSpPr>
        <p:spPr>
          <a:xfrm>
            <a:off x="457200" y="48768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x =  94,5 v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4,5 v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biểu thức trên được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5" name="Rectangle 37"/>
          <p:cNvSpPr/>
          <p:nvPr/>
        </p:nvSpPr>
        <p:spPr>
          <a:xfrm>
            <a:off x="838200" y="5410200"/>
            <a:ext cx="4800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( 94,5 + 1 + 4,5 )( 94,5 + 1 – 4,5 )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6" name="Rectangle 38"/>
          <p:cNvSpPr/>
          <p:nvPr/>
        </p:nvSpPr>
        <p:spPr>
          <a:xfrm>
            <a:off x="5638800" y="5486400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7" name="Rectangle 39"/>
          <p:cNvSpPr/>
          <p:nvPr/>
        </p:nvSpPr>
        <p:spPr>
          <a:xfrm>
            <a:off x="6019800" y="5410200"/>
            <a:ext cx="685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8" name="Rectangle 40"/>
          <p:cNvSpPr/>
          <p:nvPr/>
        </p:nvSpPr>
        <p:spPr>
          <a:xfrm>
            <a:off x="6629400" y="5410200"/>
            <a:ext cx="152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09" name="Rectangle 41"/>
          <p:cNvSpPr/>
          <p:nvPr/>
        </p:nvSpPr>
        <p:spPr>
          <a:xfrm>
            <a:off x="6781800" y="54102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1" name="Rectangle 43"/>
          <p:cNvSpPr/>
          <p:nvPr/>
        </p:nvSpPr>
        <p:spPr>
          <a:xfrm>
            <a:off x="7467600" y="5486400"/>
            <a:ext cx="381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12" name="Rectangle 44"/>
          <p:cNvSpPr/>
          <p:nvPr/>
        </p:nvSpPr>
        <p:spPr>
          <a:xfrm>
            <a:off x="8001000" y="5410200"/>
            <a:ext cx="609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9100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0" name="Rectangle 45"/>
          <p:cNvSpPr/>
          <p:nvPr/>
        </p:nvSpPr>
        <p:spPr>
          <a:xfrm>
            <a:off x="225425" y="762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1" name="AutoShape 46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2" name="Rectangle 47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3" name="Rectangle 48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3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91" grpId="0"/>
      <p:bldP spid="7204" grpId="0"/>
      <p:bldP spid="7205" grpId="0"/>
      <p:bldP spid="7206" grpId="0"/>
      <p:bldP spid="7207" grpId="0"/>
      <p:bldP spid="7208" grpId="0"/>
      <p:bldP spid="7209" grpId="0"/>
      <p:bldP spid="7211" grpId="0"/>
      <p:bldP spid="7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/>
          <p:nvPr/>
        </p:nvSpPr>
        <p:spPr>
          <a:xfrm>
            <a:off x="685800" y="1828800"/>
            <a:ext cx="84582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phân tích đa thức 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+ 4x  - 2xy – 4y +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tử , bạn Việt l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như sau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7"/>
          <p:cNvSpPr/>
          <p:nvPr/>
        </p:nvSpPr>
        <p:spPr>
          <a:xfrm>
            <a:off x="0" y="290069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4390"/>
              </p:ext>
            </p:extLst>
          </p:nvPr>
        </p:nvGraphicFramePr>
        <p:xfrm>
          <a:off x="4038600" y="2794000"/>
          <a:ext cx="45894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1663700" imgH="228600" progId="Equation.DSMT4">
                  <p:embed/>
                </p:oleObj>
              </mc:Choice>
              <mc:Fallback>
                <p:oleObj r:id="rId3" imgW="1663700" imgH="2286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794000"/>
                        <a:ext cx="4589463" cy="62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8"/>
          <p:cNvSpPr/>
          <p:nvPr/>
        </p:nvSpPr>
        <p:spPr>
          <a:xfrm>
            <a:off x="0" y="3281690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Rectangle 10"/>
          <p:cNvSpPr/>
          <p:nvPr/>
        </p:nvSpPr>
        <p:spPr>
          <a:xfrm>
            <a:off x="0" y="305309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04499"/>
              </p:ext>
            </p:extLst>
          </p:nvPr>
        </p:nvGraphicFramePr>
        <p:xfrm>
          <a:off x="228600" y="2859088"/>
          <a:ext cx="39624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1549400" imgH="228600" progId="Equation.DSMT4">
                  <p:embed/>
                </p:oleObj>
              </mc:Choice>
              <mc:Fallback>
                <p:oleObj r:id="rId5" imgW="1549400" imgH="2286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859088"/>
                        <a:ext cx="3962400" cy="582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0960097"/>
              </p:ext>
            </p:extLst>
          </p:nvPr>
        </p:nvGraphicFramePr>
        <p:xfrm>
          <a:off x="3810000" y="3354388"/>
          <a:ext cx="3429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7" imgW="1257300" imgH="228600" progId="Equation.DSMT4">
                  <p:embed/>
                </p:oleObj>
              </mc:Choice>
              <mc:Fallback>
                <p:oleObj r:id="rId7" imgW="1257300" imgH="2286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3810000" y="3354388"/>
                        <a:ext cx="3429000" cy="6207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567119"/>
              </p:ext>
            </p:extLst>
          </p:nvPr>
        </p:nvGraphicFramePr>
        <p:xfrm>
          <a:off x="3810000" y="3943350"/>
          <a:ext cx="32766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9" imgW="1193800" imgH="203200" progId="Equation.DSMT4">
                  <p:embed/>
                </p:oleObj>
              </mc:Choice>
              <mc:Fallback>
                <p:oleObj r:id="rId9" imgW="1193800" imgH="2032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3810000" y="3943350"/>
                        <a:ext cx="3276600" cy="5524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20"/>
          <p:cNvSpPr/>
          <p:nvPr/>
        </p:nvSpPr>
        <p:spPr>
          <a:xfrm>
            <a:off x="381000" y="4495800"/>
            <a:ext cx="83820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rõ trong cách l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trên bạn Việt đã sử dụng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phương pháp 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9" name="Rectangle 22"/>
          <p:cNvSpPr/>
          <p:nvPr/>
        </p:nvSpPr>
        <p:spPr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7" name="Rectangle 23"/>
          <p:cNvSpPr/>
          <p:nvPr/>
        </p:nvSpPr>
        <p:spPr>
          <a:xfrm>
            <a:off x="8610600" y="29718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8" name="Rectangle 24"/>
          <p:cNvSpPr/>
          <p:nvPr/>
        </p:nvSpPr>
        <p:spPr>
          <a:xfrm>
            <a:off x="762000" y="58674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9" name="Rectangle 25"/>
          <p:cNvSpPr/>
          <p:nvPr/>
        </p:nvSpPr>
        <p:spPr>
          <a:xfrm>
            <a:off x="304800" y="5257800"/>
            <a:ext cx="1447800" cy="457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Nhóm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0" name="Rectangle 26"/>
          <p:cNvSpPr/>
          <p:nvPr/>
        </p:nvSpPr>
        <p:spPr>
          <a:xfrm>
            <a:off x="8610600" y="34290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1" name="Rectangle 27"/>
          <p:cNvSpPr/>
          <p:nvPr/>
        </p:nvSpPr>
        <p:spPr>
          <a:xfrm>
            <a:off x="3352800" y="61722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2" name="Rectangle 28"/>
          <p:cNvSpPr/>
          <p:nvPr/>
        </p:nvSpPr>
        <p:spPr>
          <a:xfrm>
            <a:off x="2133600" y="5334000"/>
            <a:ext cx="3352800" cy="68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nhân tử chung v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hằng đẳng thức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3" name="Rectangle 29"/>
          <p:cNvSpPr/>
          <p:nvPr/>
        </p:nvSpPr>
        <p:spPr>
          <a:xfrm>
            <a:off x="6019800" y="5486400"/>
            <a:ext cx="29718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nhân tử chung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4" name="Rectangle 30"/>
          <p:cNvSpPr/>
          <p:nvPr/>
        </p:nvSpPr>
        <p:spPr>
          <a:xfrm>
            <a:off x="8610600" y="39624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5" name="Rectangle 31"/>
          <p:cNvSpPr/>
          <p:nvPr/>
        </p:nvSpPr>
        <p:spPr>
          <a:xfrm>
            <a:off x="7162800" y="6019800"/>
            <a:ext cx="457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9" name="Rectangle 32"/>
          <p:cNvSpPr/>
          <p:nvPr/>
        </p:nvSpPr>
        <p:spPr>
          <a:xfrm>
            <a:off x="225425" y="762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0" name="AutoShape 33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1" name="Rectangle 34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2" name="Rectangle 35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00" name="Rectangle 36"/>
          <p:cNvSpPr/>
          <p:nvPr/>
        </p:nvSpPr>
        <p:spPr>
          <a:xfrm>
            <a:off x="152400" y="1905000"/>
            <a:ext cx="457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84" grpId="0"/>
      <p:bldP spid="11287" grpId="0"/>
      <p:bldP spid="11288" grpId="0"/>
      <p:bldP spid="11289" grpId="0" animBg="1"/>
      <p:bldP spid="11290" grpId="0"/>
      <p:bldP spid="11291" grpId="0"/>
      <p:bldP spid="11292" grpId="0" animBg="1"/>
      <p:bldP spid="11293" grpId="0" animBg="1"/>
      <p:bldP spid="11294" grpId="0"/>
      <p:bldP spid="11295" grpId="0"/>
      <p:bldP spid="113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/>
          <p:nvPr/>
        </p:nvSpPr>
        <p:spPr>
          <a:xfrm>
            <a:off x="0" y="16764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Rectangle 5"/>
          <p:cNvSpPr/>
          <p:nvPr/>
        </p:nvSpPr>
        <p:spPr>
          <a:xfrm>
            <a:off x="2209800" y="1676400"/>
            <a:ext cx="6324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  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Rectangle 9"/>
          <p:cNvSpPr/>
          <p:nvPr/>
        </p:nvSpPr>
        <p:spPr>
          <a:xfrm>
            <a:off x="1903413" y="2209800"/>
            <a:ext cx="2590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 +2 – 2y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4" name="Rectangle 18"/>
          <p:cNvSpPr/>
          <p:nvPr/>
        </p:nvSpPr>
        <p:spPr>
          <a:xfrm>
            <a:off x="4646613" y="2263775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5" name="Rectangle 19"/>
          <p:cNvSpPr/>
          <p:nvPr/>
        </p:nvSpPr>
        <p:spPr>
          <a:xfrm>
            <a:off x="4799013" y="2209800"/>
            <a:ext cx="3733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+ 2x + 1 -  y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6" name="Rectangle 20"/>
          <p:cNvSpPr/>
          <p:nvPr/>
        </p:nvSpPr>
        <p:spPr>
          <a:xfrm>
            <a:off x="4646613" y="28194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357" name="Object 21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9547958"/>
              </p:ext>
            </p:extLst>
          </p:nvPr>
        </p:nvGraphicFramePr>
        <p:xfrm>
          <a:off x="5354638" y="2720975"/>
          <a:ext cx="31781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1295400" imgH="279400" progId="Equation.DSMT4">
                  <p:embed/>
                </p:oleObj>
              </mc:Choice>
              <mc:Fallback>
                <p:oleObj r:id="rId3" imgW="1295400" imgH="2794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5354638" y="2720975"/>
                        <a:ext cx="3178175" cy="6318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93836316"/>
              </p:ext>
            </p:extLst>
          </p:nvPr>
        </p:nvGraphicFramePr>
        <p:xfrm>
          <a:off x="5332413" y="3352800"/>
          <a:ext cx="22860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5" imgW="1002665" imgH="279400" progId="Equation.DSMT4">
                  <p:embed/>
                </p:oleObj>
              </mc:Choice>
              <mc:Fallback>
                <p:oleObj r:id="rId5" imgW="1002665" imgH="2794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5332413" y="3352800"/>
                        <a:ext cx="2286000" cy="5556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2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61934962"/>
              </p:ext>
            </p:extLst>
          </p:nvPr>
        </p:nvGraphicFramePr>
        <p:xfrm>
          <a:off x="5561013" y="4021138"/>
          <a:ext cx="3200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7" imgW="1536065" imgH="254000" progId="Equation.DSMT4">
                  <p:embed/>
                </p:oleObj>
              </mc:Choice>
              <mc:Fallback>
                <p:oleObj r:id="rId7" imgW="1536065" imgH="2540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5561013" y="4021138"/>
                        <a:ext cx="3200400" cy="5286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Rectangle 23"/>
          <p:cNvSpPr/>
          <p:nvPr/>
        </p:nvSpPr>
        <p:spPr>
          <a:xfrm>
            <a:off x="4646613" y="34290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6" name="Rectangle 30"/>
          <p:cNvSpPr/>
          <p:nvPr/>
        </p:nvSpPr>
        <p:spPr>
          <a:xfrm>
            <a:off x="4646613" y="41148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8" name="Rectangle 32"/>
          <p:cNvSpPr/>
          <p:nvPr/>
        </p:nvSpPr>
        <p:spPr>
          <a:xfrm>
            <a:off x="4646613" y="48768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370" name="Object 3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4791357"/>
              </p:ext>
            </p:extLst>
          </p:nvPr>
        </p:nvGraphicFramePr>
        <p:xfrm>
          <a:off x="5484813" y="4768850"/>
          <a:ext cx="35829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9" imgW="1307465" imgH="203200" progId="Equation.DSMT4">
                  <p:embed/>
                </p:oleObj>
              </mc:Choice>
              <mc:Fallback>
                <p:oleObj r:id="rId9" imgW="1307465" imgH="2032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5484813" y="4768850"/>
                        <a:ext cx="3582987" cy="5572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37"/>
          <p:cNvSpPr/>
          <p:nvPr/>
        </p:nvSpPr>
        <p:spPr>
          <a:xfrm>
            <a:off x="187325" y="-1143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8" name="AutoShape 38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9" name="Rectangle 39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0" name="Rectangle 40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7" name="Rectangle 41"/>
          <p:cNvSpPr/>
          <p:nvPr/>
        </p:nvSpPr>
        <p:spPr>
          <a:xfrm>
            <a:off x="685800" y="2209800"/>
            <a:ext cx="9906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 b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3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7" dur="5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5" grpId="0"/>
      <p:bldP spid="14354" grpId="0"/>
      <p:bldP spid="14355" grpId="0"/>
      <p:bldP spid="14356" grpId="0"/>
      <p:bldP spid="14359" grpId="0"/>
      <p:bldP spid="14366" grpId="0"/>
      <p:bldP spid="14368" grpId="0"/>
      <p:bldP spid="143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/>
          <p:nvPr/>
        </p:nvSpPr>
        <p:spPr>
          <a:xfrm>
            <a:off x="533400" y="2786063"/>
            <a:ext cx="2286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3x + 2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9" name="Rectangle 7"/>
          <p:cNvSpPr/>
          <p:nvPr/>
        </p:nvSpPr>
        <p:spPr>
          <a:xfrm>
            <a:off x="2743200" y="27432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4280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98023295"/>
              </p:ext>
            </p:extLst>
          </p:nvPr>
        </p:nvGraphicFramePr>
        <p:xfrm>
          <a:off x="3249613" y="2625725"/>
          <a:ext cx="2717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901065" imgH="203200" progId="Equation.DSMT4">
                  <p:embed/>
                </p:oleObj>
              </mc:Choice>
              <mc:Fallback>
                <p:oleObj r:id="rId3" imgW="901065" imgH="2032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249613" y="2625725"/>
                        <a:ext cx="2717800" cy="4984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1"/>
          <p:cNvSpPr/>
          <p:nvPr/>
        </p:nvSpPr>
        <p:spPr>
          <a:xfrm>
            <a:off x="457200" y="3276600"/>
            <a:ext cx="7010400" cy="609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-3x   = -x-2x   dùng phương pháp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 để phân tích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4" name="Rectangle 12"/>
          <p:cNvSpPr/>
          <p:nvPr/>
        </p:nvSpPr>
        <p:spPr>
          <a:xfrm>
            <a:off x="381000" y="4038600"/>
            <a:ext cx="2286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 - 6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5" name="Rectangle 13"/>
          <p:cNvSpPr/>
          <p:nvPr/>
        </p:nvSpPr>
        <p:spPr>
          <a:xfrm>
            <a:off x="457200" y="4572000"/>
            <a:ext cx="7010400" cy="609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x   = 3x - 2x   dùng phương pháp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 để phân tích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0" name="Rectangle 18"/>
          <p:cNvSpPr/>
          <p:nvPr/>
        </p:nvSpPr>
        <p:spPr>
          <a:xfrm>
            <a:off x="457200" y="5334000"/>
            <a:ext cx="22860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+ 5x + 6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1" name="Rectangle 19"/>
          <p:cNvSpPr/>
          <p:nvPr/>
        </p:nvSpPr>
        <p:spPr>
          <a:xfrm>
            <a:off x="533400" y="5715000"/>
            <a:ext cx="7010400" cy="91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5x   = 3x + 2x   dùng phương pháp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 để phân tích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Rectangle 20"/>
          <p:cNvSpPr/>
          <p:nvPr/>
        </p:nvSpPr>
        <p:spPr>
          <a:xfrm>
            <a:off x="0" y="16764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Rectangle 21"/>
          <p:cNvSpPr/>
          <p:nvPr/>
        </p:nvSpPr>
        <p:spPr>
          <a:xfrm>
            <a:off x="2209800" y="1676400"/>
            <a:ext cx="6324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sau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nhân tử   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8" name="Rectangle 22"/>
          <p:cNvSpPr/>
          <p:nvPr/>
        </p:nvSpPr>
        <p:spPr>
          <a:xfrm>
            <a:off x="225425" y="762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AutoShape 23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Rectangle 24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1" name="Rectangle 25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Ap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8" name="Rectangle 26"/>
          <p:cNvSpPr/>
          <p:nvPr/>
        </p:nvSpPr>
        <p:spPr>
          <a:xfrm>
            <a:off x="838200" y="2209800"/>
            <a:ext cx="990600" cy="381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9" name="Rectangle 27"/>
          <p:cNvSpPr/>
          <p:nvPr/>
        </p:nvSpPr>
        <p:spPr>
          <a:xfrm>
            <a:off x="1981200" y="2286000"/>
            <a:ext cx="39624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Hướng dẫn về 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)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  <p:bldP spid="54283" grpId="0" animBg="1"/>
      <p:bldP spid="54284" grpId="0"/>
      <p:bldP spid="54285" grpId="0" animBg="1"/>
      <p:bldP spid="54290" grpId="0"/>
      <p:bldP spid="54291" grpId="0" animBg="1"/>
      <p:bldP spid="54298" grpId="0" animBg="1"/>
      <p:bldP spid="54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/>
          <p:nvPr/>
        </p:nvSpPr>
        <p:spPr>
          <a:xfrm>
            <a:off x="2057400" y="2024390"/>
            <a:ext cx="5486400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chọn sau đây đúng hay sai 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19" name="Oval 15"/>
          <p:cNvSpPr/>
          <p:nvPr/>
        </p:nvSpPr>
        <p:spPr>
          <a:xfrm>
            <a:off x="7086600" y="2667000"/>
            <a:ext cx="14478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20" name="Oval 16"/>
          <p:cNvSpPr/>
          <p:nvPr/>
        </p:nvSpPr>
        <p:spPr>
          <a:xfrm>
            <a:off x="7162800" y="3505200"/>
            <a:ext cx="13716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21" name="Oval 17"/>
          <p:cNvSpPr/>
          <p:nvPr/>
        </p:nvSpPr>
        <p:spPr>
          <a:xfrm>
            <a:off x="7162800" y="4419600"/>
            <a:ext cx="14478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22" name="Oval 18"/>
          <p:cNvSpPr/>
          <p:nvPr/>
        </p:nvSpPr>
        <p:spPr>
          <a:xfrm>
            <a:off x="7162800" y="5410200"/>
            <a:ext cx="14478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23" name="Rectangle 19"/>
          <p:cNvSpPr/>
          <p:nvPr/>
        </p:nvSpPr>
        <p:spPr>
          <a:xfrm>
            <a:off x="7543800" y="54102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24" name="Rectangle 20"/>
          <p:cNvSpPr/>
          <p:nvPr/>
        </p:nvSpPr>
        <p:spPr>
          <a:xfrm>
            <a:off x="7543800" y="4343400"/>
            <a:ext cx="6858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25" name="Rectangle 21"/>
          <p:cNvSpPr/>
          <p:nvPr/>
        </p:nvSpPr>
        <p:spPr>
          <a:xfrm>
            <a:off x="7543800" y="3500438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8331" name="Object 2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7171059"/>
              </p:ext>
            </p:extLst>
          </p:nvPr>
        </p:nvGraphicFramePr>
        <p:xfrm>
          <a:off x="304800" y="2667000"/>
          <a:ext cx="4546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3" imgW="1549400" imgH="228600" progId="Equation.DSMT4">
                  <p:embed/>
                </p:oleObj>
              </mc:Choice>
              <mc:Fallback>
                <p:oleObj r:id="rId3" imgW="1549400" imgH="2286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04800" y="2667000"/>
                        <a:ext cx="4546600" cy="6715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3" name="Object 2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21466982"/>
              </p:ext>
            </p:extLst>
          </p:nvPr>
        </p:nvGraphicFramePr>
        <p:xfrm>
          <a:off x="304800" y="3608388"/>
          <a:ext cx="4476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5" imgW="1562100" imgH="203200" progId="Equation.DSMT4">
                  <p:embed/>
                </p:oleObj>
              </mc:Choice>
              <mc:Fallback>
                <p:oleObj r:id="rId5" imgW="1562100" imgH="2032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304800" y="3608388"/>
                        <a:ext cx="4476750" cy="5826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36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45414880"/>
              </p:ext>
            </p:extLst>
          </p:nvPr>
        </p:nvGraphicFramePr>
        <p:xfrm>
          <a:off x="228600" y="4473575"/>
          <a:ext cx="69024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7" imgW="2298700" imgH="203200" progId="Equation.DSMT4">
                  <p:embed/>
                </p:oleObj>
              </mc:Choice>
              <mc:Fallback>
                <p:oleObj r:id="rId7" imgW="2298700" imgH="2032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228600" y="4473575"/>
                        <a:ext cx="6902450" cy="6318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76640"/>
              </p:ext>
            </p:extLst>
          </p:nvPr>
        </p:nvGraphicFramePr>
        <p:xfrm>
          <a:off x="228600" y="5410200"/>
          <a:ext cx="5943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9" imgW="1905000" imgH="228600" progId="Equation.DSMT4">
                  <p:embed/>
                </p:oleObj>
              </mc:Choice>
              <mc:Fallback>
                <p:oleObj r:id="rId9" imgW="1905000" imgH="2286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5410200"/>
                        <a:ext cx="5943600" cy="712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48" name="Rectangle 44"/>
          <p:cNvSpPr/>
          <p:nvPr/>
        </p:nvSpPr>
        <p:spPr>
          <a:xfrm>
            <a:off x="7467600" y="26670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49" name="Oval 45"/>
          <p:cNvSpPr/>
          <p:nvPr/>
        </p:nvSpPr>
        <p:spPr>
          <a:xfrm>
            <a:off x="7162800" y="5410200"/>
            <a:ext cx="14478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835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49254"/>
              </p:ext>
            </p:extLst>
          </p:nvPr>
        </p:nvGraphicFramePr>
        <p:xfrm>
          <a:off x="228600" y="4543425"/>
          <a:ext cx="69024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11" imgW="2298700" imgH="203200" progId="Equation.DSMT4">
                  <p:embed/>
                </p:oleObj>
              </mc:Choice>
              <mc:Fallback>
                <p:oleObj r:id="rId11" imgW="2298700" imgH="2032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4543425"/>
                        <a:ext cx="6902450" cy="63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5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126978"/>
              </p:ext>
            </p:extLst>
          </p:nvPr>
        </p:nvGraphicFramePr>
        <p:xfrm>
          <a:off x="304800" y="2667000"/>
          <a:ext cx="45466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13" imgW="1549400" imgH="228600" progId="Equation.DSMT4">
                  <p:embed/>
                </p:oleObj>
              </mc:Choice>
              <mc:Fallback>
                <p:oleObj r:id="rId13" imgW="1549400" imgH="228600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2667000"/>
                        <a:ext cx="4546600" cy="67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57" name="Oval 53"/>
          <p:cNvSpPr/>
          <p:nvPr/>
        </p:nvSpPr>
        <p:spPr>
          <a:xfrm>
            <a:off x="7162800" y="4419600"/>
            <a:ext cx="14478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58" name="Rectangle 54"/>
          <p:cNvSpPr/>
          <p:nvPr/>
        </p:nvSpPr>
        <p:spPr>
          <a:xfrm>
            <a:off x="7543800" y="44196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8362" name="Object 5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7941523"/>
              </p:ext>
            </p:extLst>
          </p:nvPr>
        </p:nvGraphicFramePr>
        <p:xfrm>
          <a:off x="152400" y="5410200"/>
          <a:ext cx="609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15" imgW="1917700" imgH="228600" progId="Equation.DSMT4">
                  <p:embed/>
                </p:oleObj>
              </mc:Choice>
              <mc:Fallback>
                <p:oleObj r:id="rId15" imgW="1917700" imgH="22860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>
                      <a:xfrm>
                        <a:off x="152400" y="5410200"/>
                        <a:ext cx="6096000" cy="762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64" name="Oval 60"/>
          <p:cNvSpPr/>
          <p:nvPr/>
        </p:nvSpPr>
        <p:spPr>
          <a:xfrm>
            <a:off x="7086600" y="2667000"/>
            <a:ext cx="14478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65" name="Rectangle 61"/>
          <p:cNvSpPr/>
          <p:nvPr/>
        </p:nvSpPr>
        <p:spPr>
          <a:xfrm>
            <a:off x="7467600" y="26670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8366" name="Rectangle 62"/>
          <p:cNvSpPr/>
          <p:nvPr/>
        </p:nvSpPr>
        <p:spPr>
          <a:xfrm>
            <a:off x="7543800" y="54102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4" name="Rectangle 63"/>
          <p:cNvSpPr/>
          <p:nvPr/>
        </p:nvSpPr>
        <p:spPr>
          <a:xfrm>
            <a:off x="0" y="16764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B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5" name="Rectangle 64"/>
          <p:cNvSpPr/>
          <p:nvPr/>
        </p:nvSpPr>
        <p:spPr>
          <a:xfrm>
            <a:off x="225425" y="76200"/>
            <a:ext cx="114617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6" name="AutoShape 65"/>
          <p:cNvSpPr/>
          <p:nvPr/>
        </p:nvSpPr>
        <p:spPr>
          <a:xfrm>
            <a:off x="1649413" y="76200"/>
            <a:ext cx="6705600" cy="83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PHỐI HỢP NHIỀU PHƯƠNG PHÁP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7" name="Rectangle 66"/>
          <p:cNvSpPr/>
          <p:nvPr/>
        </p:nvSpPr>
        <p:spPr>
          <a:xfrm>
            <a:off x="152400" y="9144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Ví dụ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8" name="Rectangle 67"/>
          <p:cNvSpPr/>
          <p:nvPr/>
        </p:nvSpPr>
        <p:spPr>
          <a:xfrm>
            <a:off x="228600" y="1219200"/>
            <a:ext cx="2209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Áp dụng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9" name="Rectangle 68"/>
          <p:cNvSpPr/>
          <p:nvPr/>
        </p:nvSpPr>
        <p:spPr>
          <a:xfrm>
            <a:off x="76200" y="20574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Củng cố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9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9" grpId="0" animBg="1"/>
      <p:bldP spid="98319" grpId="1" animBg="1"/>
      <p:bldP spid="98320" grpId="0" animBg="1"/>
      <p:bldP spid="98321" grpId="0" animBg="1"/>
      <p:bldP spid="98321" grpId="1" animBg="1"/>
      <p:bldP spid="98322" grpId="0" animBg="1"/>
      <p:bldP spid="98322" grpId="1" animBg="1"/>
      <p:bldP spid="98323" grpId="0"/>
      <p:bldP spid="98323" grpId="1"/>
      <p:bldP spid="98324" grpId="0"/>
      <p:bldP spid="98324" grpId="1"/>
      <p:bldP spid="98325" grpId="0"/>
      <p:bldP spid="98348" grpId="0"/>
      <p:bldP spid="98348" grpId="1"/>
      <p:bldP spid="98349" grpId="0" animBg="1"/>
      <p:bldP spid="98357" grpId="0" animBg="1"/>
      <p:bldP spid="98358" grpId="0"/>
      <p:bldP spid="98364" grpId="0" animBg="1"/>
      <p:bldP spid="98365" grpId="0"/>
      <p:bldP spid="98366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4</TotalTime>
  <Words>798</Words>
  <Application>Microsoft Office PowerPoint</Application>
  <PresentationFormat>On-screen Show (4:3)</PresentationFormat>
  <Paragraphs>192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Mountain Top</vt:lpstr>
      <vt:lpstr>MathType 6.0 Equation</vt:lpstr>
      <vt:lpstr>Giáo viên Toán: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127</cp:revision>
  <dcterms:created xsi:type="dcterms:W3CDTF">2009-10-08T14:15:39Z</dcterms:created>
  <dcterms:modified xsi:type="dcterms:W3CDTF">2022-07-29T16:27:47Z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