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332" r:id="rId2"/>
    <p:sldId id="333" r:id="rId3"/>
    <p:sldId id="330" r:id="rId4"/>
    <p:sldId id="311" r:id="rId5"/>
    <p:sldId id="312" r:id="rId6"/>
    <p:sldId id="323" r:id="rId7"/>
    <p:sldId id="293" r:id="rId8"/>
    <p:sldId id="262" r:id="rId9"/>
    <p:sldId id="263" r:id="rId10"/>
    <p:sldId id="324" r:id="rId11"/>
    <p:sldId id="295" r:id="rId12"/>
    <p:sldId id="294" r:id="rId13"/>
    <p:sldId id="325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305" r:id="rId22"/>
    <p:sldId id="313" r:id="rId23"/>
    <p:sldId id="326" r:id="rId24"/>
    <p:sldId id="328" r:id="rId25"/>
    <p:sldId id="297" r:id="rId26"/>
    <p:sldId id="306" r:id="rId27"/>
    <p:sldId id="316" r:id="rId28"/>
    <p:sldId id="317" r:id="rId29"/>
    <p:sldId id="318" r:id="rId30"/>
    <p:sldId id="282" r:id="rId31"/>
    <p:sldId id="283" r:id="rId32"/>
    <p:sldId id="319" r:id="rId33"/>
    <p:sldId id="315" r:id="rId34"/>
    <p:sldId id="310" r:id="rId35"/>
    <p:sldId id="296" r:id="rId36"/>
    <p:sldId id="289" r:id="rId37"/>
    <p:sldId id="331" r:id="rId38"/>
    <p:sldId id="28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F26F3-E8F9-4182-A5F1-16DDC5F5839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804DF-FB4E-4328-999B-EF99D3ACE0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371E8B-14FF-47C3-8855-F6D942763F9A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750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1508C53E-2CFC-4B3B-AFE6-880296502A7E}" type="slidenum">
              <a:rPr lang="en-US" sz="1200" smtClean="0"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4D4-D541-4572-B437-4E8077043980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35FE-6A85-462A-A0AC-4E19F2B47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4D4-D541-4572-B437-4E8077043980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35FE-6A85-462A-A0AC-4E19F2B47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4D4-D541-4572-B437-4E8077043980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35FE-6A85-462A-A0AC-4E19F2B47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63C3-6880-4D37-97F0-71476AE144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396452-0333-4B0F-9A1B-82B94A23EF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87449C3-E8D8-47B5-8E8A-880363CADEBF}" type="slidenum">
              <a:rPr lang="en-US"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E04214-37FD-488D-9F7C-CBBD7ADF1DA6}" type="slidenum">
              <a:rPr lang="en-US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4D4-D541-4572-B437-4E8077043980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35FE-6A85-462A-A0AC-4E19F2B47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4D4-D541-4572-B437-4E8077043980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35FE-6A85-462A-A0AC-4E19F2B47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4D4-D541-4572-B437-4E8077043980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35FE-6A85-462A-A0AC-4E19F2B47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4D4-D541-4572-B437-4E8077043980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35FE-6A85-462A-A0AC-4E19F2B47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4D4-D541-4572-B437-4E8077043980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35FE-6A85-462A-A0AC-4E19F2B47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4D4-D541-4572-B437-4E8077043980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35FE-6A85-462A-A0AC-4E19F2B47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4D4-D541-4572-B437-4E8077043980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35FE-6A85-462A-A0AC-4E19F2B47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54D4-D541-4572-B437-4E8077043980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35FE-6A85-462A-A0AC-4E19F2B47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554D4-D541-4572-B437-4E8077043980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435FE-6A85-462A-A0AC-4E19F2B47B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goo.ws/code/preview/173764.htm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s289.photobucket.com/albums/ll215/rainnysunday/?action=view&amp;current=29.gi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hyperlink" Target="http://s289.photobucket.com/albums/ll215/rainnysunday/?action=view&amp;current=19.gi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0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30.jpeg"/><Relationship Id="rId4" Type="http://schemas.openxmlformats.org/officeDocument/2006/relationships/image" Target="../media/image40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wmf"/><Relationship Id="rId2" Type="http://schemas.openxmlformats.org/officeDocument/2006/relationships/audio" Target="file:///E:\Anh\Ha%20Van\Ba%20ngon%20nen%20lung%20linh%20-%20Phuong%20Thao%20&amp;%20Ngoc%20Le%201(Ban%20thau%20moi)-%5bwWw.HaySo1.Com%5d.wav" TargetMode="External"/><Relationship Id="rId1" Type="http://schemas.microsoft.com/office/2007/relationships/media" Target="file:///E:\Anh\Ha%20Van\Ba%20ngon%20nen%20lung%20linh%20-%20Phuong%20Thao%20&amp;%20Ngoc%20Le%201(Ban%20thau%20moi)-%5bwWw.HaySo1.Com%5d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s289.photobucket.com/albums/ll215/rainnysunday/?action=view&amp;current=1131725h94w0sd7md.gif" TargetMode="External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9815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304800" y="-12413"/>
            <a:ext cx="851787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3366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NĂNG ĐỘNG, SÁNG TẠO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346364" y="633173"/>
            <a:ext cx="8476306" cy="584775"/>
          </a:xfrm>
          <a:prstGeom prst="rect">
            <a:avLst/>
          </a:prstGeom>
          <a:gradFill rotWithShape="1">
            <a:gsLst>
              <a:gs pos="0">
                <a:schemeClr val="bg1">
                  <a:alpha val="96001"/>
                </a:schemeClr>
              </a:gs>
              <a:gs pos="100000">
                <a:srgbClr val="66FFCC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9999FF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 ĐỘNG,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162982" y="1295400"/>
            <a:ext cx="8981018" cy="8925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185699" y="2058880"/>
            <a:ext cx="8797636" cy="47705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Ê-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1998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Loan</a:t>
            </a:r>
          </a:p>
          <a:p>
            <a:pPr>
              <a:buFont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1999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 Ô-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-pic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Ru-ma-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0" grpId="0" animBg="1"/>
      <p:bldP spid="64542" grpId="0" animBg="1"/>
      <p:bldP spid="64543" grpId="0"/>
      <p:bldP spid="645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[Image: th000644912067620eh.gif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" descr="ThomasAlvaAdison_0910181137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5524">
            <a:off x="1143000" y="1371600"/>
            <a:ext cx="26892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07504" y="5073372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 useBgFill="1">
        <p:nvSpPr>
          <p:cNvPr id="100357" name="AutoShape 5"/>
          <p:cNvSpPr>
            <a:spLocks noChangeArrowheads="1"/>
          </p:cNvSpPr>
          <p:nvPr/>
        </p:nvSpPr>
        <p:spPr bwMode="auto">
          <a:xfrm>
            <a:off x="5105400" y="152400"/>
            <a:ext cx="3657600" cy="3048000"/>
          </a:xfrm>
          <a:prstGeom prst="cloudCallout">
            <a:avLst>
              <a:gd name="adj1" fmla="val -81856"/>
              <a:gd name="adj2" fmla="val 11926"/>
            </a:avLst>
          </a:prstGeom>
          <a:ln w="9525">
            <a:solidFill>
              <a:schemeClr val="tx1"/>
            </a:solidFill>
            <a:prstDash val="lgDashDotDot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689442" y="415879"/>
            <a:ext cx="28194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4801100" y="3200400"/>
            <a:ext cx="3962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1.093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0360" name="Picture 8" descr="Photobucke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488113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1" name="Picture 9" descr="Friends Sharing Kao Anis Images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91225"/>
            <a:ext cx="16002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7" grpId="0" animBg="1"/>
      <p:bldP spid="100358" grpId="0"/>
      <p:bldP spid="1003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edison_ampoul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5812">
            <a:off x="228600" y="1676400"/>
            <a:ext cx="2667000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334674" y="250897"/>
            <a:ext cx="84582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Một số phát minh vĩ đại của Ê-đi-xơn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7044" name="Picture 4" descr="dia-tha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5564">
            <a:off x="3581400" y="1600200"/>
            <a:ext cx="2044700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5" name="Picture 5" descr="Kinetoscop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5191">
            <a:off x="6096000" y="1524000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6" name="Picture 6" descr="vpi-turn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1142">
            <a:off x="228600" y="4114800"/>
            <a:ext cx="2981325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8" name="Picture 8" descr="may_dien_t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4294">
            <a:off x="6400800" y="4073525"/>
            <a:ext cx="2286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9" name="Picture 9" descr="Photobucket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88"/>
            <a:ext cx="9144000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2362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0" y="636588"/>
            <a:ext cx="9144000" cy="111601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0" y="1"/>
            <a:ext cx="9143999" cy="46166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33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9999FF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NĂNG ĐỘNG, SÁNG TẠO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-1" y="636588"/>
            <a:ext cx="9143999" cy="584775"/>
          </a:xfrm>
          <a:prstGeom prst="rect">
            <a:avLst/>
          </a:prstGeom>
          <a:gradFill rotWithShape="1">
            <a:gsLst>
              <a:gs pos="0">
                <a:schemeClr val="bg1">
                  <a:alpha val="96001"/>
                </a:schemeClr>
              </a:gs>
              <a:gs pos="100000">
                <a:srgbClr val="66FFCC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9999FF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vi-V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Broad" pitchFamily="2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Broad" pitchFamily="2" charset="0"/>
              </a:rPr>
              <a:t>NĂNG ĐỘNG,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Broad" pitchFamily="2" charset="0"/>
              </a:rPr>
              <a:t>TẠO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Broad" pitchFamily="2" charset="0"/>
            </a:endParaRP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1546" y="1752600"/>
            <a:ext cx="9019728" cy="10772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Ê-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346364" y="2950691"/>
            <a:ext cx="8330092" cy="3046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Ê-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0" grpId="0" animBg="1"/>
      <p:bldP spid="64542" grpId="0" animBg="1"/>
      <p:bldP spid="64543" grpId="0"/>
      <p:bldP spid="645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4"/>
          <p:cNvSpPr txBox="1">
            <a:spLocks noChangeArrowheads="1"/>
          </p:cNvSpPr>
          <p:nvPr/>
        </p:nvSpPr>
        <p:spPr bwMode="auto">
          <a:xfrm>
            <a:off x="555625" y="677863"/>
            <a:ext cx="7826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245368" y="0"/>
            <a:ext cx="8915400" cy="938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71475" indent="-371475"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8: NĂNG ĐỘNG, SÁNG TẠO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ct val="50000"/>
              </a:spcBef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914400" y="32766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 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245368" y="615454"/>
            <a:ext cx="512673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NỘI DUNG BÀI HỌC</a:t>
            </a:r>
            <a:r>
              <a:rPr lang="en-US" sz="2600" b="1" dirty="0" smtClean="0">
                <a:solidFill>
                  <a:srgbClr val="FF0000"/>
                </a:solidFill>
                <a:latin typeface=".VnTimeH" panose="020B7200000000000000" pitchFamily="34" charset="0"/>
              </a:rPr>
              <a:t>:</a:t>
            </a:r>
            <a:endParaRPr lang="en-US" sz="2600" b="1" dirty="0">
              <a:solidFill>
                <a:srgbClr val="FF0000"/>
              </a:solidFill>
              <a:latin typeface=".VnTimeH" panose="020B7200000000000000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4343400" y="1828800"/>
            <a:ext cx="4800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19463" name="Rectangle 16"/>
          <p:cNvSpPr>
            <a:spLocks noChangeArrowheads="1"/>
          </p:cNvSpPr>
          <p:nvPr/>
        </p:nvSpPr>
        <p:spPr bwMode="auto">
          <a:xfrm>
            <a:off x="4267200" y="3124200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562600" y="1628800"/>
            <a:ext cx="3581400" cy="2001812"/>
          </a:xfrm>
          <a:prstGeom prst="cloudCallout">
            <a:avLst>
              <a:gd name="adj1" fmla="val -32904"/>
              <a:gd name="adj2" fmla="val 7202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hiểu thế nào là năng động?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2438400" y="3810000"/>
            <a:ext cx="60198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67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39000" y="5257800"/>
            <a:ext cx="19050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990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2" descr="C:\Documents and Settings\Admin\My Documents\phai ảnh n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7" y="2370634"/>
            <a:ext cx="5408579" cy="43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98" y="951944"/>
            <a:ext cx="4729163" cy="226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4809573" cy="39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008533"/>
            <a:ext cx="30099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hoangmanhh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4377178"/>
            <a:ext cx="2797770" cy="23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2051720" cy="221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" y="0"/>
            <a:ext cx="9123363" cy="7647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ĐỘNG, SÁNG TẠO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225" y="3758686"/>
            <a:ext cx="4240825" cy="269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5720"/>
            <a:ext cx="4713288" cy="172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49" y="1023938"/>
            <a:ext cx="4078703" cy="348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0988"/>
            <a:ext cx="29987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oangmanhhu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36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4"/>
          <p:cNvSpPr txBox="1">
            <a:spLocks noChangeArrowheads="1"/>
          </p:cNvSpPr>
          <p:nvPr/>
        </p:nvSpPr>
        <p:spPr bwMode="auto">
          <a:xfrm>
            <a:off x="555625" y="677863"/>
            <a:ext cx="7826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0" y="-22205"/>
            <a:ext cx="925252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ĐỘNG, SÁNG TẠO </a:t>
            </a: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914400" y="32766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 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266700" y="566285"/>
            <a:ext cx="5486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.VnTimeH" panose="020B7200000000000000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343400" y="1828800"/>
            <a:ext cx="4800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22535" name="Rectangle 16"/>
          <p:cNvSpPr>
            <a:spLocks noChangeArrowheads="1"/>
          </p:cNvSpPr>
          <p:nvPr/>
        </p:nvSpPr>
        <p:spPr bwMode="auto">
          <a:xfrm>
            <a:off x="4267200" y="3124200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2743200" y="3810000"/>
            <a:ext cx="60198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loud Callout 15"/>
          <p:cNvSpPr/>
          <p:nvPr/>
        </p:nvSpPr>
        <p:spPr>
          <a:xfrm>
            <a:off x="5676900" y="1143000"/>
            <a:ext cx="3238500" cy="2286000"/>
          </a:xfrm>
          <a:prstGeom prst="cloudCallout">
            <a:avLst>
              <a:gd name="adj1" fmla="val -41602"/>
              <a:gd name="adj2" fmla="val 754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hiểu thế nào là sáng tạo?</a:t>
            </a:r>
          </a:p>
        </p:txBody>
      </p:sp>
      <p:pic>
        <p:nvPicPr>
          <p:cNvPr id="22539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39000" y="5257800"/>
            <a:ext cx="19050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990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7" descr="C:\Documents and Settings\Admin\My Documents\phai ảnh nđ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3" y="2211717"/>
            <a:ext cx="5504576" cy="464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4"/>
          <p:cNvSpPr txBox="1">
            <a:spLocks noChangeArrowheads="1"/>
          </p:cNvSpPr>
          <p:nvPr/>
        </p:nvSpPr>
        <p:spPr bwMode="auto">
          <a:xfrm>
            <a:off x="555625" y="677863"/>
            <a:ext cx="7826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ĐỘNG, SÁNG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914400" y="32766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 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228600" y="496108"/>
            <a:ext cx="52578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 smtClean="0">
                <a:solidFill>
                  <a:srgbClr val="0000FF"/>
                </a:solidFill>
                <a:latin typeface=".VnTimeH" panose="020B7200000000000000" pitchFamily="34" charset="0"/>
              </a:rPr>
              <a:t>:</a:t>
            </a:r>
            <a:endParaRPr lang="en-US" sz="2600" b="1" dirty="0">
              <a:solidFill>
                <a:srgbClr val="0000FF"/>
              </a:solidFill>
              <a:latin typeface=".VnTimeH" panose="020B7200000000000000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5" name="Picture 12" descr="C:\Documents and Settings\Admin\My Documents\phai ảnh nd-st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5" y="1555484"/>
            <a:ext cx="9018589" cy="526928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4"/>
          <p:cNvSpPr txBox="1">
            <a:spLocks noChangeArrowheads="1"/>
          </p:cNvSpPr>
          <p:nvPr/>
        </p:nvSpPr>
        <p:spPr bwMode="auto">
          <a:xfrm>
            <a:off x="555625" y="677863"/>
            <a:ext cx="7826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35962" y="39210"/>
            <a:ext cx="85344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ĐỘNG, SÁNG TẠO </a:t>
            </a: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914400" y="32766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 </a:t>
            </a: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166613" y="562431"/>
            <a:ext cx="498145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I.Nội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00FF"/>
                </a:solidFill>
                <a:latin typeface=".VnTimeH" panose="020B7200000000000000" pitchFamily="34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.VnTimeH" panose="020B7200000000000000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3226668" y="3758045"/>
            <a:ext cx="5791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Callout 9"/>
          <p:cNvSpPr/>
          <p:nvPr/>
        </p:nvSpPr>
        <p:spPr>
          <a:xfrm>
            <a:off x="6084166" y="1844824"/>
            <a:ext cx="3168354" cy="3024336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năng động, sáng tạo là người như thế nào?</a:t>
            </a:r>
          </a:p>
        </p:txBody>
      </p:sp>
      <p:pic>
        <p:nvPicPr>
          <p:cNvPr id="27657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39000" y="5257800"/>
            <a:ext cx="19050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990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C:\Documents and Settings\Admin\My Documents\phai ảnh người nd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" y="2881519"/>
            <a:ext cx="6084167" cy="397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ề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2910" y="2357430"/>
            <a:ext cx="7858180" cy="2308324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4800" b="1" dirty="0" smtClean="0"/>
          </a:p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GIÁO DỤC CÔNG DÂN LỚP 9</a:t>
            </a:r>
          </a:p>
          <a:p>
            <a:pPr algn="ctr"/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124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34" y="4933494"/>
            <a:ext cx="4169266" cy="190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32" y="3118643"/>
            <a:ext cx="4498975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85" y="1811911"/>
            <a:ext cx="5013789" cy="213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1" y="3267250"/>
            <a:ext cx="5085813" cy="90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7" y="868999"/>
            <a:ext cx="5075130" cy="14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2" y="1811911"/>
            <a:ext cx="3431322" cy="288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72" y="2951162"/>
            <a:ext cx="2598738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1196752"/>
            <a:ext cx="1590674" cy="175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4" descr="hoangmanhhu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" y="3946525"/>
            <a:ext cx="1828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26" y="0"/>
            <a:ext cx="9134474" cy="8367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NĂNG ĐỘNG, SÁNG TẠO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44823"/>
            <a:ext cx="8229600" cy="4752529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(?)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  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sz="2800" dirty="0" smtClean="0">
              <a:solidFill>
                <a:srgbClr val="0000FF"/>
              </a:solidFill>
            </a:endParaRPr>
          </a:p>
        </p:txBody>
      </p:sp>
      <p:pic>
        <p:nvPicPr>
          <p:cNvPr id="3584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10400" y="5037137"/>
            <a:ext cx="19050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6" y="16808"/>
            <a:ext cx="16764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miley Face 9"/>
          <p:cNvSpPr/>
          <p:nvPr/>
        </p:nvSpPr>
        <p:spPr>
          <a:xfrm>
            <a:off x="2286000" y="1178782"/>
            <a:ext cx="4734272" cy="91440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huống: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899591" y="38675"/>
            <a:ext cx="801580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NĂNG ĐỘNG, SÁNG TẠO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8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ĐỘNG, SÁNG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419600" cy="1905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4724400" cy="1981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3886200" y="14478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FF3300"/>
          </a:solidFill>
          <a:ln w="317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1066800" y="-89475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3" descr="lua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4724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lu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41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810000" y="3276600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FF3300"/>
          </a:solidFill>
          <a:ln w="317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6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43400"/>
            <a:ext cx="914400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57200" y="6400800"/>
            <a:ext cx="868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5" grpId="0" animBg="1"/>
      <p:bldP spid="1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0" y="-1"/>
            <a:ext cx="9144000" cy="5835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3366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NĂNG ĐỘNG, SÁNG TẠO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0" y="657845"/>
            <a:ext cx="9144000" cy="646331"/>
          </a:xfrm>
          <a:prstGeom prst="rect">
            <a:avLst/>
          </a:prstGeom>
          <a:gradFill rotWithShape="1">
            <a:gsLst>
              <a:gs pos="0">
                <a:schemeClr val="bg1">
                  <a:alpha val="96001"/>
                </a:schemeClr>
              </a:gs>
              <a:gs pos="100000">
                <a:srgbClr val="66FFCC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9999FF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 ĐỘNG, SÁNG TẠO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304800" y="2340169"/>
            <a:ext cx="4038600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304800" y="2924944"/>
            <a:ext cx="6643464" cy="13234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0" grpId="0" animBg="1"/>
      <p:bldP spid="64542" grpId="0" animBg="1"/>
      <p:bldP spid="64543" grpId="0"/>
      <p:bldP spid="645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646" y="0"/>
            <a:ext cx="9139353" cy="5835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3366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NĂNG ĐỘNG, SÁNG TẠO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-1" y="647700"/>
            <a:ext cx="9143999" cy="646331"/>
          </a:xfrm>
          <a:prstGeom prst="rect">
            <a:avLst/>
          </a:prstGeom>
          <a:gradFill rotWithShape="1">
            <a:gsLst>
              <a:gs pos="0">
                <a:schemeClr val="bg1">
                  <a:alpha val="96001"/>
                </a:schemeClr>
              </a:gs>
              <a:gs pos="100000">
                <a:srgbClr val="66FFCC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9999FF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 ĐỘNG, SÁNG TẠO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314162" y="2787319"/>
            <a:ext cx="8515672" cy="22467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0" grpId="0" animBg="1"/>
      <p:bldP spid="64542" grpId="0" animBg="1"/>
      <p:bldP spid="645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698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833720"/>
              </p:ext>
            </p:extLst>
          </p:nvPr>
        </p:nvGraphicFramePr>
        <p:xfrm>
          <a:off x="0" y="68601"/>
          <a:ext cx="9108504" cy="6713592"/>
        </p:xfrm>
        <a:graphic>
          <a:graphicData uri="http://schemas.openxmlformats.org/drawingml/2006/table">
            <a:tbl>
              <a:tblPr/>
              <a:tblGrid>
                <a:gridCol w="120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4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8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ĐỘNG, SÁNG TẠO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THIẾU NĂNG ĐỘNG, SÁNG TẠO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425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 TẬP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phương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pháp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tập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khoa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Tìm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nhiều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cách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giải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mới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nhanh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Vận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dụng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điều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đã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vào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thực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tế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cuộc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Thụ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Lười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Lười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nghĩ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theo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khác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vẹt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142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LAO ĐỘNG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nhiều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việc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giúp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đỡ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đình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Tìm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cái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mới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cách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mới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nâng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suất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Luôn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chủ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công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việc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Luôn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né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tránh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công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việc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việc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qua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loa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đại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khái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dám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nghĩ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dám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     </a:t>
                      </a: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SINH HOẠT HÀNG NGÀY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Times" pitchFamily="2" charset="0"/>
                        </a:rPr>
                        <a:t> 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Vượt qua khó khăn vươn lên trong cuộc sống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Kiên trì nhẫn nại trong công việc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Biết quan tâm, giúp đỡ mọi người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Ỷ lại, dựa vào người khác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Chỉ làm theo sự hướng dẫn của người khác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Không quan tâm, giúp đỡ mọi người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5243513"/>
            <a:ext cx="1265238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5214938"/>
            <a:ext cx="26447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643438"/>
            <a:ext cx="37496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4157663"/>
            <a:ext cx="325437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835" y="3567112"/>
            <a:ext cx="29305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3721100"/>
            <a:ext cx="4519612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491" y="1589088"/>
            <a:ext cx="1208087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568450"/>
            <a:ext cx="369252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1570038"/>
            <a:ext cx="3625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1103313"/>
            <a:ext cx="346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71" y="389732"/>
            <a:ext cx="37401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73" y="1417638"/>
            <a:ext cx="4071937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" y="3302000"/>
            <a:ext cx="24447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51606"/>
            <a:ext cx="2592288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152400" y="0"/>
            <a:ext cx="8991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FF0000"/>
                </a:solidFill>
              </a:rPr>
              <a:t>Những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huống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nào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dưới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sự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sáng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311300" name="Text Box 9"/>
          <p:cNvSpPr txBox="1">
            <a:spLocks noChangeArrowheads="1"/>
          </p:cNvSpPr>
          <p:nvPr/>
        </p:nvSpPr>
        <p:spPr bwMode="auto">
          <a:xfrm>
            <a:off x="152400" y="914400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1</a:t>
            </a:r>
            <a:r>
              <a:rPr lang="en-US" sz="2400" b="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Trên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đường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về</a:t>
            </a:r>
            <a:r>
              <a:rPr lang="en-US" sz="2400" dirty="0">
                <a:solidFill>
                  <a:schemeClr val="tx1"/>
                </a:solidFill>
              </a:rPr>
              <a:t> Nam </a:t>
            </a:r>
            <a:r>
              <a:rPr lang="en-US" sz="2400" dirty="0" err="1">
                <a:solidFill>
                  <a:schemeClr val="tx1"/>
                </a:solidFill>
              </a:rPr>
              <a:t>thấy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nhiều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dây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quang</a:t>
            </a:r>
            <a:r>
              <a:rPr lang="en-US" sz="2400" dirty="0">
                <a:solidFill>
                  <a:schemeClr val="tx1"/>
                </a:solidFill>
              </a:rPr>
              <a:t>. Nam </a:t>
            </a:r>
            <a:r>
              <a:rPr lang="en-US" sz="2400" dirty="0" err="1">
                <a:solidFill>
                  <a:schemeClr val="tx1"/>
                </a:solidFill>
              </a:rPr>
              <a:t>liền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cắt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dây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áo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1301" name="Text Box 9"/>
          <p:cNvSpPr txBox="1">
            <a:spLocks noChangeArrowheads="1"/>
          </p:cNvSpPr>
          <p:nvPr/>
        </p:nvSpPr>
        <p:spPr bwMode="auto">
          <a:xfrm>
            <a:off x="100930" y="2258563"/>
            <a:ext cx="85344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2.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trường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phải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</a:t>
            </a:r>
            <a:r>
              <a:rPr lang="en-US" sz="2400" dirty="0">
                <a:solidFill>
                  <a:schemeClr val="tx1"/>
                </a:solidFill>
              </a:rPr>
              <a:t> qua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mỗi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đèn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thường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ôm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cặp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chạy</a:t>
            </a:r>
            <a:r>
              <a:rPr lang="en-US" sz="2400" dirty="0">
                <a:solidFill>
                  <a:schemeClr val="tx1"/>
                </a:solidFill>
              </a:rPr>
              <a:t> qua </a:t>
            </a:r>
            <a:r>
              <a:rPr lang="en-US" sz="2400" dirty="0" err="1">
                <a:solidFill>
                  <a:schemeClr val="tx1"/>
                </a:solidFill>
              </a:rPr>
              <a:t>thật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nhanh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1302" name="Text Box 9"/>
          <p:cNvSpPr txBox="1">
            <a:spLocks noChangeArrowheads="1"/>
          </p:cNvSpPr>
          <p:nvPr/>
        </p:nvSpPr>
        <p:spPr bwMode="auto">
          <a:xfrm>
            <a:off x="128564" y="3356992"/>
            <a:ext cx="85344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3.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Mai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khăn</a:t>
            </a:r>
            <a:r>
              <a:rPr lang="en-US" sz="2400" dirty="0">
                <a:solidFill>
                  <a:schemeClr val="tx1"/>
                </a:solidFill>
              </a:rPr>
              <a:t>, Ba </a:t>
            </a:r>
            <a:r>
              <a:rPr lang="en-US" sz="2400" dirty="0" err="1">
                <a:solidFill>
                  <a:schemeClr val="tx1"/>
                </a:solidFill>
              </a:rPr>
              <a:t>mai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sớm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phải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nuôi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em</a:t>
            </a:r>
            <a:r>
              <a:rPr lang="en-US" sz="2400" dirty="0">
                <a:solidFill>
                  <a:schemeClr val="tx1"/>
                </a:solidFill>
              </a:rPr>
              <a:t> Mai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thương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, Mai  </a:t>
            </a:r>
            <a:r>
              <a:rPr lang="en-US" sz="2400" dirty="0" err="1">
                <a:solidFill>
                  <a:schemeClr val="tx1"/>
                </a:solidFill>
              </a:rPr>
              <a:t>quyết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định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tìm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thêm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ngoài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kiếm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thêm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tiền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phụ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Mỗi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buổi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đều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dậy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sớm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ngoài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dọn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hàng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Năm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hàng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xóm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vừa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làm</a:t>
            </a:r>
            <a:r>
              <a:rPr lang="en-US" sz="2400" dirty="0">
                <a:solidFill>
                  <a:schemeClr val="tx1"/>
                </a:solidFill>
              </a:rPr>
              <a:t> Mai </a:t>
            </a:r>
            <a:r>
              <a:rPr lang="en-US" sz="2400" dirty="0" err="1">
                <a:solidFill>
                  <a:schemeClr val="tx1"/>
                </a:solidFill>
              </a:rPr>
              <a:t>vừa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nhẩm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tối</a:t>
            </a:r>
            <a:r>
              <a:rPr lang="en-US" sz="2400" dirty="0">
                <a:solidFill>
                  <a:schemeClr val="tx1"/>
                </a:solidFill>
              </a:rPr>
              <a:t> qua. </a:t>
            </a:r>
            <a:r>
              <a:rPr lang="en-US" sz="2400" dirty="0" err="1">
                <a:solidFill>
                  <a:schemeClr val="tx1"/>
                </a:solidFill>
              </a:rPr>
              <a:t>Đến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chiều</a:t>
            </a:r>
            <a:r>
              <a:rPr lang="en-US" sz="2400" dirty="0">
                <a:solidFill>
                  <a:schemeClr val="tx1"/>
                </a:solidFill>
              </a:rPr>
              <a:t> Mai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qua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phụ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giúp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coi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cửa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hàng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tranh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lúc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khách</a:t>
            </a:r>
            <a:r>
              <a:rPr lang="en-US" sz="2400" dirty="0">
                <a:solidFill>
                  <a:schemeClr val="tx1"/>
                </a:solidFill>
              </a:rPr>
              <a:t> Mai </a:t>
            </a:r>
            <a:r>
              <a:rPr lang="en-US" sz="2400" dirty="0" err="1">
                <a:solidFill>
                  <a:schemeClr val="tx1"/>
                </a:solidFill>
              </a:rPr>
              <a:t>cố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  <p:bldP spid="311301" grpId="0" animBg="1"/>
      <p:bldP spid="3113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381000" y="228600"/>
            <a:ext cx="8305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u="sng" dirty="0" err="1">
                <a:solidFill>
                  <a:srgbClr val="FF0000"/>
                </a:solidFill>
              </a:rPr>
              <a:t>Điều</a:t>
            </a:r>
            <a:r>
              <a:rPr lang="en-US" u="sng" dirty="0">
                <a:solidFill>
                  <a:srgbClr val="FF0000"/>
                </a:solidFill>
              </a:rPr>
              <a:t> 85: </a:t>
            </a:r>
            <a:r>
              <a:rPr lang="en-US" u="sng" dirty="0" err="1">
                <a:solidFill>
                  <a:srgbClr val="FF0000"/>
                </a:solidFill>
              </a:rPr>
              <a:t>Bộ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luật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Hình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sự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quy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định</a:t>
            </a:r>
            <a:r>
              <a:rPr lang="en-US" u="sng" dirty="0">
                <a:solidFill>
                  <a:srgbClr val="FF0000"/>
                </a:solidFill>
              </a:rPr>
              <a:t>:</a:t>
            </a:r>
          </a:p>
          <a:p>
            <a:pPr algn="ctr" eaLnBrk="1" hangingPunct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hoại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sở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vật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chất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 smtClean="0">
                <a:solidFill>
                  <a:schemeClr val="tx1"/>
                </a:solidFill>
              </a:rPr>
              <a:t>kĩ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thuật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nước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Cộng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hòa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xã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chủ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nghĩa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Việt</a:t>
            </a:r>
            <a:r>
              <a:rPr lang="en-US" dirty="0">
                <a:solidFill>
                  <a:schemeClr val="tx1"/>
                </a:solidFill>
              </a:rPr>
              <a:t> Nam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 err="1">
                <a:solidFill>
                  <a:schemeClr val="tx1"/>
                </a:solidFill>
              </a:rPr>
              <a:t>Người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nào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hành</a:t>
            </a:r>
            <a:r>
              <a:rPr lang="en-US" dirty="0">
                <a:solidFill>
                  <a:schemeClr val="tx1"/>
                </a:solidFill>
              </a:rPr>
              <a:t> vi </a:t>
            </a:r>
            <a:r>
              <a:rPr lang="en-US" dirty="0" err="1">
                <a:solidFill>
                  <a:schemeClr val="tx1"/>
                </a:solidFill>
              </a:rPr>
              <a:t>phá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hoại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sở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vật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chất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 smtClean="0">
                <a:solidFill>
                  <a:schemeClr val="tx1"/>
                </a:solidFill>
              </a:rPr>
              <a:t>kĩ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thuật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nước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Cộng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hòa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xã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chủ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nghĩa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Việt</a:t>
            </a:r>
            <a:r>
              <a:rPr lang="en-US" dirty="0">
                <a:solidFill>
                  <a:schemeClr val="tx1"/>
                </a:solidFill>
              </a:rPr>
              <a:t> Nam </a:t>
            </a:r>
            <a:r>
              <a:rPr lang="en-US" dirty="0" err="1">
                <a:solidFill>
                  <a:schemeClr val="tx1"/>
                </a:solidFill>
              </a:rPr>
              <a:t>trong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các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lĩnh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vực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chính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trị</a:t>
            </a:r>
            <a:r>
              <a:rPr lang="en-US" dirty="0">
                <a:solidFill>
                  <a:schemeClr val="tx1"/>
                </a:solidFill>
              </a:rPr>
              <a:t>, an </a:t>
            </a:r>
            <a:r>
              <a:rPr lang="en-US" dirty="0" err="1">
                <a:solidFill>
                  <a:schemeClr val="tx1"/>
                </a:solidFill>
              </a:rPr>
              <a:t>ninh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quốc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phòng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kinh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tế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khoa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học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 smtClean="0">
                <a:solidFill>
                  <a:schemeClr val="tx1"/>
                </a:solidFill>
              </a:rPr>
              <a:t>kĩ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thuật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văn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hoá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xã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hội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thì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bị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phạt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từ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mười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năm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mươi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năm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chung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thân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hoặc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hình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en-US" dirty="0" err="1">
                <a:solidFill>
                  <a:schemeClr val="tx1"/>
                </a:solidFill>
              </a:rPr>
              <a:t>Phạm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trong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trường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hợp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ít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nghiêm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trọng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thì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bị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phạt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từ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năm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năm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đến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mười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lăm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năm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b="0" dirty="0">
                <a:solidFill>
                  <a:schemeClr val="tx1"/>
                </a:solidFill>
              </a:rPr>
              <a:t>             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07504" y="332656"/>
            <a:ext cx="8915400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1475" indent="-371475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 u="sng" dirty="0" err="1">
                <a:solidFill>
                  <a:srgbClr val="FF0000"/>
                </a:solidFill>
              </a:rPr>
              <a:t>Điều</a:t>
            </a:r>
            <a:r>
              <a:rPr lang="en-US" sz="2600" u="sng" dirty="0">
                <a:solidFill>
                  <a:srgbClr val="FF0000"/>
                </a:solidFill>
              </a:rPr>
              <a:t> 11: </a:t>
            </a:r>
            <a:r>
              <a:rPr lang="en-US" sz="2600" u="sng" dirty="0" err="1">
                <a:solidFill>
                  <a:srgbClr val="FF0000"/>
                </a:solidFill>
              </a:rPr>
              <a:t>Luật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  <a:r>
              <a:rPr lang="en-US" sz="2600" u="sng" dirty="0" err="1">
                <a:solidFill>
                  <a:srgbClr val="FF0000"/>
                </a:solidFill>
              </a:rPr>
              <a:t>giao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  <a:r>
              <a:rPr lang="en-US" sz="2600" u="sng" dirty="0" err="1">
                <a:solidFill>
                  <a:srgbClr val="FF0000"/>
                </a:solidFill>
              </a:rPr>
              <a:t>thông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  <a:r>
              <a:rPr lang="en-US" sz="2600" u="sng" dirty="0" err="1">
                <a:solidFill>
                  <a:srgbClr val="FF0000"/>
                </a:solidFill>
              </a:rPr>
              <a:t>đường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  <a:r>
              <a:rPr lang="en-US" sz="2600" u="sng" dirty="0" err="1">
                <a:solidFill>
                  <a:srgbClr val="FF0000"/>
                </a:solidFill>
              </a:rPr>
              <a:t>bộ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  <a:r>
              <a:rPr lang="en-US" sz="2600" u="sng" dirty="0" err="1">
                <a:solidFill>
                  <a:srgbClr val="FF0000"/>
                </a:solidFill>
              </a:rPr>
              <a:t>quy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  <a:r>
              <a:rPr lang="en-US" sz="2600" u="sng" dirty="0" err="1">
                <a:solidFill>
                  <a:srgbClr val="FF0000"/>
                </a:solidFill>
              </a:rPr>
              <a:t>định</a:t>
            </a:r>
            <a:endParaRPr lang="en-US" sz="26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600" dirty="0">
                <a:solidFill>
                  <a:srgbClr val="D60093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Xử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phạt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người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điều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khiển</a:t>
            </a:r>
            <a:r>
              <a:rPr lang="en-US" sz="2600" dirty="0">
                <a:solidFill>
                  <a:srgbClr val="0000FF"/>
                </a:solidFill>
              </a:rPr>
              <a:t>, </a:t>
            </a:r>
            <a:r>
              <a:rPr lang="en-US" sz="2600" dirty="0" err="1">
                <a:solidFill>
                  <a:srgbClr val="0000FF"/>
                </a:solidFill>
              </a:rPr>
              <a:t>người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ngồi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trên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xe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đạp</a:t>
            </a:r>
            <a:r>
              <a:rPr lang="en-US" sz="2600" dirty="0">
                <a:solidFill>
                  <a:srgbClr val="0000FF"/>
                </a:solidFill>
              </a:rPr>
              <a:t>, </a:t>
            </a:r>
            <a:r>
              <a:rPr lang="en-US" sz="2600" dirty="0" err="1">
                <a:solidFill>
                  <a:srgbClr val="0000FF"/>
                </a:solidFill>
              </a:rPr>
              <a:t>người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bộ</a:t>
            </a:r>
            <a:r>
              <a:rPr lang="en-US" sz="2600" dirty="0">
                <a:solidFill>
                  <a:srgbClr val="0000FF"/>
                </a:solidFill>
              </a:rPr>
              <a:t> vi </a:t>
            </a:r>
            <a:r>
              <a:rPr lang="en-US" sz="2600" dirty="0" err="1">
                <a:solidFill>
                  <a:srgbClr val="0000FF"/>
                </a:solidFill>
              </a:rPr>
              <a:t>phạm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quy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tắc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giao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thông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đường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bộ</a:t>
            </a:r>
            <a:endParaRPr lang="en-US" sz="2600" dirty="0">
              <a:solidFill>
                <a:srgbClr val="0000FF"/>
              </a:solidFill>
            </a:endParaRPr>
          </a:p>
          <a:p>
            <a:pPr eaLnBrk="1" hangingPunct="1"/>
            <a:endParaRPr lang="en-US" sz="2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2600" dirty="0">
                <a:solidFill>
                  <a:srgbClr val="FF0000"/>
                </a:solidFill>
              </a:rPr>
              <a:t>1. </a:t>
            </a:r>
            <a:r>
              <a:rPr lang="en-US" sz="2600" i="1" u="sng" dirty="0" err="1">
                <a:solidFill>
                  <a:srgbClr val="FF0000"/>
                </a:solidFill>
              </a:rPr>
              <a:t>Cảnh</a:t>
            </a:r>
            <a:r>
              <a:rPr lang="en-US" sz="2600" i="1" u="sng" dirty="0">
                <a:solidFill>
                  <a:srgbClr val="FF0000"/>
                </a:solidFill>
              </a:rPr>
              <a:t> </a:t>
            </a:r>
            <a:r>
              <a:rPr lang="en-US" sz="2600" i="1" u="sng" dirty="0" err="1">
                <a:solidFill>
                  <a:srgbClr val="FF0000"/>
                </a:solidFill>
              </a:rPr>
              <a:t>cáo</a:t>
            </a:r>
            <a:r>
              <a:rPr lang="en-US" sz="2600" i="1" u="sng" dirty="0">
                <a:solidFill>
                  <a:srgbClr val="FF0000"/>
                </a:solidFill>
              </a:rPr>
              <a:t> </a:t>
            </a:r>
            <a:r>
              <a:rPr lang="en-US" sz="2600" i="1" u="sng" dirty="0" err="1">
                <a:solidFill>
                  <a:srgbClr val="FF0000"/>
                </a:solidFill>
              </a:rPr>
              <a:t>hoặc</a:t>
            </a:r>
            <a:r>
              <a:rPr lang="en-US" sz="2600" i="1" u="sng" dirty="0">
                <a:solidFill>
                  <a:srgbClr val="FF0000"/>
                </a:solidFill>
              </a:rPr>
              <a:t> </a:t>
            </a:r>
            <a:r>
              <a:rPr lang="en-US" sz="2600" i="1" u="sng" dirty="0" err="1">
                <a:solidFill>
                  <a:srgbClr val="FF0000"/>
                </a:solidFill>
              </a:rPr>
              <a:t>phạt</a:t>
            </a:r>
            <a:r>
              <a:rPr lang="en-US" sz="2600" i="1" u="sng" dirty="0">
                <a:solidFill>
                  <a:srgbClr val="FF0000"/>
                </a:solidFill>
              </a:rPr>
              <a:t> </a:t>
            </a:r>
            <a:r>
              <a:rPr lang="en-US" sz="2600" i="1" u="sng" dirty="0" err="1">
                <a:solidFill>
                  <a:srgbClr val="FF0000"/>
                </a:solidFill>
              </a:rPr>
              <a:t>tiền</a:t>
            </a:r>
            <a:r>
              <a:rPr lang="en-US" sz="2600" i="1" u="sng" dirty="0">
                <a:solidFill>
                  <a:srgbClr val="FF0000"/>
                </a:solidFill>
              </a:rPr>
              <a:t> </a:t>
            </a:r>
            <a:r>
              <a:rPr lang="en-US" sz="2600" i="1" u="sng" dirty="0" err="1">
                <a:solidFill>
                  <a:srgbClr val="FF0000"/>
                </a:solidFill>
              </a:rPr>
              <a:t>từ</a:t>
            </a:r>
            <a:r>
              <a:rPr lang="en-US" sz="2600" i="1" u="sng" dirty="0">
                <a:solidFill>
                  <a:srgbClr val="FF0000"/>
                </a:solidFill>
              </a:rPr>
              <a:t> 40.000 </a:t>
            </a:r>
            <a:r>
              <a:rPr lang="en-US" sz="2600" i="1" u="sng" dirty="0" err="1">
                <a:solidFill>
                  <a:srgbClr val="FF0000"/>
                </a:solidFill>
              </a:rPr>
              <a:t>đồng</a:t>
            </a:r>
            <a:r>
              <a:rPr lang="en-US" sz="2600" i="1" u="sng" dirty="0">
                <a:solidFill>
                  <a:srgbClr val="FF0000"/>
                </a:solidFill>
              </a:rPr>
              <a:t> </a:t>
            </a:r>
            <a:r>
              <a:rPr lang="en-US" sz="2600" i="1" u="sng" dirty="0" err="1">
                <a:solidFill>
                  <a:srgbClr val="FF0000"/>
                </a:solidFill>
              </a:rPr>
              <a:t>đến</a:t>
            </a:r>
            <a:r>
              <a:rPr lang="en-US" sz="2600" i="1" u="sng" dirty="0">
                <a:solidFill>
                  <a:srgbClr val="FF0000"/>
                </a:solidFill>
              </a:rPr>
              <a:t> 60.000 </a:t>
            </a:r>
            <a:r>
              <a:rPr lang="en-US" sz="2600" i="1" u="sng" dirty="0" err="1">
                <a:solidFill>
                  <a:srgbClr val="FF0000"/>
                </a:solidFill>
              </a:rPr>
              <a:t>đồng</a:t>
            </a:r>
            <a:r>
              <a:rPr lang="en-US" sz="2600" i="1" u="sng" dirty="0">
                <a:solidFill>
                  <a:srgbClr val="FF0000"/>
                </a:solidFill>
              </a:rPr>
              <a:t> </a:t>
            </a:r>
            <a:r>
              <a:rPr lang="en-US" sz="2600" i="1" u="sng" dirty="0" err="1">
                <a:solidFill>
                  <a:srgbClr val="FF0000"/>
                </a:solidFill>
              </a:rPr>
              <a:t>đối</a:t>
            </a:r>
            <a:r>
              <a:rPr lang="en-US" sz="2600" i="1" u="sng" dirty="0">
                <a:solidFill>
                  <a:srgbClr val="FF0000"/>
                </a:solidFill>
              </a:rPr>
              <a:t> </a:t>
            </a:r>
            <a:r>
              <a:rPr lang="en-US" sz="2600" i="1" u="sng" dirty="0" err="1">
                <a:solidFill>
                  <a:srgbClr val="FF0000"/>
                </a:solidFill>
              </a:rPr>
              <a:t>với</a:t>
            </a:r>
            <a:r>
              <a:rPr lang="en-US" sz="2600" i="1" u="sng" dirty="0">
                <a:solidFill>
                  <a:srgbClr val="FF0000"/>
                </a:solidFill>
              </a:rPr>
              <a:t> </a:t>
            </a:r>
            <a:r>
              <a:rPr lang="en-US" sz="2600" i="1" u="sng" dirty="0" err="1">
                <a:solidFill>
                  <a:srgbClr val="FF0000"/>
                </a:solidFill>
              </a:rPr>
              <a:t>một</a:t>
            </a:r>
            <a:r>
              <a:rPr lang="en-US" sz="2600" i="1" u="sng" dirty="0">
                <a:solidFill>
                  <a:srgbClr val="FF0000"/>
                </a:solidFill>
              </a:rPr>
              <a:t> </a:t>
            </a:r>
            <a:r>
              <a:rPr lang="en-US" sz="2600" i="1" u="sng" dirty="0" err="1">
                <a:solidFill>
                  <a:srgbClr val="FF0000"/>
                </a:solidFill>
              </a:rPr>
              <a:t>trong</a:t>
            </a:r>
            <a:r>
              <a:rPr lang="en-US" sz="2600" i="1" u="sng" dirty="0">
                <a:solidFill>
                  <a:srgbClr val="FF0000"/>
                </a:solidFill>
              </a:rPr>
              <a:t> </a:t>
            </a:r>
            <a:r>
              <a:rPr lang="en-US" sz="2600" i="1" u="sng" dirty="0" err="1">
                <a:solidFill>
                  <a:srgbClr val="FF0000"/>
                </a:solidFill>
              </a:rPr>
              <a:t>các</a:t>
            </a:r>
            <a:r>
              <a:rPr lang="en-US" sz="2600" i="1" u="sng" dirty="0">
                <a:solidFill>
                  <a:srgbClr val="FF0000"/>
                </a:solidFill>
              </a:rPr>
              <a:t> </a:t>
            </a:r>
            <a:r>
              <a:rPr lang="en-US" sz="2600" i="1" u="sng" dirty="0" err="1">
                <a:solidFill>
                  <a:srgbClr val="FF0000"/>
                </a:solidFill>
              </a:rPr>
              <a:t>hành</a:t>
            </a:r>
            <a:r>
              <a:rPr lang="en-US" sz="2600" i="1" u="sng" dirty="0">
                <a:solidFill>
                  <a:srgbClr val="FF0000"/>
                </a:solidFill>
              </a:rPr>
              <a:t> vi </a:t>
            </a:r>
            <a:r>
              <a:rPr lang="en-US" sz="2600" i="1" u="sng" dirty="0" err="1">
                <a:solidFill>
                  <a:srgbClr val="FF0000"/>
                </a:solidFill>
              </a:rPr>
              <a:t>vi</a:t>
            </a:r>
            <a:r>
              <a:rPr lang="en-US" sz="2600" i="1" u="sng" dirty="0">
                <a:solidFill>
                  <a:srgbClr val="FF0000"/>
                </a:solidFill>
              </a:rPr>
              <a:t> </a:t>
            </a:r>
            <a:r>
              <a:rPr lang="en-US" sz="2600" i="1" u="sng" dirty="0" err="1">
                <a:solidFill>
                  <a:srgbClr val="FF0000"/>
                </a:solidFill>
              </a:rPr>
              <a:t>phạm</a:t>
            </a:r>
            <a:r>
              <a:rPr lang="en-US" sz="2600" i="1" u="sng" dirty="0">
                <a:solidFill>
                  <a:srgbClr val="FF0000"/>
                </a:solidFill>
              </a:rPr>
              <a:t> </a:t>
            </a:r>
            <a:r>
              <a:rPr lang="en-US" sz="2600" i="1" u="sng" dirty="0" err="1">
                <a:solidFill>
                  <a:srgbClr val="FF0000"/>
                </a:solidFill>
              </a:rPr>
              <a:t>sau</a:t>
            </a:r>
            <a:r>
              <a:rPr lang="en-US" sz="2600" i="1" u="sng" dirty="0">
                <a:solidFill>
                  <a:srgbClr val="FF0000"/>
                </a:solidFill>
              </a:rPr>
              <a:t> </a:t>
            </a:r>
            <a:r>
              <a:rPr lang="en-US" sz="2600" i="1" u="sng" dirty="0" err="1">
                <a:solidFill>
                  <a:srgbClr val="FF0000"/>
                </a:solidFill>
              </a:rPr>
              <a:t>đây</a:t>
            </a:r>
            <a:r>
              <a:rPr lang="en-US" sz="2600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en-US" sz="2600" dirty="0" smtClean="0">
                <a:solidFill>
                  <a:srgbClr val="0000FF"/>
                </a:solidFill>
              </a:rPr>
              <a:t>a. </a:t>
            </a:r>
            <a:r>
              <a:rPr lang="en-US" sz="2600" dirty="0" err="1">
                <a:solidFill>
                  <a:srgbClr val="0000FF"/>
                </a:solidFill>
              </a:rPr>
              <a:t>Không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bên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phải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theo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chiều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của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mình</a:t>
            </a:r>
            <a:r>
              <a:rPr lang="en-US" sz="2600" dirty="0">
                <a:solidFill>
                  <a:srgbClr val="0000FF"/>
                </a:solidFill>
              </a:rPr>
              <a:t>, </a:t>
            </a:r>
            <a:r>
              <a:rPr lang="en-US" sz="2600" dirty="0" err="1">
                <a:solidFill>
                  <a:srgbClr val="0000FF"/>
                </a:solidFill>
              </a:rPr>
              <a:t>đi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không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đúng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phần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đường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quy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định</a:t>
            </a:r>
            <a:r>
              <a:rPr lang="en-US" sz="2600" dirty="0">
                <a:solidFill>
                  <a:srgbClr val="0000FF"/>
                </a:solidFill>
              </a:rPr>
              <a:t>;</a:t>
            </a:r>
          </a:p>
          <a:p>
            <a:pPr eaLnBrk="1" hangingPunct="1"/>
            <a:r>
              <a:rPr lang="en-US" sz="2600" dirty="0" smtClean="0">
                <a:solidFill>
                  <a:srgbClr val="0000FF"/>
                </a:solidFill>
              </a:rPr>
              <a:t>b.  </a:t>
            </a:r>
            <a:r>
              <a:rPr lang="en-US" sz="2600" dirty="0" err="1" smtClean="0">
                <a:solidFill>
                  <a:srgbClr val="0000FF"/>
                </a:solidFill>
              </a:rPr>
              <a:t>Để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xe</a:t>
            </a:r>
            <a:r>
              <a:rPr lang="en-US" sz="2600" dirty="0">
                <a:solidFill>
                  <a:srgbClr val="0000FF"/>
                </a:solidFill>
              </a:rPr>
              <a:t> ở </a:t>
            </a:r>
            <a:r>
              <a:rPr lang="en-US" sz="2600" dirty="0" err="1">
                <a:solidFill>
                  <a:srgbClr val="0000FF"/>
                </a:solidFill>
              </a:rPr>
              <a:t>lòng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đường</a:t>
            </a:r>
            <a:r>
              <a:rPr lang="en-US" sz="2600" dirty="0">
                <a:solidFill>
                  <a:srgbClr val="0000FF"/>
                </a:solidFill>
              </a:rPr>
              <a:t>, </a:t>
            </a:r>
            <a:r>
              <a:rPr lang="en-US" sz="2600" dirty="0" err="1">
                <a:solidFill>
                  <a:srgbClr val="0000FF"/>
                </a:solidFill>
              </a:rPr>
              <a:t>hè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phố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trái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quy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định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của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pháp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luật</a:t>
            </a:r>
            <a:endParaRPr lang="en-US" sz="2600" dirty="0">
              <a:solidFill>
                <a:srgbClr val="0000FF"/>
              </a:solidFill>
            </a:endParaRPr>
          </a:p>
          <a:p>
            <a:pPr marL="0" indent="0" eaLnBrk="1" hangingPunct="1"/>
            <a:r>
              <a:rPr lang="en-US" sz="2600" dirty="0" smtClean="0">
                <a:solidFill>
                  <a:srgbClr val="0000FF"/>
                </a:solidFill>
              </a:rPr>
              <a:t>c.  </a:t>
            </a:r>
            <a:r>
              <a:rPr lang="en-US" sz="2600" dirty="0" err="1" smtClean="0">
                <a:solidFill>
                  <a:srgbClr val="0000FF"/>
                </a:solidFill>
              </a:rPr>
              <a:t>Xe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đạp</a:t>
            </a:r>
            <a:r>
              <a:rPr lang="en-US" sz="2600" dirty="0">
                <a:solidFill>
                  <a:srgbClr val="0000FF"/>
                </a:solidFill>
              </a:rPr>
              <a:t>, </a:t>
            </a:r>
            <a:r>
              <a:rPr lang="en-US" sz="2600" dirty="0" err="1">
                <a:solidFill>
                  <a:srgbClr val="0000FF"/>
                </a:solidFill>
              </a:rPr>
              <a:t>xe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đạp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máy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dàn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hàng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ngang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từ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ba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xe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trở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lên</a:t>
            </a:r>
            <a:endParaRPr lang="en-US" sz="2600" dirty="0">
              <a:solidFill>
                <a:srgbClr val="0000FF"/>
              </a:solidFill>
            </a:endParaRPr>
          </a:p>
          <a:p>
            <a:pPr eaLnBrk="1" hangingPunct="1"/>
            <a:endParaRPr lang="en-US" sz="2600" u="sng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600" u="sng" dirty="0" smtClean="0">
                <a:solidFill>
                  <a:srgbClr val="FF0000"/>
                </a:solidFill>
              </a:rPr>
              <a:t>2. </a:t>
            </a:r>
            <a:r>
              <a:rPr lang="en-US" sz="2600" u="sng" dirty="0" err="1">
                <a:solidFill>
                  <a:srgbClr val="FF0000"/>
                </a:solidFill>
              </a:rPr>
              <a:t>Phạt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  <a:r>
              <a:rPr lang="en-US" sz="2600" u="sng" dirty="0" err="1">
                <a:solidFill>
                  <a:srgbClr val="FF0000"/>
                </a:solidFill>
              </a:rPr>
              <a:t>tiền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  <a:r>
              <a:rPr lang="en-US" sz="2600" u="sng" dirty="0" err="1">
                <a:solidFill>
                  <a:srgbClr val="FF0000"/>
                </a:solidFill>
              </a:rPr>
              <a:t>từ</a:t>
            </a:r>
            <a:r>
              <a:rPr lang="en-US" sz="2600" u="sng" dirty="0">
                <a:solidFill>
                  <a:srgbClr val="FF0000"/>
                </a:solidFill>
              </a:rPr>
              <a:t> 100.000 </a:t>
            </a:r>
            <a:r>
              <a:rPr lang="en-US" sz="2600" u="sng" dirty="0" err="1">
                <a:solidFill>
                  <a:srgbClr val="FF0000"/>
                </a:solidFill>
              </a:rPr>
              <a:t>đồng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  <a:r>
              <a:rPr lang="en-US" sz="2600" u="sng" dirty="0" err="1">
                <a:solidFill>
                  <a:srgbClr val="FF0000"/>
                </a:solidFill>
              </a:rPr>
              <a:t>đến</a:t>
            </a:r>
            <a:r>
              <a:rPr lang="en-US" sz="2600" u="sng" dirty="0">
                <a:solidFill>
                  <a:srgbClr val="FF0000"/>
                </a:solidFill>
              </a:rPr>
              <a:t> 200.000 </a:t>
            </a:r>
            <a:r>
              <a:rPr lang="en-US" sz="2600" u="sng" dirty="0" err="1">
                <a:solidFill>
                  <a:srgbClr val="FF0000"/>
                </a:solidFill>
              </a:rPr>
              <a:t>đồng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  <a:r>
              <a:rPr lang="en-US" sz="2600" u="sng" dirty="0" err="1">
                <a:solidFill>
                  <a:srgbClr val="FF0000"/>
                </a:solidFill>
              </a:rPr>
              <a:t>đối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  <a:r>
              <a:rPr lang="en-US" sz="2600" u="sng" dirty="0" err="1">
                <a:solidFill>
                  <a:srgbClr val="FF0000"/>
                </a:solidFill>
              </a:rPr>
              <a:t>với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  <a:r>
              <a:rPr lang="en-US" sz="2600" u="sng" dirty="0" err="1">
                <a:solidFill>
                  <a:srgbClr val="FF0000"/>
                </a:solidFill>
              </a:rPr>
              <a:t>một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  <a:r>
              <a:rPr lang="en-US" sz="2600" u="sng" dirty="0" err="1">
                <a:solidFill>
                  <a:srgbClr val="FF0000"/>
                </a:solidFill>
              </a:rPr>
              <a:t>trong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  <a:r>
              <a:rPr lang="en-US" sz="2600" u="sng" dirty="0" err="1">
                <a:solidFill>
                  <a:srgbClr val="FF0000"/>
                </a:solidFill>
              </a:rPr>
              <a:t>các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  <a:r>
              <a:rPr lang="en-US" sz="2600" u="sng" dirty="0" err="1">
                <a:solidFill>
                  <a:srgbClr val="FF0000"/>
                </a:solidFill>
              </a:rPr>
              <a:t>hành</a:t>
            </a:r>
            <a:r>
              <a:rPr lang="en-US" sz="2600" u="sng" dirty="0">
                <a:solidFill>
                  <a:srgbClr val="FF0000"/>
                </a:solidFill>
              </a:rPr>
              <a:t> vi </a:t>
            </a:r>
            <a:r>
              <a:rPr lang="en-US" sz="2600" u="sng" dirty="0" err="1">
                <a:solidFill>
                  <a:srgbClr val="FF0000"/>
                </a:solidFill>
              </a:rPr>
              <a:t>vi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  <a:r>
              <a:rPr lang="en-US" sz="2600" u="sng" dirty="0" err="1">
                <a:solidFill>
                  <a:srgbClr val="FF0000"/>
                </a:solidFill>
              </a:rPr>
              <a:t>phạm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  <a:r>
              <a:rPr lang="en-US" sz="2600" u="sng" dirty="0" err="1">
                <a:solidFill>
                  <a:srgbClr val="FF0000"/>
                </a:solidFill>
              </a:rPr>
              <a:t>sau</a:t>
            </a:r>
            <a:r>
              <a:rPr lang="en-US" sz="2600" u="sng" dirty="0">
                <a:solidFill>
                  <a:srgbClr val="FF0000"/>
                </a:solidFill>
              </a:rPr>
              <a:t> </a:t>
            </a:r>
            <a:r>
              <a:rPr lang="en-US" sz="2600" u="sng" dirty="0" err="1">
                <a:solidFill>
                  <a:srgbClr val="FF0000"/>
                </a:solidFill>
              </a:rPr>
              <a:t>đây</a:t>
            </a:r>
            <a:r>
              <a:rPr lang="en-US" sz="2600" u="sng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en-US" sz="2600" dirty="0" smtClean="0">
                <a:solidFill>
                  <a:srgbClr val="0000FF"/>
                </a:solidFill>
              </a:rPr>
              <a:t>a. </a:t>
            </a:r>
            <a:r>
              <a:rPr lang="en-US" sz="2600" dirty="0" err="1">
                <a:solidFill>
                  <a:srgbClr val="0000FF"/>
                </a:solidFill>
              </a:rPr>
              <a:t>Điều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khiển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xe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lạng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lách</a:t>
            </a:r>
            <a:r>
              <a:rPr lang="en-US" sz="2600" dirty="0">
                <a:solidFill>
                  <a:srgbClr val="0000FF"/>
                </a:solidFill>
              </a:rPr>
              <a:t>, </a:t>
            </a:r>
            <a:r>
              <a:rPr lang="en-US" sz="2600" dirty="0" err="1">
                <a:solidFill>
                  <a:srgbClr val="0000FF"/>
                </a:solidFill>
              </a:rPr>
              <a:t>đánh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võng</a:t>
            </a:r>
            <a:r>
              <a:rPr lang="en-US" sz="2600" dirty="0">
                <a:solidFill>
                  <a:srgbClr val="0000FF"/>
                </a:solidFill>
              </a:rPr>
              <a:t>; </a:t>
            </a:r>
            <a:r>
              <a:rPr lang="en-US" sz="2600" dirty="0" err="1">
                <a:solidFill>
                  <a:srgbClr val="0000FF"/>
                </a:solidFill>
              </a:rPr>
              <a:t>đuổi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nhau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trên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đường</a:t>
            </a:r>
            <a:endParaRPr lang="en-US" sz="2600" dirty="0">
              <a:solidFill>
                <a:srgbClr val="0000FF"/>
              </a:solidFill>
            </a:endParaRPr>
          </a:p>
          <a:p>
            <a:pPr eaLnBrk="1" hangingPunct="1"/>
            <a:r>
              <a:rPr lang="en-US" sz="2600" dirty="0" smtClean="0">
                <a:solidFill>
                  <a:srgbClr val="0000FF"/>
                </a:solidFill>
              </a:rPr>
              <a:t>b. </a:t>
            </a:r>
            <a:r>
              <a:rPr lang="en-US" sz="2600" dirty="0" err="1">
                <a:solidFill>
                  <a:srgbClr val="0000FF"/>
                </a:solidFill>
              </a:rPr>
              <a:t>Đi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xe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bằng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một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bánh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đối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với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xe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đạp</a:t>
            </a:r>
            <a:r>
              <a:rPr lang="en-US" sz="2600" dirty="0">
                <a:solidFill>
                  <a:srgbClr val="0000FF"/>
                </a:solidFill>
              </a:rPr>
              <a:t>, </a:t>
            </a:r>
            <a:r>
              <a:rPr lang="en-US" sz="2600" dirty="0" err="1">
                <a:solidFill>
                  <a:srgbClr val="0000FF"/>
                </a:solidFill>
              </a:rPr>
              <a:t>xe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đạp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máy</a:t>
            </a:r>
            <a:r>
              <a:rPr lang="en-US" sz="2600" dirty="0">
                <a:solidFill>
                  <a:srgbClr val="0000FF"/>
                </a:solidFill>
              </a:rPr>
              <a:t>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Ba ngon nen lung linh - Phuong Thao &amp; Ngoc Le 1(Ban thau moi)-[wWw.HaySo1.Com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812800" indent="-8128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.VnTime" panose="020B7200000000000000" pitchFamily="34" charset="0"/>
              </a:rPr>
              <a:t> </a:t>
            </a:r>
          </a:p>
        </p:txBody>
      </p:sp>
      <p:pic>
        <p:nvPicPr>
          <p:cNvPr id="93188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3194" name="Picture 10" descr="2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4999038"/>
            <a:ext cx="197961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5" name="Picture 11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26025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514600" y="80328"/>
            <a:ext cx="5943600" cy="52197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NĂNG ĐỘNG, SÁNG TẠO</a:t>
            </a: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609600" y="990600"/>
            <a:ext cx="8229600" cy="56261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8000"/>
                </a:solidFill>
                <a:round/>
              </a:ln>
              <a:gradFill rotWithShape="0">
                <a:gsLst>
                  <a:gs pos="0">
                    <a:srgbClr val="00FF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BahamasBH" panose="020BE200000000000000"/>
            </a:endParaRPr>
          </a:p>
        </p:txBody>
      </p:sp>
      <p:pic>
        <p:nvPicPr>
          <p:cNvPr id="12" name="Picture 2" descr="http://www.webtrangsuc.com/ControlPanel/Photos/tri%20nao%20sang%20tao%20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64" y="936496"/>
            <a:ext cx="3001354" cy="44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http://www.webtrangsuc.com/ControlPanel/Photos/tri%20nao%20sang%20tao%20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51" y="936496"/>
            <a:ext cx="3004480" cy="44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409" fill="hold"/>
                                        <p:tgtEl>
                                          <p:spTgt spid="93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9500"/>
                            </p:stCondLst>
                            <p:childTnLst>
                              <p:par>
                                <p:cTn id="13" presetID="21" presetClass="emph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86"/>
                </p:tgtEl>
              </p:cMediaNode>
            </p:audio>
          </p:childTnLst>
        </p:cTn>
      </p:par>
    </p:tnLst>
    <p:bldLst>
      <p:bldP spid="93197" grpId="0" animBg="1"/>
      <p:bldP spid="9319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9526" y="1916832"/>
            <a:ext cx="8888288" cy="3581399"/>
          </a:xfrm>
          <a:prstGeom prst="cloudCallout">
            <a:avLst>
              <a:gd name="adj1" fmla="val -27515"/>
              <a:gd name="adj2" fmla="val 695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ý kiến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Năng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là phẩm chất riêng của những thiên tài.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đồng ý </a:t>
            </a:r>
            <a:r>
              <a:rPr lang="en-US" sz="32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sao?</a:t>
            </a:r>
          </a:p>
        </p:txBody>
      </p:sp>
      <p:pic>
        <p:nvPicPr>
          <p:cNvPr id="5" name="Picture 7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18" y="5154612"/>
            <a:ext cx="990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16764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39000" y="5257800"/>
            <a:ext cx="19050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26" y="0"/>
            <a:ext cx="9134474" cy="13407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ueva-BoldExtended" pitchFamily="18" charset="0"/>
                <a:sym typeface="+mn-ea"/>
              </a:rPr>
              <a:t>NĂNG ĐỘNG, SÁNG TẠO</a:t>
            </a:r>
            <a:endParaRPr lang="vi-V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ueva-BoldExtended" pitchFamily="18" charset="0"/>
              <a:sym typeface="+mn-ea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NĂNG ĐỘNG, SÁNG TẠO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91896" y="1340767"/>
            <a:ext cx="6760423" cy="3917033"/>
          </a:xfrm>
          <a:prstGeom prst="cloudCallout">
            <a:avLst>
              <a:gd name="adj1" fmla="val -26775"/>
              <a:gd name="adj2" fmla="val 79356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một vài tấm gương năng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biết?</a:t>
            </a:r>
          </a:p>
        </p:txBody>
      </p:sp>
      <p:pic>
        <p:nvPicPr>
          <p:cNvPr id="30723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52400"/>
            <a:ext cx="16764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39000" y="5257800"/>
            <a:ext cx="19050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53000"/>
            <a:ext cx="990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26" y="0"/>
            <a:ext cx="9134474" cy="13407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NĂNG ĐỘNG, SÁNG TẠO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NĂNG ĐỘNG, SÁNG TẠO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TẤM GƯƠNG NĂNG ĐỘNG, SÁNG TẠO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õ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(1985)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úy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(1982)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CongHung-1ngontaymorathegi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>
            <a:fillRect/>
          </a:stretch>
        </p:blipFill>
        <p:spPr bwMode="auto">
          <a:xfrm>
            <a:off x="5029200" y="0"/>
            <a:ext cx="4114800" cy="56388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Hiep_si_CNTT_2005_Nguyen_Cong_H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56388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838200" y="0"/>
            <a:ext cx="80010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Hiệp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thông</a:t>
            </a:r>
            <a:r>
              <a:rPr lang="en-US" sz="2400" b="1" dirty="0">
                <a:solidFill>
                  <a:srgbClr val="FF0000"/>
                </a:solidFill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</a:rPr>
              <a:t>năm</a:t>
            </a:r>
            <a:r>
              <a:rPr lang="en-US" sz="2400" b="1" dirty="0">
                <a:solidFill>
                  <a:srgbClr val="FF0000"/>
                </a:solidFill>
              </a:rPr>
              <a:t> 2005 – </a:t>
            </a:r>
            <a:r>
              <a:rPr lang="en-US" sz="2400" b="1" dirty="0" err="1">
                <a:solidFill>
                  <a:srgbClr val="FF0000"/>
                </a:solidFill>
              </a:rPr>
              <a:t>Nguyễn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Hùng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0" y="57150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Ngày</a:t>
            </a:r>
            <a:r>
              <a:rPr lang="en-US" sz="2400" b="1" dirty="0">
                <a:solidFill>
                  <a:srgbClr val="FF0000"/>
                </a:solidFill>
              </a:rPr>
              <a:t> 11/9/2005 </a:t>
            </a:r>
            <a:r>
              <a:rPr lang="en-US" sz="2400" b="1" dirty="0" err="1">
                <a:solidFill>
                  <a:srgbClr val="FF0000"/>
                </a:solidFill>
              </a:rPr>
              <a:t>Hiệp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sĩ</a:t>
            </a:r>
            <a:r>
              <a:rPr lang="en-US" sz="2400" b="1" dirty="0">
                <a:solidFill>
                  <a:srgbClr val="FF0000"/>
                </a:solidFill>
              </a:rPr>
              <a:t> CNTT- </a:t>
            </a:r>
            <a:r>
              <a:rPr lang="en-US" sz="2400" b="1" dirty="0" err="1">
                <a:solidFill>
                  <a:srgbClr val="FF0000"/>
                </a:solidFill>
              </a:rPr>
              <a:t>Nguyễn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Hùng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xuất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chương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đương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thời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tiếp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tục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nêu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cao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tấm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gương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vượt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vươn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từ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sức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mạnh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bàn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phím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nimBg="1"/>
      <p:bldP spid="1372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5" y="1900961"/>
            <a:ext cx="4572000" cy="412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48993"/>
            <a:ext cx="40386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Một nông dân mới học lớp 6 chế ra máy sạ lúa theo hàng chạy ngời ngời trên đồng ruộng. Các chuyên gia ở châu Phi qua coi đã ký hợp đồng mua máy ngay lập tức. Đã vậy, họ còn nhờ anh làm cố vấn kỹ thuật 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tham gia dự án </a:t>
            </a:r>
            <a:r>
              <a:rPr lang="en-US" sz="2800" i="1">
                <a:solidFill>
                  <a:schemeClr val="bg1"/>
                </a:solidFill>
              </a:rPr>
              <a:t>“Giúp nông dân châu Phi trồng lúa”</a:t>
            </a:r>
            <a:r>
              <a:rPr lang="en-US" sz="2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512" y="6035675"/>
            <a:ext cx="86596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Liêm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(36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lúa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Phi qua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coi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nông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Phi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trồng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lúa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3810000" y="533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 b="1">
              <a:solidFill>
                <a:srgbClr val="F30903"/>
              </a:solidFill>
              <a:latin typeface="Arial" panose="020B0604020202020204" pitchFamily="34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219200" y="3276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anose="020B0604020202020204" pitchFamily="34" charset="0"/>
            </a:endParaRPr>
          </a:p>
        </p:txBody>
      </p:sp>
      <p:pic>
        <p:nvPicPr>
          <p:cNvPr id="138244" name="Picture 4" descr="ctn%20nguyen%20minh%20triet%20-%20gs%20ngo%20bao%20chau%20photo%20by%20bui%20tuan%20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-14458" y="5664111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ko-K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Giáo</a:t>
            </a:r>
            <a:r>
              <a:rPr lang="en-US" altLang="ko-K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sư</a:t>
            </a:r>
            <a:r>
              <a:rPr lang="en-US" altLang="ko-KR" sz="2400" b="1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vi-VN" altLang="ko-K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Bảo Châu </a:t>
            </a:r>
            <a:r>
              <a:rPr lang="en-US" altLang="ko-K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(</a:t>
            </a:r>
            <a:r>
              <a:rPr lang="en-US" altLang="ko-K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bên</a:t>
            </a:r>
            <a:r>
              <a:rPr lang="en-US" altLang="ko-K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trái</a:t>
            </a:r>
            <a:r>
              <a:rPr lang="en-US" altLang="ko-K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) – </a:t>
            </a:r>
            <a:r>
              <a:rPr lang="en-US" altLang="ko-K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Nhà</a:t>
            </a:r>
            <a:r>
              <a:rPr lang="en-US" altLang="ko-K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</a:t>
            </a:r>
            <a:r>
              <a:rPr lang="vi-VN" altLang="ko-K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học trẻ nhất </a:t>
            </a:r>
            <a:r>
              <a:rPr lang="en-US" altLang="ko-KR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Việt</a:t>
            </a:r>
            <a:r>
              <a:rPr lang="en-US" altLang="ko-K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Nam.</a:t>
            </a:r>
          </a:p>
        </p:txBody>
      </p:sp>
      <p:pic>
        <p:nvPicPr>
          <p:cNvPr id="138246" name="Picture 6" descr="http://vnexpress.net/Files/Subject/3B/A1/F6/8C/nbc8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0" y="188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4572000" y="5664111"/>
            <a:ext cx="457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Pratibha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Patil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[Image: pingent2060.gif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4730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3" descr="Photobucket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3425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6400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107504" y="-1"/>
            <a:ext cx="8856984" cy="13220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3366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NĂNG ĐỘNG, SÁNG TẠO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107504" y="657845"/>
            <a:ext cx="8856984" cy="646331"/>
          </a:xfrm>
          <a:prstGeom prst="rect">
            <a:avLst/>
          </a:prstGeom>
          <a:gradFill rotWithShape="1">
            <a:gsLst>
              <a:gs pos="0">
                <a:schemeClr val="bg1">
                  <a:alpha val="96001"/>
                </a:schemeClr>
              </a:gs>
              <a:gs pos="100000">
                <a:srgbClr val="66FFCC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9999FF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 ĐỘNG, SÁNG TẠO (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304800" y="2340169"/>
            <a:ext cx="4038600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304800" y="2924944"/>
            <a:ext cx="6643464" cy="206210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1" dirty="0" smtClean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0" grpId="0" animBg="1"/>
      <p:bldP spid="64542" grpId="0" animBg="1"/>
      <p:bldP spid="64543" grpId="0"/>
      <p:bldP spid="645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D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781300" y="3009900"/>
            <a:ext cx="609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3" descr="D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1050" y="3270250"/>
            <a:ext cx="6096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4" descr="Hoa trạng nguyê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5" descr="Hoa trạng nguyê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4475" y="0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Picture 6" descr="Hoa trạng nguyê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175" y="5581650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9" name="Picture 7" descr="Hoa trạng nguyê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7650" y="5581650"/>
            <a:ext cx="1279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533400" y="990600"/>
            <a:ext cx="8077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sz="3200" b="1" dirty="0" smtClean="0">
                <a:latin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</a:rPr>
              <a:t>Học</a:t>
            </a:r>
            <a:r>
              <a:rPr lang="en-GB" sz="3200" b="1" dirty="0" smtClean="0">
                <a:latin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</a:rPr>
              <a:t>nội</a:t>
            </a:r>
            <a:r>
              <a:rPr lang="en-GB" sz="3200" b="1" dirty="0" smtClean="0">
                <a:latin typeface="Times New Roman" panose="02020603050405020304" pitchFamily="18" charset="0"/>
              </a:rPr>
              <a:t> dung </a:t>
            </a:r>
            <a:r>
              <a:rPr lang="en-GB" sz="3200" b="1" dirty="0" err="1" smtClean="0">
                <a:latin typeface="Times New Roman" panose="02020603050405020304" pitchFamily="18" charset="0"/>
              </a:rPr>
              <a:t>của</a:t>
            </a:r>
            <a:r>
              <a:rPr lang="en-GB" sz="3200" b="1" dirty="0" smtClean="0">
                <a:latin typeface="Times New Roman" panose="02020603050405020304" pitchFamily="18" charset="0"/>
              </a:rPr>
              <a:t> </a:t>
            </a:r>
            <a:r>
              <a:rPr lang="en-GB" sz="3200" b="1" dirty="0" err="1" smtClean="0">
                <a:latin typeface="Times New Roman" panose="02020603050405020304" pitchFamily="18" charset="0"/>
              </a:rPr>
              <a:t>bài</a:t>
            </a:r>
            <a:r>
              <a:rPr lang="en-GB" sz="3200" b="1" dirty="0" smtClean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3200" b="1" dirty="0" err="1" smtClean="0">
                <a:latin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</a:rPr>
              <a:t>: </a:t>
            </a:r>
            <a:r>
              <a:rPr lang="en-US" sz="3200" b="1" dirty="0" smtClean="0">
                <a:latin typeface="Times New Roman" panose="02020603050405020304" pitchFamily="18" charset="0"/>
              </a:rPr>
              <a:t>2, 5, 6 </a:t>
            </a:r>
            <a:r>
              <a:rPr 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</a:rPr>
              <a:t>7.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3200" b="1" dirty="0" err="1" smtClean="0">
                <a:latin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tầm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gương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kì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mới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2819400" y="457200"/>
            <a:ext cx="3663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HƯỚNG DẪN VỀ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0" grpId="0"/>
      <p:bldP spid="1259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>
          <a:xfrm>
            <a:off x="307975" y="83929"/>
            <a:ext cx="7740352" cy="838200"/>
          </a:xfrm>
        </p:spPr>
        <p:txBody>
          <a:bodyPr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77" name="Rectangle 5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2078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0" y="1219200"/>
            <a:ext cx="2209800" cy="4495800"/>
          </a:xfrm>
        </p:spPr>
        <p:txBody>
          <a:bodyPr/>
          <a:lstStyle/>
          <a:p>
            <a:endParaRPr lang="en-US" sz="2800"/>
          </a:p>
        </p:txBody>
      </p:sp>
      <p:grpSp>
        <p:nvGrpSpPr>
          <p:cNvPr id="207879" name="Group 7"/>
          <p:cNvGrpSpPr/>
          <p:nvPr/>
        </p:nvGrpSpPr>
        <p:grpSpPr bwMode="auto">
          <a:xfrm>
            <a:off x="178162" y="975513"/>
            <a:ext cx="6217461" cy="5840527"/>
            <a:chOff x="467" y="1344"/>
            <a:chExt cx="4561" cy="3204"/>
          </a:xfrm>
        </p:grpSpPr>
        <p:pic>
          <p:nvPicPr>
            <p:cNvPr id="207880" name="Picture 8" descr="Imag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" y="1344"/>
              <a:ext cx="4416" cy="2923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881" name="Text Box 9"/>
            <p:cNvSpPr txBox="1">
              <a:spLocks noChangeArrowheads="1"/>
            </p:cNvSpPr>
            <p:nvPr/>
          </p:nvSpPr>
          <p:spPr bwMode="auto">
            <a:xfrm>
              <a:off x="467" y="4295"/>
              <a:ext cx="4561" cy="253"/>
            </a:xfrm>
            <a:prstGeom prst="rect">
              <a:avLst/>
            </a:prstGeom>
            <a:noFill/>
            <a:ln w="38100" cmpd="dbl" algn="ctr">
              <a:solidFill>
                <a:srgbClr val="0000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hoá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loài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vượn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endPara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7882" name="AutoShape 10"/>
          <p:cNvSpPr>
            <a:spLocks noChangeArrowheads="1"/>
          </p:cNvSpPr>
          <p:nvPr/>
        </p:nvSpPr>
        <p:spPr bwMode="auto">
          <a:xfrm>
            <a:off x="6248400" y="762000"/>
            <a:ext cx="2895600" cy="2819400"/>
          </a:xfrm>
          <a:prstGeom prst="cloudCallout">
            <a:avLst>
              <a:gd name="adj1" fmla="val -4333"/>
              <a:gd name="adj2" fmla="val 45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7883" name="Cloud"/>
          <p:cNvSpPr>
            <a:spLocks noChangeAspect="1" noEditPoints="1" noChangeArrowheads="1"/>
          </p:cNvSpPr>
          <p:nvPr/>
        </p:nvSpPr>
        <p:spPr bwMode="auto">
          <a:xfrm>
            <a:off x="6172200" y="3886200"/>
            <a:ext cx="2971800" cy="2819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/>
            <a:r>
              <a:rPr lang="en-US" sz="32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utoShape 2" descr="data:image/png;base64,iVBORw0KGgoAAAANSUhEUgAAAfQAAAF3CAYAAABT8rn8AAAgAElEQVR4Xuy9B5gc53Uleqo65zA5A5hBDgMCRCCRGEVJpJIVLMmyLTmsbK+1fra1z16v6UfLXnu9pm1Zkm1ZkcpMkimJSRIlUqRIiKSYAYLIGGBmMLlnpnPe79zq6qkpdHcNMKRp7dvCN183uqsr/PX/99xzo3L04e+UAaBUKslfsVisvufniqLIn/7e/Bl/02iz2WwNvy8WtHPom/lc5XL5gvPzM+2vCI/TCSj1r8F47FoXYjx+re+Nv+e+3KqvMj52aJ/W3vT7N/5Wf89f2FWHNrbqwn1q96bfk+neTPeqqPbqNcm9VC6met2V8eP/VVVdNNZACTbt6S/6nMfRn6s+PsZ5oI9/CWW43W4UDPNGBeQ8Npt2vmIhL8eyQbs/zq98Pg8+cafdhVKuKK92u13GNafv73TA7nQgl8vJ+JZVbY7wnNyvWJkDauX+642/1fwsVsZZvyfz/DY+q1rn4D1abbwG/Tj6M9DHWIGj4fznWBmvYfEc5GjkoSpl2Ms2qGUVSllFGSpyioq8UobN7YPqduLmW25BIBDAtfuvwlV796GQykBFEYVyDlCKUDnIpbI8F75XS9pE0udTubJE9dm48P/G67vx+PFEPPClrV+F87ZYkPnldHkQi6fgjzahpDgwPD6N9ZsHcc+99+GJp57G0WOnEAyH0NXTK/NydnYW6WQSyOSxqm8FPB4PJicnkSsWEA6HZR6eGxmRzwulIpxuF1wuF+YTCUxMTMg8DgS98DhUeLxOZLI5JJNJcD5ms1nMzM7L3J2ejskxok0tiEajgM2GTCYjv3fabChl4rI2HA4HCoUCcvksfD6fnCsej8Pldclx+RuuH8oTfX3ZHHZkC4Bqt6GQz+L8+fNobYrK9y++cARer4Kejk60t7difGwUc3NzCPq9cpzuzk5s3LQeZ04cxYkTx3B+JA27Alw2uBa//L7345qrrobLpiKdTMGOIuyUO+U8UMihUMjAaVfhdHuRLioow8YFWpmn2nwol7RX3qe2ca7q7zXZDc7AklNezbJVl7O6HKu1PjkHuXxLC/BxwVJsjD9lKDaeW7su4zn067HED977pW4K5XWpIX4tjF/tk6iKs3rdXAfK2Z/+oFwV0BVQNwr0WgNSC4Dr3VPDBV1WkM3mqz81gzm/cBKwTYqFPvgiCMolcGHX26weSKNnYf5tLUCHogHqUrZak9am2DWlSSTqwkZA5/4X4IVZeVFsiyaiCGWDEgYDoJvHVwS3yiHUhCI3CgMCqdPuEEGRSaVlKeoKn74P9+NfPJmURWGzOeRYKpTq9XAB2xUVpVIRdpsNdrvAPYrFvHzucrihlBXkM3kRWLxfG4Hcro0pwTZfKFTBXJ47FzEVjsoCtAJ0K0CmsDYvZrPyspRn22j+6WNnVKqqa6y8MH9qzX+jYrUw77WzURAR0Dn/Cej8R0AvlRXkFKCgqijbXUjms/jM5z8vgHHF5Tvxi+98F2bGJmC321AspS8AdIVziHOjDqDrYM5roKrWaLMCdO1Yl7Z+Zd0X8jJf8gWgwJGwO+Bw+5GHHefOj+Nzt30Jk7F5FIplAXSbw4l0Oi3z2e/1wudwoZDLI5NMYT6ZEBAmUPr9fnh8PplvnIecnwRz/pZClnLR7rChr6cNkxNjmJyagtPplmsZHR3F2AT/74Tdzj87gsGwALrT5aqQpjLsNsDvsiOXTsk+XE+ZbFpeCfC8lnQuLcPLY1Ex4ByhwsC/QrEIh9cNr9eLmZkZHD16BCt6etHT3YmXXnoJc7NJFLLA+nXtWL9+PTwuB06dOoUTx07A6bSjtaUJK3o74XY7cebUEA69MEbxgXUrw3jH296Od739bYiGI6K05DNJ5LJJeN0OUQTTyTjyxTIcvpAB0PkwFZQFYTVF1whIApwivzSlnPsWSyQ0tQF9sTzUf7NAMl8NQK81/6xkxqLreo0B3fJayhoRqhKEoScWAF3/wgg8unA1H9jIOBotaCsNQyf49ZQELhxdwC4CKjmpBuiNBMJyhDF/a9QQLxSoZSgVhm11nlosi78hoMt5LpGhq7QQGCwHsqQqgM5X83OzCQdb2NLppCac7Hb5428KHNNiSV5D/gAIG/qEWaTFKoDb49GuX6Fgp3Jl1HRLohgUS3kQJLiQ8/kCstkMd5LzFbJ5qIQim02EGF8J4hSg/HN5tePLVmHpiyGgMUO2WhDLZehWFgD9GYj2bLCS6Ky9VFxsNTGD+mKBuKD0afdF7b4gDF3gvLTA0AsA8oqCvM2B6fgcvn3vvZiensbagbX4rV//TQF0lcJV0Ri6DuJ8LlT0COhKZV4Z54uIY52ty8N+bQG90boioJcKOQG0uXgaLo8f6XwJ3mBYFJkvfPVr+MHDjwrw+PxBtLa3weFyI5VKCSA67XZ0tLQhNj2NYr4Ar9+nsepYTCxPHV2dOHfuHAKhoChDQ+fOCYt3uJwIBoNwOR0o5tPIZFJIJKgMaPN2Znoaiqqit7cXwUBY1g7nOo/JVz7TYpHWkBKcDgXpRFzmPr8Xi1S5DIdbY148L1+pNHMf/TOOiyjIqoJYLCZWhXh8DpMTE4hEQrLu0skE5uZiyKTTaG9pxvp1a9Dd3S3XTTZ/7NjL4CE6OtpArC0XypifjeOZZ06DNOqDH7gRb73pLVg3sBIuh4pUYhYBrxc2tYRMKiFsoKA6BdB1EJcpU9YU93JZqRAFTWHTmTBBXeZvWUVR5o+2hmsRHn39mNexrBOVykNjht7YgkZiUFlHBlm/CLBrrIFF37/GgG6JK6UFQicy5sSP769KiVoDahwQM+CbAc7q5LW+J7PTt3oMxSgIFz8ga0C/WIZea+LUAmPtM5VI3PC2rVwOZFSNGDrZ7KLNxNAddpf2dWXi6fdrfm5VTDSZ5Kn567+hYi1uF5PrRcDe6RCBoh+XQomAn8nmxYROQZbNpVEqVNiLKAgq0omkKCsuh1MEr3YMwOV0igAjO7cJi9dYEBkQx9bt9Qgj4f/NG6+XIkJb7A3sbYAIxIagICa3Be3fOBdrKUTmY1kBuigf9UzuFKLlBZcW9zWvASuTu82uAQMBnSxdZ+i8azL0nE1FMpfH7XfdhdjsLFqjLfjgL/0yfG6fsC6oWQF0G5dSBcx187t5Zl8I5sLhG46vtUJFC8mlMnRSwILMo3g6B7vDCcXhRcluw5GTZ/GFL30Js4k0YHfAHwgJQyZDJ6DLvKJFMlcQgOXcJCjyemfn5+SZEeDHx8fhpFupUMDUzLSYv7mm+Vco5DE9NYVoKCifj42Nye/CkSCam5vR0tQsJngZg1KxqhTrbk0bFTE5Tq5qlaKiQXO73eWQa6T5XSw8Fceebu3hPrxmKuRz8zE0NTVhxYpesTYcPfYKpsYn0BQNC6DnMimxtGUzRQwM9GLHtssQCoXgcjlw9NgRZLNpzM7MIRwIojnaglcOHcGRw8MI+oA333AN3v7Wm7BlwzqUilnYbaooUeViDsFwBHOJLMogKeE6Wgzm+tzXJ0gV0Hk3FXlVqv7W5M40yTPjGtUJy1IYupVLrCjm9gWXo5E08n1jQkr3VuP531j4WJvcG66fquJkYOinHnuwkQu4ej2LmJlBAFotWKsBNTN0M1PXB1g38S42hxZRohN+GZvxfGaFRgQczZYGLe0CpecSAb163pIm0OuZ3K0Anf5naro6m6plzTADlq4gcdhcHo8AMgVJvjKW9BdSSArY0z9XKCCVTiOeSgoT4R+FIv2MM9MxYRUaoGu+QY4ZGQL96EX6y5Uy3E6XADSPabMrIrS8LrcIUb/XJ4xHNynyfGRMRrA0vjfeozZ/6itVVoCu2kwui8pcqgoNKw3d4ntdAAvLqjB0XRHWWLvGcGsps/zMCtBJp3WTux2K5kMvKxBAV1QkCHjBIP761lvFJEw3B33oV1y+G8VCBoV8nKhY9ZmrJO2GWAzdE6T7Kc2+dCtAt1J4CFWXvpVgq6xP1eZEKpdHINyCkclJ3H7XPTh07Bjsbh+CoQgCoRDyxaKwWc5fKqkBnw/xuXkxr3POEkDl81BQ/p9IpWT8p2Mz4n/m8+C8zZeK4oOPz87J3LUpCqanp2QN9Hb3oKe3S2RGNp2By1GxfqkaWy0XtZgIXZ7xWDwngZ0+c64zrgXVYReLChVbfsfzip+9WJS1KizeTu97Hq3NTaJMrFy5Eu9517swNjqKr3/jqzh7+hScDgc2b9yAfCGHH/3gaRSKQG+3E21tbdizZw+K5YIoBVMT04hNTSPoD6G7vQPnR0bxxGPPwaEC73nXG3HjDddj5Ype+H0eFHJp5HIZeL1+5KiUgkqLZm7XfOkVkzvdP4YYqwUfuhHQNTavrwnjq74u6incS2HoVoROA/TF68+4Fq0szK8KoDdYAFbn1xVGjpHIEzOgmwG61mAa97ECbKvFStOTkRUZB5fvdZO7HkykD7Z+DTQ3ckrV25aqcBiB2qwNLmiYZpOn2MqtbvGC+zPeo7iVGgA6wXDRZmDoFN5kZsbNqACZF4kOKnpgDVSbxjgcdjgdbtidDLixo6QwOJKBZwUk01nEk/OYmprBxNS4BPkkk3FkcguAq48XFyxd0jSx02TPOACvxyM+c14p70UL/MlAIaN0qIiGwvB4XGhpbkZfXx96enpEwBayOVEaxOVT0iZrubgg/LX5YJPrXM4ms2cZDN1qflVN63VM7laAXsvkvnDOEvLFXA1AL4s/uaAqmM1kEG5tx3/9kz9BU0urmFa7Orrx9hvfiq62FiQSU1DKPIYWDCcxGBVzu/jRSS4rJORCMJeZ3HD4LcdnWYBOs7MWhOb1BRFPZwC7G08//wK+8o074PaHEG5ukxiMbL4gQK7HaujyJBQICFvlc4rNzcHtdCLa3CxK6vnxMTk23xPY+Uc/O4GXz8VldyA+l9CCCFVVfNI0adtUKmJZ+L1uURjcDjvsNlqTShKvwq1E11MhD9jsUB0OUXT184QjEQHwmblZ+UyP85Ag04r1TJRmlwNOG912ZbkvXvuWLVvwzne8Tc7/13/1Vzj04gsC6F1dHXj50GGk0gmuRAwPz6K3N4zNWwdRVkpoijTL51N0KdjsCHoCSMbncMc3f4y+dhXXXXUAb7rhemxYtxZeDy0WOYl/sjGwVQdwg/9cD4oz6rvVQF/d5C7uG02hNstY/TOjvDd+JtazJQTFWQG6UaGsta/V/F0+oMtsqLuGLhrQT/z4QQmKqyX8651lEas1+DVr7W81IEaFoB5LMbJy84N3MbKkwWZ1foJbFZCq0fML46Ff3wXMvBqUtTQfrvneqhO1EvhZz4duBehaZPOCUK0qPpWIdh1Q6AfXx1FnBPTL5Qsl2F1OuF1eqPTnpbKYnp0WAJ+Lz+K5519ErpgT/2ChlEcJqgCxKAB2uwgSfe4QyEv5kmjvNP3x/9q4leG0OeByOaFKRkNJgoUYmEMzHJmR+DSdTnR2dGD16tVYO7Aara2twnKoHIiZsqiZLbkx+E4ziTUGdCuFs2R65vpUWipDt2KgslwrJnedofN1IVBuYf7Wmv9WQXEC6IoCR1mRjAUqedwI6HkFSJVKcPgC+NM//3MEw03yfG2KAweu3I83v+FapDNTsJULGohXotwJ6jozN8K1PtJGgDfrm+alaDk+y5QfXL90+7h8fpQUFUePn8H3HnkER4+fQrCpCcFIiwRuTk7HREEk42W0P5VMAjzN4pJ1oSjyndftEcsT2THZPOd3KBoRdsz/T01NCchy7jttTgydOIPuzi60t7cjFPTD4bChVMgj4PdiRU83xs6fE4Anlyaou51azEx8bg6TsRhyJQWJdEasU/5QUAsMddjh8/oBmyrXIS6CTE5ju6o27xk8SkXBYSthZmIc4TD95nbx+X/g/e/Db//Oh/H4Yz/BLTf/KaYmJ7Bjx3b5fmxsFPlsDmeGhkFdef3mDaI8NIUjothkMxnMxWbQ3tyGzRvW48H7H8DPnn4RzWEX3nLjm7B16xb09fSita1F/NcFxsZUTb+ayV0YeiXYsyagG/3lledfC9RFXazEAZnluKyVJfjQrZT9Wh47K8wwHnNZdEKi3BsDutX6ISHQ8avC0L9fjXLXBbMR4IxCphYoSQDVMjYdgIyCVH+QIrgrYd6LlAgDo+JCWS6g17pvfQwaAbrxOutdg/n6zWNYsfjUDYpb8DtVzmBi6HZGyZsAHabgK4K53CPXAKPYKwFwKuMXVDtSmbSYEMcmJ8RnODE1KcKL5j+a3CUYjabNSoQ5WTb/tMmmikCk2U6AOZ3RAnsqpkVtQRbFNCqRvEw5083yTidaWpsQDPrFHyi++FRa3q+osPVtg1vFLy+Ani+gXDHhCTgySnaZDJ1jZVbWjM/IanFbmfQJOGZA1+eb9vmFKaHGtdDI5C4R2ChqYFECFkzuZRQraWtwe5AqlPC3H/84yjYnZmfjyKUK6O/rx0f+84dhRwqKkqsGxQmQV0zuEhxXuRgjmBuF4HIBnUplo81SoDFNLF+E6nLBFwzi3vsewncefABNze0yBvOpDGwuJ/L5opjNyXYJ6H6/V9YC/eonT56UOcsgNlqHaL7m/CeIT0xr0epUOAmsNIdHIhEJjjv+ynG0R1qxbu1aBH1+CUpzOe1obokgwih5tx19Pd1iQXEogNfrQhMj3Z12zExN4Nz5MTz13EsYOjcigXZk93R7TcfmxOUVjkQleI2pdLScudxuLRI+p10LWbLXoSAaCWFqYlzuhew6FpvGu975DvzW734EDz9wH/7gD34fAZ9H7i8xPyduruFzQzhxakQe8J79O+G02YW9r1uzFgGfH+eGhpCYn8cH3v9+/MPf/T2Gzwxj29ZN6O7uxLo1A9ixYxei0XB1/VUj28sEmAWTuwbofMa6md1EHg0KXS3S9FoDupa2tnBN9WRBvTm6LEDXcgIaMnQr+aNnCHC/CqA/JNdUi6UbP693Q8ZAmUYLsxb7kEdtINi19rFiWAxLaLQZfeBG06p+v7rAqHd9ViYbssflKBTiAxfNQJvwC89BTyMzHd0E6Ezt9Lq9sFVMjwQAPWpdz92mT1zAMqvluFIoEcBPDZ3F0Mgo5uYTIqBic7MiuAjiknLj0AIWaRqkACHwC4DpOeFM/fH7tTSatJZ2RoYiv1VtoqTkMxrzZmqM5JpXgt9SqaT8jkJQDzLSfO9ayhDTZShYaIa/bHAQK3r75BqS8/GqPzGXyYopX0yRDNIrFOQcZBz8P/c3WndqKaR6lHvdBWvhI2/48A1f1ltf9eadvr9ucqsl7CQnX9XYtL3E8CIFSrGSp68ooCFd9XoxGY/jtq/dgZHxKeSyRYTDzUjOpfArH/hFXHH5OqSTMUnbioTCKObywtLCwZB8Zp7/ZOeLWE0lX72ufLCoU2EF6Lx//RmaLXU09foCIRw5cQKbNm/BiTND+OSn/hUTsVlEW9qhOJxweb04eXpILEwOp1OsRgxYI7hxrpyfOI+hoSFh2AQ6Avn8/Lywd2H/yZTcGtcHFU1aj/jdyMiIjFF3aydUpm/ZbKIktLZEJWq8vbkJwYAXkVAADjvgcTjgctvgcTE2xQ4nFWW7HUOjk3j+0Mt44YUX5Bz085cVTfllbn06p8W2pDJZZPM52FStPgPHJZNOQilk4HFqwar+gE9j32dOYfXAKvzmr/06rrn6AO688w789f/4C7S1tGJFX49cP5WSZ559FmfOxuD2AXuuuEzkwtkzQxjoX4Wu9g789ODj2HvFlfjFd78Hf/LH/w0/efQI3v3OAwLqY2MT+MD734uBgVVy3TS/h4J0FXjFCkQxQatfLmcK6q1OFE1uM4ZgKVstBs95SLW+UR668di11tpS179x7hnlNAnBcuS/Buj1t3qWi7ry5NRjlw7oSwVzwStTcRr9Mz0YzCg4jO+XC+i1hso4SLrArHd9VpNNS8da2gOptZfDpuXZmwFdz9VslIdO86rf48fkxJQscJqoCdhzibgW4OOkmduFJIHNToHjRzyZwNGjR3H69GnEk2kk0xmk6CdPJQUQyUqYK6tHtI+Oj8nl6UJc0m+8Hglyo2lwdHhE9uV5JOBNzxOnz7hclM/FvGxg7Jq50ibXxEh4yfGdnxcGlUmlRDFgVDyPR5Ch8CWor129pqpAkK0L+y1oZisd0MVkWUl1XLTwatQy4DNf6oK2mgdW378WgM5nwngHbg4qUwxoMwE63E6kSsDt3/w2JmJxZDIFeNwBjJw9jxuuO4C3vnkfirk4UsmkpCjSGlLIZBH0BwTMjOvPCOb6rLea/5YM24Kh1wN0ebaMrHa6MRObRUtrOx594kncfve34PYH0NbejUyhgLGpaZwdPidpVWTmTpddAJ1/PPYrx18RoCY7JpjTZM3PqQBz7jKWg2NA0zfn48q+FTJfOVfbmpqxsqtHwJrKJxlre2szOjta0NbSjIDfLevBpmi1MlQpIqJFvIt1RlEljzuTL8i5T5w+hUMvHcbpoTPIFUpwe32SakfGTqtZIpWWue3xeQUsHXYF506fggpG+tPiAAF0h9OOUMAv5v0//n//CMGQH1/83Odwx+1fR1MkijVrB8RlNh2bwuEjhzA9G0ck5EF/f78ECjIWxud0i5UgEY9j5/bLsWXTZnzkP/8uCrkC3veL7xHWnUjM48Y3XSfrMxQKY34+gVQyB5fLDYfdo/nYJa3XDHoLMnOpgC4yyOwa/ncC9Ausqsbr+HkD9EaCSgf05WhI9BHXAvN6zMV4PcbCF1YC1ahUGPc1Bh0s5Zzm88giXQag65XiFiJA9YmrTfpGPnT6qzwuHxIJTfASsDnp5+NxKQpD3x+ZeKQpKpr/K6+8gmeee1bYhRTHcNDcnhPNn2DOY1CI2Sr5rtyHx9NN9LweiUAvlyTVjOyKDJmATmbOfRnVrpmhS8LSJbfcrohJT2PSzEPPCgvMVnyRAvBShMMu5l4qIww84itN8BRivV3d2L17N7Zu3SpMgrm1/N7rcGuBXBU3AwWlbgaXPHdT2pp5rr3+gF7R50yCwczQ6wm0ogi1kgA6fehk6vIc6N9k5DaVFocLd377XszGM0hmS3C7fDh5/Aw2rV6F3/jVX4DbUUIqkYTH5dLwJpuHz+uVgEk+N25Vv3llrusKnmLBsCwBfYmV/owsXR8bvZAMg9/iiRRuv/MuPPHkz9DVtwJefwiTMzFRbicmp2V+cD0Q1PnH6HPe36mhUxIdzs9efPFFzMdmJQWMgC6R7vNxmZs6Y+9oa6sCS29XF1p9ATSHQ1J5jRXZWpqjCAZ9Eg3uYdGYTFoAVwdyrvNypbodYb5QtsPj88PmcCGZTmF0ZAzHThzHS4dfxpmzQwhFmqDY7FKpju4xznlayjxuL6JNERw5fEjS1oK+oCjHfI4tLU0SAf/Ky4ekQMxv/MavSeDcRz/6h3jqySexc+fliISiyBWyePmVwwLM58dm0dkZwuXbtiGRnEcmnsSWwU0S7T43E8MnPv5J3H3nXfjLv/xX7Ny+Etu2bcfQmZNY2deJPXt3YfPmQZSKChLxDFwuD5wOZs9QcdFT2WoISaWEwhI8tjXZORW6VwPQLc7Pc5stQ/palOsyFQQz36WVydwq6c2aoS/cgFyrFUN/tQC9PgNfOMOlsGQrUNcHxHhs43suXDPY17vWWmNhBehWioYexGQuX6tHhDasFMfCDEXA76uk2SQSAtS+gB9Oj1tyVymUhkdHBcgPH3lZLicUiYiAGjp3Fl5/sMq+q0KTcS4Vn4xuwiaLcenlKXM5jRVWmLmwYwbBVSpoBQI+NEej4GtHW7sE/NByQOZAMzmVDAYXEbSHR0dEsPK97i7QTfb62Mn3s3Nyvo0bN+KKvXuwpn9ActnnpmLCKvXCHfwNGZSuoFgtKD2/t95zsvq91fPVv6/P0BsDer2gOGGo9KFTqCmKZnIvl6qATnM0C8skuZ/Lh6/e9S3MpVkvoIxAsAmnTw6hJeTHb37wbehsCWmKE4+j2lAuFMVCQtbudjjrgrlceblYLQ9bayxeDUA3u010y0tRsSNbBqJtnXjl2HHc9c1v4dz5CbS2dSCdL+L85ISkrHH+MI6Ec5h/VBCZm801wCQRmto5Jw8dOoTmSBSrVq2S+UlwZEyJsFZaQGx2CRzj/ORv+nt60eJ3o7O5SVxDbe0t8LldWgU/svByTuIb6KGiYk73Ihm7vtZpYcjnCAqMU9GYdyAQQiKTxosvHsIzL7yIY0ePo2RTEAiGEYpEZY1MzcyIn5qKLf399LNraXgeuScG5dH8z2A8gvE7f+Ht+PVf/xCe+Mmj+LM/vVmOwWh4Vrp7/sVnxIR+ZugUJidj2LRxAE1NEbHStLS0wOfxyljccN0NUg72N37tN3Hw4DHcdONedHe2YWTkOHq62rBt2+XYsmUrQsEokglmBhThcnpQEMQ2xEkwgM7gNmTRn6Vs9UzuXATLIZRahH79zYgfOi4YLX/MEFjWdhFpsbXBfXFMgnLq0R819KE38iHrJriLHdAFAGUers5E6wcHNRowZYknrwfoRgZ3MUAu96Cb0ZbzRCvXb85D11PxrBg6yizR6qgUn4CwdJfHjfMT4zh5+pR8fvjllzE0fK5arIXgOTM7KwFCTE1jxCxTcHj/3J+R6BRazCWn2Y1KqPi5FRWFHCPecwKuFI56tDa/J8uhL7Knp0uAXJiQlO7V/LzCTiqKgh4oNj0VE3Pm8PCw+OIkxz2bQS6dQSav1cfmtfB3FERUDNasW4vLBrdiZW8fHGVVlARdmRAzulTi0nxz5sI+ZoD+eQF0wc4aJsc8i4WVNZM7Ad1Gn3OJKYesEqcio6ooOb344u13IVtSkUwV4fVFMTw0gnIxg1991xswuHFAM7VncwLkpFUEL7JBzoGqUmJKX9MqNb4agF4/MM4sUI1jQIaeLilQnW48+sRB/PTJp1G22aHYHZhPpJEvlQXQGUuiBxeSxXLNMyWLlqK2thZRAFmfnX+M4CZDP3bsmESi090grFAAACAASURBVLQeCgRl3jECnuuLQNrR0YFV3Z3YvqYfzUGPmPB9Pq/McWZ5FFl8hQqWXZVKflpVv4WypzooOOxuKZvMbJN0NiPvXT6vSJdEJovjx09KbMDwyKhWwVGxSRQ+93OzQt5cQlxqLP0qZbCZEz85Ls9t4/p1OHX6BII+H9733vdi//69uO3zX8CXvvxFcTH09nbh5SMvSuT63OwMDh58QiwJGzeuQ0skKvfBPPuBgTVIzCXwK7/yQTx18CnccsvH4PcHcd21+1HMxzA/O4nm5hbs23s1Nm+6DIqiCqgzApv3t7hOhBYgp22qJUNvxFAFi18VQG88/+ozdMY7/McAdF0+vC6AvgCcpYqPThuUSzF5WwG6FUgbGcRFn18pSUDMpVa6kpvWFRL62RY1qdGZm0mDNU6gMlPIvLIoaConkFMAHTl2FEeOvoKJyUnR3iPNTYg2NyGbz+PMmTMYmxgXAcXSlnOp+WphC8odYSKqDW4ez+FEJBgSwNQYCn3WRfkj69bNlzTd04fY3BIVrV5YjJhqy3I99J+L4lQJIKSQ0834FAzU4iU/vWKOZ0UzsgL+9vArRyRoiT52Wh6oYPBeBwYGxK+3bcMWATAKZz3HWPf/60qDEQzN7/+jA7qRDZhBnQKNgM78YZ2hO6X6HBU1BTlVQboMFJwe3HbH3XD6IpibT6MMF86cHkF8ZgLvedsB3HD1FaLQMYjQY3eKkuZglHw+L4xdzlsjF12lYJZUt/pCzZqhV2JI6ijFuslTlw/6ePC1qNjgDjXh9Mh5fPOeb2P4/JgA+MTMDLK5EiItzXD7tDkjhY+kCptD7isxP1tRAhWZW7Rk8VrJSLnv8aNHxerE8zCegCAfCYUEzKm0MkizqzWK/Vs3wsnmNuxPIhkctPhpcRxM72RZWKlEJqWdZcFr41lRzgrZohT84dqn+4sR7Da7U67b6XJDsTkwMTWN0+fO4vSZszh99ixis/Oy9lrbOzAzlxBw5RphSlooGEQ6nRKLFqPfHTZVTPIMcvsvH/ldsUD8r//1P3Hw4EF0drWC+lv/QJ/UeHj2uadx5swI2trCWLWyDz43i8jk0dnZKfUuVq9ej7fe+FZ89KN/jDvv+THecGADBlY1YS42If7yrq5u7Nq5D1s2b4XPF0QqyZRWrXGLDuDmx6yZ3K1reZiVWW0kKbCWx9C1Knf1t8YMXa/gtwxQXyZD55wyKj3/LoBe30eug9ji0nsNR9j8pUWQZK3Sq2atr5EPv+G1EFzzl166Ugd0OX8FqBe0waX50AnoDpdHBBKB+vnnn8cLh16S8pUMbmMuK4E+nc1K6UpGzFIYcFwS6RSirU3VfHE2TKFmz0hzpoRRWDNKnY1VWpuapQoW024o/CkkyVaEuTsd8Di1oDheB0ti5lh5Lp/XTJwV0z+ZCoWmzqD5yuAc+trE9aFqlbhYv52vrOJGS8MjjzyCxx7/iSgnUgjHbheTISNw1/SuQntLu5yHgKQHM4lZtVIX2/y8jf9nHvpSFvRFzckaO1/ArnleUeJ0xW2x6a/m/pXjVr8TQFckFVBn6I6C1smKJuacQkCnH92OL935TURauzE5k0Q2V8boyBRiE8O4evd6vP9dN0nZTwKb26bVCyegSxpMZXheL0DXh9Js7uQ1FqAi1N6Nnz77HL7+jTuQKRQRaW7ByTNnUFYc6O7pk1KvVF7jqbjMh2g4JPc3MzOFcrGI6elJzM7EJKBUUiezWbFMTE1Mylxm9obX7RZFlTnrTA2jSX7d6jVoCfuxstkHtZCqzukS0whtiqYk2xUpwiTPWBoYVToeqgzoq9QMYFAnUw4ZR+L2SlwK0/DSdGFJUpMCjy+AsmrDudHzeOnQIbk/sZK5fWwWJ7+j8js+cV6UW6bOJefnMT0zKQoKffaMjxgc3IxfeMfbxb312c9+Fq+8cggr+jqwclWXrPvhkSGJr5mdnZGc+v7+VaLcz8/HpSSs3xfG73z4t/Hwjx7DH/7hLehod2HLxm4E/Hbksqw4l0Vf7wCuuuoabNywBS6nTz7TK8jVWkN5+oyWAOhmZVZXMq1quRvPWYuwLQXQzb9bWJvFRbXga91fIwu33IMFfjWyUBjlR1XxOPHYpZvc9UFtZPU235B5cOqZ3I0aeUNhapE2pjc00CeEWVBaXZ+VIKdprZEf3eqB6j50Y7S/9hujK0L3Qy3WBCVK1sUCL06J5H384EEJqGF+uRSpsKnCpIfODWNmNiY1qaUYDFmAzSZ+QNVWklrOZN0EabIQmhZ1E6xSLInJcc3q1RjctBntrW3CprMprcY6I9V5vRxXgmkunxUmzvNw7FmxSvYTCUaAMJrcxLorVeMI5lLkp1JPnqlyBHymGtFkSrP8k08/hYceeggnT51CW2ur5MxuWrsB27YMYuWKflFMmDLjcGrNIhjc4/P4KzmwWkEbLUd2If9bGN8SNHSreWD1/XIBvZ5AK7LKIPPQKyZ3sRiVNUHD0q8lpweJfBmf/8YdaOlciamZJNL5MmZjCczHJrCyzYtf/9VfFIVtLjYLt90hAEBAl+dqWF9Sh6Cid1SNpiXCzqUxdPqQL+yWt/hYcrqq5UrLGdZb6OYIBC4/fvLkz3DH3d+En6y1oxPHT52C3elGZ1cPksk0PH6fAB7ZM03lvK+JiTEB7/jcrJRKJetmeVhai7gOqMxQwR0+d05YblsLI9f51yTV0jasX4/moBu29BwcZc28LPEulbxmFmEShVUKyWgzjHKSmR9s/SuuLQAeu0fAmSyWirHUdMjkoFIR8fuRZpQ9yygzloEppPmC+M0J7K8cOwmbO4BEMgOvj4pxHqOjI2JZc7kdGBs9L2ZzaULT0YbDLx3Cdddfi5tvvhkPPPAA/uWf/hFQ8rh8+6BYLmZnY8hkU9K0ZXYuhg3r1kvkvhSLyuQkkn7P7n3YuWMX/vJjf40HHngcO7a3orevHR63C+Pj5yX+ggFy+/ZehYFVa1HIcz7SCiNqvWGZaM+5KICubRdKucXM/QLFXDrhWa28he9rA7rRemC8Aj13noV8aF3Rmk8t5NRr9TWowDXarOT/qwXounxQjv9EA/R6m3EQ9X0WfcYgGhPL0VmmLugb3jBjJBr0Q1/q46plkuFnVmlvwkIanN/4e/M5COSaH/3ixs+4N1mrsYe5RG4arodCIRgMiJZM5huOagFtNAvSD8aazw88+CCefvZZJNiP2eVAuLkFdpcb49NTGB+flPQXAhl/x4lJkzjZCBtbzM2ch9fjRMDvFxMbgVjM6qylzqYVbg+u3LUbWzZvFtOu9EeuMHgyGbJ/c1yJsdiIkVkZAVWfgGaBXgWMyjqnsPNIE4q0FPlgpP6D3/+elLGkpeHKK68Uc+KePXuxZs1qpJNppNJJ2MHWoAXYJYqaodtyRs0QopS1Jn0SgLsgUGppw7XSGo3PRy+2U28N1Fo/xue/0Pe+9hxqqKHrZkddXMp8pJJUkHKcrJxWVO2IZ4q46557oXgYLBlGIlvCTGwec7PTSMycw4d/7QPYummjFtGtKnBCQTaZkLnNevvGCHcqkZrw1QSeusQ84norZEEgV6wBovRpz4ob68qXFUXAdnJiGnanS4I6p2Oz8IYiGJ9L4W8//klMxWaERbOWgtfjR1NLi2R2HDt2QmqzU3nlvOd4sr0pAZ7sNR2fF0Wmq6cbs3NxKR/b3tWN2ZjmP/d7Pejr7URrJASPA1jXvxJ7dl2OzvYWZBNzcDIGpcysjsWKqn6/moWwYmYXQF9QirT7rGHyZbW1yrSUgkoGIDSuNXY5e+GVY5iPJ8QixzXC9UIrViw2IxYXfqYXy6GfnwWgrrvuOnzoQx/C3//DrfjxIz+UqPh169YgNjuJslJEoZjBT396EE6HDVdeyZr/BaQTjNa3IRIM44O//CE89uOf4GMf+wS6esNSSGfNmm4kk5NY09+N4bOn4XMH8Bu/9luIhDqRjJeQz9rhcLFeBpWWHApgtT2VzQK1dahHrctS1QUqu7EtvNf30feXV0Pp7VoYYJx3tQC9ei49WM/0KgVzpBd8JZjP/LrstLWlIVw9ix0xQS/Oxn2Uo483BnTL01VmmFHwcOCsgFQ/7nIZsrGUutUDrXUvtQSxCJLKg7IEdOkbXZ+hWAl0Y6U7UYBMgM7PGPBC353X55PFSiAjizg3OoKHfvgDTM/MgEVZvSx/qSpI5nKYnJ3D5My0FKfg1RXz2qSUwjJ++tZsyOdSQD6JSMgvwS/U8Fm4hcVfmK9Kv+Hgxk3o6upCUzCstTRNpbU0NZtNfPL6NdebJ4sBfbG/xzjO+u/NgM7PKRTTlU5ss/F5KcJBps6ez30rV0g6G9nEtm3b0NbcIsF1rExHs305V5EYlXoB1ZagpQvTXmqBp1WMxesN6LKIhaXzKWvKJQOz6EOXCF7FjnQJuOue+1Gyu1G2uZHIFpGgv5bBVBNDePN1B3Bg3z4oxQKKmTQCHhfK2WylLavOLvUSTqpE1usApjVyuTQfomaN0XnPwvVLEGVlTYnZO1+UALCslB9mQyHGjZRh8/hw3w8exj0PfA9NLc2yNgjCzKdmkBldQKNj45VsDM0tRZeT9Bln+lciLql+ObbzVezw+gISiDZbUXzpc1+5ogfN4QCiIS/aogEMrh3A1k3r0BzyI5OYlzajjSwUVt0W9RKp9dZPI/lBMPOFo+J7p7I+n4gjNj2DkfOjOHv2LManJkV5YYwLY1IoNzhG27Zvx//ze7+H0dFh/PM/fRIvvfQ83vCGN2A+GRPG3t3bgQceuF+ArKujXVLxHKpWt97r8OB973sf4jNzuOVj/xMjE7NYsaoHfT1ROJxpBLxAa2sITsWB9pZeXLXnTXDYQlCUIIol9l6gglJCSWVb2KJmCVoE4hVw1/upVzWYSldEPZZDDxC1AHSj/K4F6Hqd/EsZf03jXFqUfF35aAmwCwrPIkVGj8G4WECvNQjGa+BabsTQLU0OBnZf61yWioGBDtZj6Y3GzKyImEHm3wvQjUBuHDN2V+L/CcQEVIJuW2eHmN2+9a1v4dS5IYTCYUl5YZ5qMpfB2OQUYvNzUFgT2hcQDZ6sOxSKiGmVQTgsQJHPJhH2uVAqanWieR6WsGQ9dfrLyXhW9vTK8BUJAJlMtT0qU5wKpVLVTG4F6LUmYyNArwK8Xuu5UhOd18gUowd/8H3cfffdkvZ2zTXXSMGP/fv3Y8e27WKeL+TzogTlU1qtecYDyPn0+XYRgF7LgmNUQIQ51LFSWSl0y2XoVcVYWkDSAkEXwmJAz6t2AfRMSUW+bEemqCBfpjm9iNmpc+hsi+A97/gFyaeeGR9DNOiHrVwphFLpwEe2r43gYkDX0kYvHdClZ7YctQ6g251aq1NVFcBlsyACmT8YwsTsPP7+U5/GyNQMBi/bKtYb7kvF7uy5EbFC0VxNYKYlSJjr3KysJT7TEaZtOl2w220Yn5hGz4qVoIX4+RderFqx1vb3w2UD2qJBrB/ow+CGNejtaoXbVkY+lRKLRiNAt5RflZrnS5Tri3bjOLDbGc3xEgjKSozFotSup2KTSCVx5MgRafJy4sQJWRf0kYciYfzWf/owbrrpzbjv/u/iU5/6R1nrzW0RKU/b3tGMJ5/+Kc4MnYTb6RD3QmdbpxSRspVUYfjbt1yGv/nbf8A3v/M4VvY3oTnKQNV2zMTOYt3AKoS8fszOJHDt/pvQ270OoXAnkqmCPAO60RRHGcVcFg47S1cbWfmrC+hS26Ky1cIXZgwsFR9q7vc6AzrreugWcVHujz3x8EV4IRabg+UGKRgamNytJnS9Sm1WisTCU1qch1fPRFnvoen7m89X099iShsSk/syGbpucq8F6Lwzjg/LNFIDp3mYQTlMqbn//vslLa29u0cie9kFanJ6CslsBnPxedm3s6sLqZRWhY0Tm6lkzRGtaAaZNnNlXXb6u7WUs47WNvT29GiMPBKVQDe9gAuZrvjFbfZK5zPNF8ga1I22egzdPO6LlESD0qtXkqJwZqcpTTirOH7qJH70ox/hq1//mggjprEdOHBA3AM0Mc7NzooVY7kMvdF1Vqb/opK9RuFhpcxqSk5jMDRaCBrNbT01ygjo5LmK6gAL5N7+ze8iSbSye1AWps7yoQWk5seRjE3jgx/4JRHEo2eHEPH5xBDM7ATWIKe4rQ/oC4FzFwtKmnWjPqDT2slKY1Qc2YAlGI5KZUOGlHO+Pvz4QQn2C0SasWqgX2qyc8xZKGbo7LBcDjvMcf6z2AmDJrlmOI91M7THoZUKZjW2puZW8V2/cvSYzJ2VK/rQGo3AbVewqqcDO7ZuwoaBPvicKkq5DJRSXtxQryWgWzH0ZDonUfEShOfQglkXAhi1NFS2f+XYUG6cOnUKw+dHsXnDRvzWb/8n8ZF/8bbP4fbbb8fA2lXo6e1Escy0VBse/vHDSCXjUqFx/dq1mJmahlpUsGLFCnzoA7+Kr379Ttz6j59FpMkPf0DBlVcMIjE/jlwmjt6ObridPrQ29WL7ZXuxoncd4gnNksA+84wtYAYAA25fS0DXq0bWA3UrQLea01bgaaXQWxWWqRKHGg3U+B3X8CKTuxWg16t1XhVWBqdO1fxHE2Dlb6mALuypTnnYRoNaMkQV1GLoSxGqjTS4Rf7S1wjQa51fnyhcqARrXkdPX6+UiPzMZz6DZ599Fpsv2yaMwuX2inmdUexc1BSAIsyamjATm5JAFQHstnaJZk1ROSiW4PW6EQr40Nvbg7Vr16K9rU2LUs/lhelJpHglWt2p2CTAjmlMVAj0vG+rSmuNxk+euWFFLPIPGmZ6MqM1bOFYxCs1tgnsZ86dxaf++Z/w1FPP4Zqr9mLHjh0iqGiCJ6DzOh26//ESGbpZITHPRSuTu6VAeBUAvZHJ3e5wI54r4Mvf+KYwdE8gCncgIilfUk8/MYNzZ47hnW97K/ZecQWSMzNwqExsU1DIZyuArgV0LWbo2p2xAplVg5a6ynTFdF+LoS/8RpESxslUBi6PDzkWvfF4pQzq5770VRwdGkZnb59UL5S0s0oRGO5PIA+GI8JWI5EmmbPPv/iCfE6fugS+0Y/LbnUuFmVJCaPXFd4tGzeAgN/RHMbghrXYvmWDvEc2jUI2DYdNb55ZXymzlD8WDL1x2p8Kh9Mlyhb3y7OKI/8YcKeqUi1SmDtlQqEgDJ0R7kxpZRT/vn37sGnTBpyfGMGtt96K46eOSl5+R3cb+vtX4tDhF3DoxZdEdmxct17cWExr5Pj87od/By+8dAR/dPMtko3icORx2dY1WLmiDS8+/zO0RZvR2twBpz2A3bsOYP3abSiVtG6OjLshoItyTpx4DRm6jkP1ZLyVyd1y/Vrs8FoDeolBqRWsFfw9fvCRhkqGXnhF/9EFA2QM2DCUyTPu3+iel1tLnYBei7non1kpFEsFc41NLbYGvFoM3XwNul9GGAobROSyklbDwJ8777xTUtM0E1k7smWtfaTUek7Mw+3zSptSPYqWKSgsQ8mUm0gwIBWgyFTYWIJMfO++PdVKbjxXkX2as1lp0sH79bjdAu56u1IqAnoVNgoLKw2X49/o+ZjBwAzqZE8SoVyp9MWxohuC10jz3f3fexCf+8LnJeJ9w4YN6F+xEjfeeKPk0ZMNUBGR7RIBvd71VzXnSh5oIytVQ4X0Ikqn1hpHHTBqMXT60Anoc5kcvvjVO2WuRFo6EYi2Iltk6tY0MskZjI+ew+b163DTG29AU9CPXCIBD0v55nPSv1vvia4Duvi+Kze1HECXNUUwYj0H6exGtr9YHDEgzu5wiR+dIX8EXAbGvfjSYXzmC7fB7g+iqa1dlFmpbObzCXC5PT7NMuV0VbqkhWUevvzKEan+RneMpF06beJXb4q2YHR0TOY2XVP0r69ZtRJepx2b1g5g12WD6O9uh0spoZRNQZWAy4Va+vWe8XIB3Via+sJzsFZAQbJahKFLAF5F+ZK0SEXcZFxDXKsMAON7xqFMjo0jEA6Iu6RnRQ9eeukF/Plf3IKx8VHsPbAPkUgAHp8bB594AnNzsxhYsVLcEIylobvvve95rzyXj/zBH2M+OS+ZFe3tXlxzYDdGR85KOm8hm0dHex82rd+KzZsuRzTSKuGbi5Tkyro01oMQF9ar5EM3j5mZNFrVobB6fstNe10uQyegL2LoVoCuN0cQNmVg3maGbjRNGvez0lBq+bD1c8nktOrWpC724ZtB1+qBGL+v974qvP8dAF2yuyqWCgmwtKkIRsICXvd8+9sSDMbodgb+nB0dh7+pFROsWR2blZQT5rpKYRe7DfG5eWRSSbQ2R9HW2gw7i1fENfP7moEBrFu3Dlt37kZidlaYPzVvmtlpbtSipUtVpi456fm8+NB5fVVTlkU/61oMd9GcEGVhcWmeRVHz7HlcLmupPTZVmDqFLpUSLqaTZ07jG3fcjpPHT8iYsI86mfrgli3iT7XpyLMMQK/3/DVAqvj8GridGgG6lcndKNDrAXojhq7anJjP5nHb1+6qAnqwqQ2pXAGTkxPIZ+aRzSRRzGbwzre8Bdu2bMLM2BiCHids5aKw9Or9V95ogK5FuxPULpWhywEq82chrXExoCsMvswVpNY5A+EcHh8SyTTuvf9BPPjQQ2jq6ILT65PjEKA5Z6VAjtevWZtKWooY09Go4BH4pQKe0wmXxyPri4DO4iyc31wzdCsF/V6EfF50tTRjz87LcPngZvhsQI6BcEpZ/Ool9pFnQZqlSuVaE2GZDF1lV0ODNZRzhAqvpJAWC1ocSaW/Ahk7v2d9CtbqZ1ZMIj6PcDSEUCiAL37li7jvgXvhD2ntZdeuXY3Dhw9jeOSsMG6ObyeJxdQU9u3Zi81bLsOf3PIXePHQIXmMLc1eDPR3oa01Kla+xNw8VDjQ3d6Dwc2XY9PGQYQCUeSyekqfs1Ia9rXzoddzqeoY8/MO6JQfF8XQ9WApM5hXQceQCFjL5H4pgG4EVitAV6U4srbVMrlbnb8WiNdTAl5rhq4zcz2VioLTG/ALcBHIH/rRD7Xyql2dWnexsg3DkzOIzSWlUpWD4FcqIRoKwumwY0xyUm3oamtFcxMXWRapxLywcwaPDQ4OYnJ2VgpTEMh14JT870oeOaPeCfA0tRNIKXip7XOTBhZsA9lgszK5q1UNffFBdFCnItPc2iKAToFMCwSvk+dm3jFdDSw685lP/6vU0966eQva2tpw0403aterd3+4REDXWY/x2S8C1v/ggE4ferJQEpN7uqgg1NQOf6RFAJ1MVUEeLoeK44cP4xfe+hZcf80BjJw+iYjPAwezLkrSAmURqBsBXfOxL2PTAb1yDiND53nsdodURvP6w2xxArcviOHRMXztG9/AkeMnEG1vF+Wiu7dH2CgzQqTAkc0h8Sb0uRPYJyamhFkSwDmfuTEGJMcUP+YzF8ro6uiQKPG52AzWDfSjkE1h64Z1uHrvlRhcuxrZ+CxSM1MIeF3wOp2iQNOc/VoCutXIOlSnFjleIT6sC6FblWh65/ozKsMEY44Bq78ND58THzoLNrHKI/Pev/S1Lwmor149gJUDK6UC3fDZM1IJku6Jno5OqUTHrJJrr78e//jPn8W/fec+NvVDf38vYjMT2L1zG/w+LzxuJ5558hkE/WFsG9yGA/uuQXdHr8T1UMEK+IPIZLS+EP8eDN3Mzs3nrTXWVoTw9WboFwC60Ycupg4TC9U1GfHJqJq/ybixH+1SBbrV5LQa0JqAbRA2tcC5VtqRfk/6az1Wb9R89LExvtLkzvrmjdLWpFhKg2pkLEwjDVDcbmEWFEoEbPoNXz76Crbv3o1/u+su/PixR8XsTI2bldLIMmLxFE4Mn4fHG0Qw4EO5kBc/eFM4hLNsjzoXk77MXe1t8LodIqjYbGPzpg1SaY0+9ng6J+Yts1w259ZfKgvThUut8eP4M23FuBm9kfV86rIQKz5dBs0xmvdTn/gknnjiCbzx+jdIO8err7pKlB9G5+vBfPwdo4A1d4QirK5YKEkAYS0XkRnE9bmkrwP+hp3qzPPJKDgsFdIaefC15ot5jhr/z/PpJnd5bkqpmraWy5fg8AfxL5/7sqSt0eTOmu6Mcp+OxVDIpdHSHMbRQ4cwsKIP737bWxD1e6GyYFKJPtncQlEgqWiojZsOYlrp42VsdQCdpnZu2UweTp8HUByYS6YRirbi7m99Cz954qdSPc0TCCLa0iwsm0oe14cUPsoVxE8+Mzsnz/vIkaNiudLLHnO/uXgcc+m05KDTwsUCLFR6o8GABL0N9PXife98B5pDAUQ9btjLeagSKFiSLIBCIYcS6zY0UGqsAKFcaqwQW42sWtaCyoxrxXg9xqdz4XWWpSDN+fMjIttXrVmN2VgMn7vtc3j2ueewdt1qcd+NjJzD8LkhBIN+NIXCUreejZre8c534oePPo5b//Gf4HGpaI6GpdNcJBzEwKpezM/FpEnT0Zdfgc/pxbVXX4ftl+2Ez0VLCqeRQ+rty7o0jWEtk3ut/czTz7xOjHVGzIDO/1vFAOlr2/wcq1hpEeVufH41sdXiAVtZOAnoRtm6KMq91gmNgG4WesLIfw4B3Qz8jQBdH28zIMm4lIqWgG7lwycDohmZ9cvJfFl3nXmkrJQ2uHs3XnjySTz840dw6MjLYt4j+yCIEfznEmkR0mAXKH8ALrsNTdGwMCtGK5M99XZ1IhwIIJ/LIJNMoH/VCgmGYW7p5NQMvL6QBNXoftJ6RXIuFdCNE9I4hjKupTLsF7STq29+NwstEQVsQJLLSmvH++67D5vWb5DSnPv37RNgZxtIqatdMU0uFdAXsfCKoms03+lrQY8huEDRrSx0KwuR+hoDus3uQiyVwac//xXEs0Vs27kHqXwZTq8fQ+fOITY7haZICMOnTqE5HMQ7bnoTVvf1AvmMFI0ps9aANAWpqFr6fekla5eJ5/oz1a0AOkPXAT2XL0pHwJn5BCJNzZiYnsN9/2QnewAAIABJREFU3/sBDh0+IsKY/c43btksBZcY8EWLDi05DqdbYkRm5+OSqjU2NqFVRrTbJO2RoDSfSCDGjnJut/jdOQ4epwOt0Sg8NgUb1w3grW+8AWGvC36mVxWyouhwfdlVLQiPLWpfX0BnHvdCZLuu7FbllgEwagE6YyC44qTTIZs0edw4feYMfvCjH+KZ536GHTu3iw/9sUcfkQI0a1f3a6mrioL3/fIv4cVXjuHP/+J/yP8Z50P5FAp40L+qD8l4DL09XShmshKk2hZtwf69V2PdwAbkM2Wp4scYD73J1yLwq+FDrwXojKswr1XZrw4xNSrfMlYN60RqV6SvdTM4yzn+IwO6cSD090b/TK0bu0C1MmkcloBmUUvbymTLQpD61oih1zK3mLUfo8A2P3gzGPH/ZOhkeo0Yeq3CBsYhYjUmYYxsfMJI1VJR631sU8XHddc378bps0NSWIUlLMmOxD9GE3Qmi4LikJ4nLdEmySH3u11I01c4dh5tTVFhXVOTE3AqCjZsXIctmzZKGhzLpNLMqNpcEpika/mXCtz1FE39/muNH89FQWCuF64ttIWtHlOXGAOJ6i/iheeex2233SY+f8YG7Nq5Ezt37hRA5zXQkqIpEZpGK+ck0yyWtZKchviQmpYgg/XKuA6MGr4VeNcao+UCun5MSX9ki05DYRkprWpzYnI+gS985Q5MziVx5f5rMTWXRKSlTQB9JjYNj8eF1Ow0sqkUrt+/F1ft2U1qDKWYg03Wp1YRUdPBFjOqC2079WZCnc9N3arMgM57cHj8GJ+Oob2jCw898igOPvk0zo9NIFsqiT+4o7tLxBALCpGdMxvDHwjJPGdFuaNHj0oEOxW7zu4uMcszgG58chJ2txuT0zFMjp+XIipNoSAiAR9awgHs3DqIa/fvgddhg532MY5JPiOuLSdLvKrsZ77QX6nWHb72DN1k4TIw3UUKcI31JGugkNfKxhYKEiwXCkelqc1Pn/wpbrvtC4g0hRGOBPHoI4/A6bJj/ZrVEjtQKhTwrve8W3oJ/MEf/ldk0gX09PTK+Hs9bqzs60Aum4LfY8O6tQNIzs5ienwK27fuwIErr4FT9SA2E5eYiOUCun5rtdatVWGo/+MB3Tw4RvOiUZBVwW+ZDN1KCC4X0I3HrwX4tbQ5I/jXYmr6b5Zicq+lSBiVBbtN0RaBzyesnGDd1N6KM0NDkmPN5iQMcmFtduZvko2KTwxAKpfH2GQMHo8XXR2dUiSD7IHlLBOz7LDUJmyDEesrenuwe9cO0aLZkILHIGNhV6qlNke4SFEtu5uf3yJTsQnQZVwNAskK1EUQVIKaGMz0L//yLzj68hFs2rRJStW+8Y1vrDTP4R1qmrwOGLoCQ0DXTe769VbNaZUbrjdHeW96UJw+J+pZe+orPI1jQOoJK/O8bmRyL9gcEuU+m8qhs7dfAD3U1CJFWtL0A1OhKeYwevaMpGe948Y3wcl0mEIWLjLTCqDznAR0GZ/KZVcVpUuZHFLgdXEtbK3UqzwJLdJZpcJWht3txfmJGXzrO/dibHxSfOP0F7e2tQmzlCppsZiwbcZQMMqdvuXxyalKt76EXDc7DDLSm/udHR5FS3uH5GizfejKvl60hkNwO2wYWNGD/VfswIaBldJNzVYqoVTIwkZXhFKGo+Kr1lozWXcLqzc8yze5L5y7WqLXZL7W15HZrM3naucTyGnsXILpSmVEolFxY/3suWdxzz3fElCfmZ7E5NQYAl4PVvX3IZNOYt/+/ejfsAEf+S+/j+mpOQwMrK32Uuhob4LTXsb54RO4bHAD2poimJ+eRdDfhD079mFV9xokklmUxMKxUOq2Ot8rY7owttp9mu/BaHJvxNTrjv8SYkBeS4bOtL2lbLXuTZM5DUzuxgMbgchsajcKGSuTuxVDt/IxvlqAXg/MlwLoZoGu/38pDL2W38YIdCyuQF8vfedOj1vM7z958qDUZ48nE/KZRKWGg8JEGdTCzmkcNwq1eConDSdY0S2fTqHAIJNCHtlkCp2tLWhrasLWLYNYs7pfIuCpMEh/cQVinnQ7PYb2hhdOLfMCWsrkM8+jeuMnDJ2FeUwsZymgri/uol1FKpOGx+XGl7/8Zfzgwe9hzZo1Ut3qLW95i+TNyvkrvjqKBZ2hG9sv6nPcCMjm667lz9KjtGv9Ts5jsWCXy9D149dj6NlcEarHh7++9RNwBSIowAGnLwSby1PJ684ik03D53Ri5MxJtDdF8LY33YD2cAhqKS8CX5G+X5rgYDMKAfSKwF0uoFdN+eaJValnzphGlqntW7UaX7/zbhx86llpSJQvlhEMh5DKpmTNsMCRZGGUWF+BRYggpnUydLYMlk5gfey+phWVoYmdJVNpxmexFTZgWdnXg5ZQEG6Hgp3bBnHgyp1wSuObipmdygf96JVgM62ZkHRzuNhlUd1/uYBuPLF5rRpr8Nfaj+vOzWyY2Ri8Xj8cbhemZuegqHZEmqIoq2V89atfxc9+9hTCET/GJ0YxMzmB/Qf2IBGfw+YtW3D5nj344/9+M4bOjGLN6g3IZoqi8Hh9djQ3+zFx/hTsSg4b165Ga7QJmdk81q3ehN3b96JUtCPFZ7YMQNe6F9TOdOLnVviyFPn2cw3oZuDTAdl8UzqLUfU83zpT2kqgWQ34qwHotcDcKJzrsSru0+j66EO3MrmbFSMdzPXP2SyBAob5s2xn+vQzP8P3f/gQxicm0NLZDrfHI9qz+P7m58RMqE9CVrdiug3T2Bh9OjczjSx9xtKZs4i+zm5ce+CAdJJiO0QG0jF/2+7UUl0YcOSwWfSjXpoCWVegNXz+LF5TA9CNmri5ZIfZ/F522oWdNUebJBPgy1+8TRQcAvpNN92EsC8gTI3583zONPHLxnSmSj9lPatAGLfJX66Dsvk+qiy+RtpePW261iC9GoDOa6vH0BnlniqW8Xsf/RO0dq9AUXGiZ9UaaT3qC4WRSMWlKUvA40FilpXAsti/awe2bdoAtwpREgXQK8F2encpHdCXa3LXuwxegOd0ZEn8nRPZYhGqw41bP/4JTM8m4PQGkMnlZF7bXQ7E43PiPpFsDAaYulxSiGZ4mF0G56RCmsfjw969e4V5cg0QxFua26Tv+Nj5cbQ0RdEUDSLkdcPnUnH1vj24fHADStm0KDZOFQL0LIDLbnSsQ25jq1lx5dQHdCsL5KsB6BcL5PpYUxXxgD0dMlJtjusgky2K1UuaN6kKUtkM/u7v/gbsopLOJHDq+DHs3LVdqgj2Mz9/z1584p/+FYcPHcPKFWtpMhOLYzodw8pVnQj6gRNHX0BnSxRrVvYDWRt621fh8suuhM8bkb4Trwag1yJm9YB+0TOxSLs1y2sjmZXjLJFh17s+FutptJmx6cJ7asDQa5mHjaXzaoGgFUN/vQHdzBaN7FgfnEsF9KUw9OriMeXwL4yLVtWJoP3kk0/i3759j5gS+1aswAT9m2QbKEs0NUu7sk4zu0fxNzTH9/asEIbf1tSMdDyB7HxSmmyEfH5s2zyI66+7FvOzc7LIfH6PhIAweIj3TEWiQAZnGKRGAFpLy7fyuTd6/lI2l3nohsCqizEbSvqUwyaWDFbBY93qf7j178RXuu2yy/CmN70JrZEmuXcWzOE9MwhPrqlUlqAqiYAwNMQxAro+L8wWqkX76MFh5uyPyv8bFwZhifLlmdx1hbseQ2fTEeah/7c/+0sEmtrg8AQRbukQhs4Icc4rFh9yOxzwO2yYGT+P/u5O3Hj91Qi4HMilkosAXX9Y+iPT2/9eKkVluqWsyapvvsK4Ks+FgBeIRPDd+78nwXCBcLNkZiRSKXR0dSEYCmBo6LQ8S2Zt0H9OYGeUO9OxTp0ZkvS8np4+UQB4v1TSaZ4Ph6JQbE4pXNTT0SGBbkGPQ5qxXH/tVejvaYeDdS4KafGhs2ocAb1QZP1vrY8BAez1BPR60e0i2yoPpR7gM1Lfni/BzeecL4rLz+X2C6BnszkUWSymqxM//OEPcPjlFzA5OYYXnnsavX1d6OpsR6QliquvfwPu+e59+OmTL6G9rRdOh0csf2eHjmJwcDWiYTtS8UkohTQi/iCivhY0BdqwesUmrFm7GXH2h2jA0MtVwljb5G5m6GZl2tIM/386oJtBXc/DNTPlqrBbpg/9tWboRkCt9V4TzvSEsaKZ9qr1aNdei+Kk0fzM+ufGvrg0SepbozaqRlAw+mxpBvd43fjxo4/inu9+Ryqv9fT2we5yIscIYzu7muWkPvv5cS3op6WtVUDp3Llz2LZtq0SdRsNhKMUy8ukMytkc2ptacf211yAaDAtr4X3Sb04BShM+/y/tTx1aTm7t5o8X+qyqGuolRDmbwV0H9AvYWQ2rQC0/IAVVUS1pwr2jQwT3x265RQTK7p278MY3vhmdbe0C5ix0wXvWAuQ0Js65J9HUTFurSD3NHM8WYHyleVnLZJB9FBuKbEkqvmRVKywicQDajFAq+7GrnX6veqVFIytapGRa1FEwMoJaWn4V0FlTXCagQWOHKvnmZZsTn/z051BUnVCcAcTTWQTCLfAF/HB7aX6elHvoaIni1ImjCLoceP8734Gwz4NSLi2BcRwTHl/WAOsd6EEIBGLpcX9pW7UbmSk4TrcAsMbCqjVr8Psf/SPE4kmsWrsBoxM0l7MrWBdeevE5MbWzfjsD3gjOzABxOT2SyvbUU09L0xIGSjJ1jey9vbNDLGLJRFpS4djXYGVvF5DLoDUcRF93G976xuvQFA3BhpwEd7HVsNthl1K3bFnJKUrXFdMe/yMB+gXuK9NjMYK7PMJcFn6PFyyvTDeFLxiQypPJdEpSABko19fXhe//4EE888xTeOzHD4v5/Ypdu2R83/aed+PxJ57Co48+hXCoGT5fUFwdL7z4M+zaOYhEcgyDm/qRm5/D7NQkelq74bF70d7UhWuueTNmE1kUTZkT+nhKOi2tpBxswxzT7sEQO1BRCLXOyFqYtCrtg2mpZJSGRhpqvtZgyDy+MRXwtTS5v+oM/eSTjzZMPLFi2K/G92YzZy3gvTRxsdi3UssCoYG4vigv/lU/ptZ1SrtKHdj5fwobCk6CJyPYmQvLhcCUGY/Xhe7OTjz2+KO49/77hIG3dXRAsdllgbEdKv3DiXhKzPHz8wlhIeFAUNoi5vNZbFi/Fn6/TwrKsG4587pj01NY278G73vPu6Udqn5N5rQVuVzxhzIEaUGjv5ixXqZFvmYv+aUW6pDrdqqiBDHlj2P9/938ZxKPsHnzZuzefaWksdHEWipotelFQBQ0P7BWSSwPpupk2eTCZhOLAZmYXSnh1JGX8fKh57Fn9y4EwhHxJKveAJJUnMpO2OwKXMWi9MOm6ZUlWIr0/YpyyKCuhZQa+Z9kRSz0/eY4sxXpUvx4VmZ8mX+VibcQuKYinc/D7Q/hr/7m75HJA50rBhBPZQHFJZaeTCqDYDCAM2dPo6+vB4nkPMZGzuG973gbBtetRXYuJhYfe5kVAjlmmmwtlgvCiu2qhcumURYLlSIocDrcEhyXz2pFYMiyadmgeTwYbsbEzAzu+Ldvy3WzHj3HeVX/Gjz1sydx5uRx8X3v2rULx0+elAA4ttRlShQVvPm5hPjXGQzKmBOCFMGcJncqZyxUw7lTSMbR09KMjpAfA31deMO1+xHwO4WNK0pRxlYasdDKKg2ZNLeNlfx77U3uC8BmBiKrdSxKckWRMoLAwnysFKbJc9z8ePa5Z/DpT38ayWQcO3Zsl06OV+zZj5nYHP7t2/chm81jzdp1UsBnfGIMThewckUX1HIG7eEggl4nErEpiUFYN7AG69ZuRiDSgzKcWuVHBfJsCkWtCRO7QoqIqlCORXKhAvCaUq49i8WvlVbUlRx9Se0zyDlalsqKpvyaSx0aUaBqlTbnyVcJTWMJaPX8raSu1e91N6GMAxXv/38DeuWBNuhnbrUo9KAo+oJlfVReqyVHWTylUlu9QIFut0nzFD4If9CH06eO4/sPfU9yZSOtzaIlz9AnSJbH1LVUVlgHKyvxgbVEW4QZTIyNw+12YuPG1ZJfzupvTMmaPD+OlX19uGbfATFDs1mDUckwg6VVpSOr+18uoFsdv9H3XJAERIILx4RC4M9uvlletw5uwxVXXIENay8EdDGD09Rvg6TruDz8bVFKfhLQ3SoLVuZx6uhhPPTd7+KGN1yDVQOrUabSYPcgXlCQKmud57zlHFSm8ZQ19k6xL68lCgyNzVNocj5ocdsEdA3YpULZcgGdgo210Ak2ciw9eI3peCqKDAa0u3DrP3wKdrcPbR0rMDoxJfHN9CEz/YisdWJmEtHmCOKpOGamxnH9VQewc8tmlFNJiewmoPPuaAEtKVpwHIM07SqrBtafBQ0Fkig/dqm2JuMhBX80RYvv2YilubUdjz/9FB5+7AnYPT7EEllMzMyirb1T6o6H/F6Eg14R/lTkJqam5JWGNaax5bIFcUkxyIuuJrfXJ64mWreoGMDplv878jl0RUMC6JsGVuKqfbvhcrNWelaCw6h5MiJZLWk1G1SOuyg5giZ1p6mVQF6+D/3SrSNi4bpg/lVrJcs9FYrsvOaQZirnhs9Kl8eDBw8iEglh+/Yd2HrZLrFi3n7HXcjkc+jvH8DZc+eQSifFurWylzIoi5DHidaIB0ohg0xiFp1tzdiwfis6ezex/p8QHj5zxjTwNZurBO/qrhg96t1ciKpSIa/qNq0IuIVx18fHjMjautH2W1BnzMq1Xg/hws91eb88CWhV+tlq/vxfQF+USrV48l4SuFRY0QWArgN8pbqWMEgWhMmkxZwuXaGUMu6+8w48+/wzCAbD6Ojpxsj5MSQYte3xSN3pQkkRwUTAIruIhqJiIpyZiqGjow2rB3qRlc5PdqST9J+XsX/vXuzadjnSyZQw8Fo+av1el1kXpIEov6TRvKgfEbxyLH6ilASUKBRu/tM/Faa+fdsOXHnllVg7sPYChm4EdLo13AT0XEk60SnFEsg5Cehnjh/B3V/5Cg7svxIbNm2E6vZC9YUBjx+JghYw6ZXmJQUBJg3QFZQE5LT3VOK4mQFdZ0avNaArqg25koKPf/LT8ATCCIRacfrcCKA60d7WCY/TXWXcnCiJdELq/29YvQoHdu0Eoy4I6LYiuXRBAJ1YVoAWk6CCPuRLB3Q2W2F/GipX4hoqFsStRGWIpnJaq+g7Hxoeg93rw/mpmJjJ2Rs9nUmif0UvyNlPnx6SdDUKYPZFZ1MWupgy6Zzko3t8Xols5/k4V2jhYh0Hd1CrfBawqWjyutAVCWLH5g3YvWMryqC/PYeyRJky8HAB0NkXXFwy4oP9+QV0XrkGVqZ7qDB3ZuFQ7hSLWgbBqdMn8cUvflEyB65/ww0YvGwHWlra8Pkv3CY+eOainzp9Gj6/V4IVg14XnE5IU5v2Jh+aQz4kZmfArsvr1w1i3YYrYLf7RQmTDBxPpbRzoSgyT3fJ6i4YKqnGrfq9DvwmQKebrAK9i2VLRRG2AvR6KX86wOuuunqCy8qCw+YqDUnLEuq0VN2HZOinnnpsWTLd6oKX8v3rZ3J/7QFdmtuoWv1oRoymsxmpBsd7PnbiGO6/97vIFbLwB0MSucu8WT9zYd1unDpzRoTa5OS0LCr2K/e6fWJKnIvNS/OE1pYQgn4fJsfHhXXu2bVb+hc7WBbT5UY5rzF0fatpdr8oGF288/L002WcWARRCZkC68krIqRptvvT//7fxVx7+fadAuirV622BHQWzMjly3DTRsgqWMUiXGoRwyeO4r577pb8ZDZ+Ud1u+Fs60dqzCsmS1kbWlksL0BHpGMBDhl6SSC8yAJsocdyq3cSY5CQrrlKo5TVm6BBXgE0Ana8OVxCTsTl4fCEEQxFEA2HN1BnwYXp+Bjn2+S4XEPK6cP2BfWj1+2Fn7jWb8vA+Vebtk9mxlwDdPFpd/3qbFUO3OZzCoqng8BkS3VlrwW53SoW4w0eP4rEnDkJxuDGfymBkYhrBaDPYSY7ugZZoEOViXjqlsVgMG64wODKbL2iFZaZiUtOdljF2X3O6PaI4ENAnY7MIt7ajrbkFzV4PvEoJ3dEQ9u3ehsFN65HLJqDaywLouh9VZ+gLgN5YfFoxrNeboVsBOi0UJBd8pSUjX8jh7rvvxsMPP4zmphYcuOo6bNwyiM989vMi3zo6OoWhd3V3Ynz8PCYnRtHb1QonivC5VazoapMgQ8Zm9PX247Lt18DtDovyxT+7SzOz0+wuHeJ0Bn6JDP31BnSrtG32M7/k9VMhp/8X0KsRyZrpu5GGbQk5Fgydk9ThdMrkpB+cJvqW9jYxsd97/70YHR0WgUOgH5uYEKriCfiRy+UlTY2sk0FerS3tIrDIiM6PjEpP8y1bNiHg96BUKiCXyWDNwGpce+AquBxOxKampaGC3vzEDOjVKOWLSLuoNRavN6Bn6d912kSbZ8lPAjon+Lb/zd57B0lyn1eCL6sqy3vXptr78X6AgSc8CIoSdmNXWsVKR93F/XMRt6E7xcXdbeyJpAxFI/FIUSetSBEERQcKJAiQBAgOBt57DoHBOGD8tHfV5U1WXbwvM6ura7q6xmAIAUJFIArTXV2VlfnL3/vM+97btlP6qmPDY2sCOkvuqt1aA3SRtdTKcFurmDp5DA8/+GME/G6sW7dORqdsvjDa+wZRsjgl6Cpnl/QZbWbkzAYsLLkrUECAp5OXAei1dsyy6hrP5/n0z+V1dZH6CpBoUXIv8fs43PjyV/8eMwtLUKxuUeeKt3fpJCi7SypGgUgQZyfPGiTACrRcDrd+7DoMJxIC6Ao166slAXTKjzOYei8AnZk0PbLZQ+c15P3IDN1mdwr3hMpwr9OTOxjBYiorUq8EdDqukdnvclqlXM+SO69/oVSSHu7J02dk7nxxYUmAne0BciQCobCcS1a9zk5No627G0G/H3GvB2qphL54BLdcvwdDfT3I5pKw2RUD0HVQZ6ndUqF+gkUIV1KOv9iAhtf1ErXcL0UUSqZEWHauP/4GciI5E1IxqWoC7LxGp06dwr7HHsWzzzyHW2+/A9defxPu+fZ3xN65vb0Dc/Pz6OnrEf33QwffxOaNo3BaqyjnltDdGZOsnVr5fl8IV+65DX5/XC+z0x9dNdbAewToFovN+HYXV3KXltlqWvPn2UP/CNDrFler7L4l2DZshOeS4i4/oDNbJKucn80eEwlY3EBff/11PPizByUrcXCWNpOW3rrH58fCUhJz8wuiDMfNiTdRV6JHLA9L+TLmZ2dl8W/asB5enwvTk+NYNzqGG667HiGfv+ZfvpRMwm1EvB9WQC/RIEe1SMDEDOzTf/qn8lU3bdyCrVu3istTIymuVnK3sMddlp4tMzq30yWMeKtWFKb3/PhJ/OCf7xY53RtuuAEOjxeLeQ2uQAQlqwsdnQlUSpzTNgCd7G+BF4K7/v/ihEUifW3XNAdtzmf1Lr/mYgE9XyhK75wZOtnhBPRYRwLdvYNYSmVQLpal5Oz0unBm4oyU1MulPHLJJG64cjeu2LQJCi1USwWjxKz3k9kuImtYVagk1/yx5hRL1QJm6NRD4MQAAVcXa2FgpEi5/Ymnn8Nbbx+Cg3oCULCQSiOZzmAxmUZXV6e4xalWBe3tnUKIYw+dQTQBXUrwFd1W1WRt+wJB4aSQiT07v4Ch9evl+nfQobBcxEh3J27/2LVoiwSQy6ZgUfl99dK6TorTZZI/HICu8zjWAnQ6rDGpMMngZutv//79Ijozum49br71djzwwE9x9PgJxGJxUZyLxqM4cfIYzpw+jrGhAal45VILaAv7EQsz0SgDVRVXXXUHorFOue71gC6BqOHvLoB6kRn6+w3orTDsPS+5H3/l2TVDzFYlo1YHfD6/fz9L7peaoUuLRqnWfLfNzc0kxUmpzqpv7GJ+QMnJs2fw3HPcqA5I1Cu+3RTEcLvADXg+uSgbkDB902nZmJhtFPMFpJNpZNMZ+d3wYD+cToe4G1115R4M9veLa5RNsUh2TkBn6b3+0age1SqCbAU773eGzu41S+68+Qnon/3MZ+SQx0bXy6jS9ddcvyagM9PkI18swUO5UJbRtSKCbieWZsfx/bu/gWI2hTtuvx3RtgSWCD42FxYyJbR1JhAMeKRcTHKhzNOKExxJcWTZKrK5rfow2JOtenDm314soJMTV6pa8Hf/8E9YTOdQVZwi+9qR6MXc/KIUp/oHB2TmeHxqXIKjpcUF5JYWsWvzRtx23bVQCnmAGXqlVCOIaUaEYreoawJ6q5K7mWGyWsCHiChZrMgU8khnc3jk0SdEGbFYodUpxwUVzMwvIJXOoa+vB/nckoySUTiGIM0ql858NvzarXappLDaxcCFKnNCiCuXUdIqSPT3o5DLoycagdemYNNQP2674Rp4HFZks4uwCh1ClwfmaJ9SUQTMWXKXfet9z9Bb3aHNf69n6Pz9ahyA5Z+ZjmVsMbFdwYoi5/gpgkUZ3htvuRlPPPEUXnjlVUQiUZGx5p534sRxWBQNDocCBypQrRVE/U6E/B44bPRRsGLrlmvQ2dEr14iBmEIei6KAgF7v7nmxgE7xH/2xeoauB5zNSXGXmqG3ujrvOSnuI0C/hJK7UoFizBHXANy4gua/eQNwrEqsHUNBMWF5/qUXxerTtN5k7zcciUq/lYQSSjAycz94+JCMudE9rLe7B3PTM5ibnUWZog9aFd2JTpBv/Pu/97sYGRrC3MwsWEeVGcpKRdi9xVz+Qw/oDKq4CZDF/Gef/ax836HBEQwNDeH2W25fE9Bls+ZMfr4kFRCyvm2VEsI+F9JzU/j5j36IY4ffxg3XXofB4VEodg+qDi+On5mG2x/A4GAvqhaDWS6gTioDx9X0OVgd0A2tauNn+v5iDONUWJ5v/bhYQHc4XQLk//D1b0kPvVxRUaVXeLQdc/NJ+Dx+rN+wQRTjJuemYVEtmJk6i2Imhc3DQ7jr9tukBu2/AAAgAElEQVRkPrtaKKBaKemjcZaqsKP5HRxW+8UDOqFEIxmOAqs6s93mcIiX+dzSooDFvT+6HwNDI0hlc5ianRPTFV3RrCi8kmJuSQhb8/OLUsmikiID5J6+fuGalIqaqJ5RTZCKiqwIHCdpy+OB2+sT+1MKLw20tyHmcWH7uhHcdN2VMn+ezbDnzlFHpuT6GrNUWHYnydGioyFbEGtcwFYJ0aWX3FuvnaavMMrtqx+/DugEWSYdYhxlALpppc3z/cBPf4YbPvYxvPDyK9j3+GPwByMI05Y5k8bJkyfQ0R7F9NRZGQPtjIYQDjjgddnhdTIQVDHYvxk93YNyPfj+dI7k+xdLZf18G6WBDyqgt7r+7/nY2snXnq/WKP8NlnPCYm0hTddqObXK0Fv9fasT0ur3a3++ofa0Bkt1zZJhDdDpj2w4dhnBns1ojsriLJcko462xaU4+5MHH8RTTz2FcDQmTVTeNCwFFsoFHH3nHem18yYiOag9rmfnLrtDdNxTS0so5fMSVLucDtx1129jaGBAomZKeJayefg4hqOqAuZkv/Nh9mrrM3T+jJKoaz0a2xQmOaj2N6usGfm8Bnbmau+z2utarYf630sfV0IaTcqqlPr8zKc/LTPH0Ugco6OjuOPWOwTQtZKuyCdz6IzKKTvLkh7fg6Cr2CAiDxwprBThtlThVoGnHv4pXnjmKawbHsHo2Dq09wyjWLWiBDvml1JQHaysOBAM+oVJzffO5nStffYDmbmzxcLTnCswA7HqJKNyGelUCh6H++JL1nICl8fWuDmYWutcZ6wUZHN5mUP/v//bZxFtTyCVKYsX+uDwOtBalRoH7FWrThVW1YpytYzkwhzK2QxCLgd+75O/BZWLrViEx81Jggzy5ax4CzCA8jpcl3T8FirZUV8hGsfMPJURPQhGolhMpfF3f882wSy6e/pQrGriBJYvlaUNFYu3yfx8PpMUHgolkMk1occ71wHvJwJ7f9+gnO+pmWlZD+OTUwL0EjzYHQLoHW1x2MtlxH0u3HrNVdi5cR1sljLKWg6KjCcsm9EQ0PkjZul6YLbsDb/a2m21P10yoDf0vBuPodXnk7ArzZNV7tfavWKus4Y3517CNb+USknV5Ktf+1tYVSc6EwnMLy7IeGMsEsLbB95A2O+Fywb4PSqG+3tRLRegFavo6hzGrp1X6Vm5wXLnXmlTdQ8Gc/9lkMwH2y71x1q/P8se0yByZHDqOOxT+zvZwyRCM1uuFz+2Vm0wZG/E0lb7WT2FabW/PR/8XEGKO/Hqc7Vvc7FveD6A0OqLNft9qwXZ6vfvB6DzM+tL7qblKTP0yekpPPizn4mwBQk6dtUhghcs7bBkePrsGbBvFQiHRIAmHo2JLSqzDKtFwdLCIk6fOiUJXl93D/6HT/0BInwfux05luKLJdnA2O/jKAgJco2ALpOXZlZhmJa0uj7NAFmEaRoIW6tdk8sF6OyhM0vidya7+a8+9zkJgNriHbKB33LjLecB6CQ8WWQaQWkA9Jce34un9z2C7o6E9AuHRjeLQEtZcYCed4tpEqdUeDwuqaYQvE2xCzKreQ2qzDqMLJTBXVGrSIvF6XBAK8g0dNNHKyXFVoBOljt76J/9iy8g0taJkmYTpTiLzQmH0wMCKke5fEEf3H4PCsU8FuenxSrUZVPwHz9xJ7w2qwC6y815/ZxMZXiCXt3cx7p2yb3V8TND59pwunzI5POiUkZJ2hdffQ2P7N0Lh9svgS8rAiyrsx3FwLatvUMcz3KZpDDzA4GQ9MZZnp+enpbsm4EyRWt477DkzorNxNS0ADqvC6+Pw+dDoq0DHosiI2u3XLMHm8cGUC3noZVyqFo5Frm84VtZUTF66B98QGeF0WgdXCSgi25+PidB2Tf/+R5Mzcyjs7tLWoXU2Se/gRm6z+VAanEaqqWCK3ZsRdDnRi5dQGe8H7t27pE1INfL5dZJkQag19qxpj96E//z5QSjcaxN/83lAnTGuqtVz1rhknm8qwF6faLzEaA3bI1rVxj0rO2i50gZHeuSUTCpQaZZhQT2RjZIIpwefTrx4ssvyUZFAOYIDc0zOCu7lEljcnIcC8lFYeUGI0HZdChdymzb7/MKwW1ifByH3j6AtlgMN994E2677TYpAfL9KW/KWVk7s/JKVX7Gv10L0FtpsZsLs35hrVhkDRl6/WKsvxSXC9A5h84eOntwrHr87Ve/KvapnLEeHh7GzR+7eW1A54gMrUIbAJ2sXK8NeP2Zx/Dk3kfgd3tlBG7z9t3QoEKzOGF1uTA9P4dcWW9riA+316Pribtd0jrhJkWgItGLpDpm6ku5jJSVA34/Cpn8ZQV0CstwLv5LX/4aApE4vP6YuJeNT86iM9Ejvf5kKo1oewxtnW1ILi0iuTADGwObchF33XYron4fLOUCVBsZ6EUUKqwo6bPDrERdSkBSKtBjwCvCPBVFQaZQhOp04b6fPAiaD1UUmzDeGTRxgoD9b1ZcOBbF4AIVkunIoVBFu12xWgXQmX2zAsOSO0vzDGBZcicRjr/nsRPMLHYHuhIdCNrt6G+L4+arr8RITwfKhTRK5YyU2nVAN/UELHo1rjaIzONuHpC12tjfmwz94ufgRVegISjnt+G4l+xf51BA6u1aK9JTL2plUYl7aO8jeOa5F2WKh0JYDBLzeWpmjMPrdiCfXoBWzGHd8AASbTFYFSvaor24YsceOYGiDudy6+OgNnUlUIr6ol51qt9jzjm/9RKxsjeZAcvKayQUxxr/4eIz9Pri7oVm5/p5NgMOg03fkBxdMKC36qG3ytxa/f58Dmit92h1Q1za5186oOs99OYld2YoLEuxjMQe+UO/eBjPv/gi+vr6hIiVyRbkpqFmMjMHlpFZMrY5bJKxMwuPhMPwcI49k8HpkyeQSiaxa8dO3HXXXSIDy82JYG6zWoUEx3MmEpWGIYwJ6I3ldv68lVuWmWE1vY4NkX2z63W5AJ1jayx7E0Tvu+8+fOvuu7Fr1y5EwjEB9FtvurUloAvrndm56JpWYNGKMmZDQH/lyb146aknxWYyGo5h28498PmjgOqBRna8UkFyaUkIeVqlLNUV9gOpTOYPBuX/FzhOReUrtwc2p0s8p1k65rlqxRJvtf4JyKZS3Gold5HR1CCAzkw9Gu9GvlzBO8dOYcvWHVJ6PH12XAC9q7cLM/MzSCXn4VFtKGfSuOP66zDQlRBA50Ilea5UKcHt02eTdcGcSwA0DcIXKWtV0Z13en1IpnO4/8GfI9bRiRNnJiTg4vQHgyP2v5lxd3VTt30BNgukDZBOZwWofYGAgD6rDpRJnp6aFTJcOBpBMBjE4pLumy4BmMctdqGdHW2Iut0YTrTjxj270dceQyGbREXLyUhkRWGWbki+khBXB+jS+z8fEkSTU3RJgF4rt6/dNmt+dZiQsIRNDkgD4BmALutrxWNlBmyq6DEge/3N/fj+vfdJ4sJJj1g8gmKxgJPHj8LvcaI9FkQhk4JFKYlSXDwUR6K9H7u3X1kDdM6hm4AubSuj5WuW3BuFZc4JRqg+uOLLmAHA6iV3A05r3/BCleJWA/RmSc1q16FVyb0VvpmfVZN+/bADeqsMXQeai7whJEPn3y5n6CaQmspxPOE2lcxdi/QIf/bQz/HO8WMC6HPzS8LWRdWG6blp2WgCIb+w2qm6NDMzhcG+fvR0d0kWPjkxIUpavd3d2LFtK7Zs3IRUMi03gGTmdruerReKYkBiKi2Z4hEXA+gto84WSkbmgrycgM5Nl1nY17/+dfz4Rz+S+XOfNyCA3qqHzttdZsXrAF3RinAZgP7Cvofx5isvw22jvrsNY+u3INEzBLcvhPl0Fq6QXzgPqdSSlBnz2bSsB5pc+AMB3eLT6UJVMhmOsKmSFRYqFenxulTnpQFiC0BX7Q5huX/+S18RYHd5wsgUSjVAT3T14Z1jxyTjZoY+n5xHMZ+Dz2FDIbWEq7dtxfYN66FSirWQkYpUUSvC5lIlSHWsqRN3LpeicYOimE+xWJaKxeziEkLxDrz02ht44ZXX0dHVjam5eZGADQbD0pc9c+qkGPG0d7RhYWEOpUJOKlsEdD46u7oE9JnNJxIJvPbqGxIgU9+dj6U0wT8tFZ1gOITJ6Vm0x6MC6KN9Xbjhip3oDAcE0G1WDYqVWaGuFy7O5wbDnb10PggwH2RA530pRsLmfWwgmpmhk9wpj3MMeHQtdA2aTEZYbU6cmjiLf/7uD6QtUixXEG+PoVwq4sypY3DYLejrbodWyEn/vLsjDq/Li/7uEQF0fr5YOxuAbrHqhlLmvtFIijN/Xt/SEXBvUIrj2JoO+g0Bi5Gh69/74jP0elMn8xNaBeH1R9IsQ7+Q91jRQ69XimvcdC8k0mgWSVzuDL3V+7fqob8XgE4WrAngZsZrluD5/ho1ip1OvHXwbTz62D5RVCIDnWNDlYod+XwRJ8+cFKWz7t4exONRKcHT1pIZekc71ZU0lAsUjxnCti1bEQ7oGYvMxSoKVJtNsnPOUYurGuVLVb1sZYYrmhFc1/fQW5XcV1ukKxZbE/Ib/042C+P3lwvQ2UPnxkJS4Fe+8hU8uncvdu/eLW5bLL23Krm3AnSW3F9/7mlEfT4xeAmH29EzMIpE1wAmF5NwBwIoU9u8oqGQzwrIJJcWdNKVqgoXoruvH+F4mwBpMpMVTXjVrhPozndsrdn9JSVRQ8t9tQyd8rP0DyegU9OdY2vsobPk3t7RhfUbtuDM+KTwENwBDwqlPCxKBR6rglImjdHuLtxw9R6Q+pbLLsFmtwl5E6pOLnQxEDqfNKLJayxaFbliSZdyLWkoKzbc//OHMDmzIGQ+CsUw2PIHQ5J5z8/OiGqfz+8VadFMKomzZ0/LVAGrNPH2dpEl5Qw7M/I3Xt8vz8OjIxIwk5hI4GBVgOY0hZKGaDgoingbB3tx3c7tCPscKGRTcDpotlPSxxKNbFgHdFPLXZzi1wT0VvvT+52hs4K9Isu9QECnqBUNkriek9k0fvno43jj1/uxlM4iFAmikM+jWMxBK6bhtJGjUkRnRxTrhoeQXkihv3tISu7NAL22bAwJVwZQ9ee0PuFoBug6jq2eob9XgF6PlRcCxq0y9PN5r48AvbZKWgvLrHlD1mXo9Sx3/k0N4C0W5PIk7QSw97F9eOa5Z+EN+AW8SQCijjEJJcdOnpDMbt2G9fLaqdkpLC0tYqh/AAG/Dz6PS4hZ27ZsQXs8hnwmi0w6Lfan7GNx9lzKLhqLXSvBdC1AZ699rUctQm7CZq8PfetL/L8pQCdZiiDEsuoXv/hFvPD881JyJxmKwH7lrivXLLk3B3QNXhU49fav8fCP70NPWxucdhfyOQ2x9h5s3rITyUIJsKuocEbZRtOOijhRzS/M6u5RFQ2ZYh5tiQQ6uvqEgFWscC6cCaRDSFkVsd+8+EcrQCfL3ReK4s8/9yV5rsAhx1CuWJAvlDEwOIpUJoe0ZN9VMapxOVWoZQ2lbBoRlxO/dfst8NlsAugOF6sLxRrAtcrQW32zco7mJ+xn2hCKteHF136N+3/2kBwrSYckjFIWma2Lw4cPQysVsX79epkJZ8l/KUWS3DQcDpecc6uqCjmOhFPeDxPjUxLYEtAp98qxNZKu+DsrTWFUG6KhENoDPmwdGca1O7bB51CQSyXhcls/8IDeKqERBr/YBNeFZeRFGCX3mhJdLUOvd3fjKJse3NFHvVAp493jp/Czhx/C1MwcPD63nnVbgczSPL1aoRWy6OvuxI7NmzE7M4OBxOAKQCd/gtfHzNBrgG1YqXKtmA+To2SCqQno9SAvI5FrZOit5tBbmbNYDLLeapXM8wHjRqHOxvc5n/dYAejHX3yyyrlOlmrPfbbKXLOpdLXac6sbtlWE2urvW32h5QzbJLetfNa1fJvbouoe58t+4I3vwtJ107+WsQc2ESuwsoQjRhwUZ9XJGPxLq0WVGd9QNIZ7/+UHeOGlV9CRaJfxGdXmgGJ1CqAz+3B5nNiyZYsox508eVz6smOjI/C6nehNdGPn9u0Y7O9DNpWWkSe/l6STIuzCVFWgUXNbscHjojKdVdi/PA7JLgy7QBE9qf279dhabQ60DtDrrwnn3Ztl35c9Q+eFUxWZMSagf+ELf4XXX3sNO3fulIrItddcj80bNgphh5ULlt9qm0ClCpV2qlWdFFeRkjvLc3RiK8Ft0eBTgezEaXzr77+G4Z5uREMRyWxdrgCuuv5mVFU78rDIRsYH++espGSzaTEO4cZEEaGq1YJYewf6h0cQisWRL5eRzRdALLdaliHxnP7dquXslQGYOTZTK91Bk1E5XiP2+CnQ4Q1G8H/+108Ly53q69RF9wXCOH1mHIlEjzBzFtJL4iUQiYaFsV/J5VAmea9cxu/+9m/B73Qgm0mKMiGJcewrS2WK89gND/2OOfdBr+rGB19pUx2YW0iJ7/nff+Me7H38SQyu24BiqSLBRjQek775228dkHtj6+ZN0lYiqWl+cU5n2zudohSXYRvD5RJ3PJbW5+cWdRGm0RGcOXNWeux88G+oA8E9LR4OoiMUws71Y7h2+xbhT6QXZ+FxqQC13M/J0HXHNdbhNXGea+541mr/EyC9WD/58+iht6xACqCvnFTh99KDcxM8675fw7EymIbVAofTLeuNdr3f+e53cfLsuASHrACwhZNemkfQ70F2aQ4uVcX2bZug5cvoSwxg984rZJ8yKycc6bQZpLh6LXfZT8QMRyftrQBy4zuIoFPd97lQQJf3rIttZL8wFu1qMs0k05rHUf9srvNW+GURDkNdyb9Z4rQGUK4A9NOvPCFrSveHXTZ2F3ESLlTDZ9Y0fG98Xav+UasFfemAbjJQVwd0XfqvOaDL3LGik8j4/QnD9c/MeE2fXc72Cv4zADJfR4lK4/1rQK6/SD6X/cFYewxHjh3HP3/327Da7CKxyb4gxS9mpsm6nRVxDBJ8Nm3agGAogP1vvC59cAI42dC7t+3Atm3bOIgpAjKiS+33o1Iq1j5/te+pz2Euf3+5pgagi+zj+YqJN7lQ9Rl8fXm9MbNvdp1bLfh6+cfG9+BZLhp+7uFIEJ/5zJ/iwJtv4fobrpX+NM1Ztm/ZKhs659DN/ppkH0JsqsKhKKKjTxtNxeGQTV5VqvAy6yhksXT2OH509zcQ8XqwdeMGTM/OYT6dRu/QOmzcdSWmFjPSo5bYQlVllp0bE7NFtj64858ZH0exlEd3Xy+Ghgbg9LiRzWeRyRXh9kZQ0qyiTyDqZhadWSyXxUoXlGUDId3R2ZSO1a8pS8AmIYbHIKP0tMWs0FaWY0l0gbPh03/2F0jn6I3uR//wGErlCrKFos67UKyYX1pEMByttWliYRLKJmCrVHHV7h3YtnEd0slZKFoJIZ8b2UxKKkOsNjQCEsVvZdM1n41Nyvy5eR1FhMeqSiZe1hSxCn7w4b04duosxtZtkhEz3id8f5fTLvPnpVwWY2Oj8DhdOH3mpGg7MCDhemNJ/cChg3JcwyNj8jHJ5JJ8J7LkKTH77onjolnAETbOr9uddoT8boRcbly3a7uAurWUEyGUKgpQGKQR0I2D5vmWS2P20KUD3UBArQOUtfc/rhvDYP487q9zQKI2R10fQK0STK3aV9NfpwcUJkguI1n9/WuC57nVOkWUK2nDu5hJQVFVMZZ68rlnpBrJdb6QXEB7WwTvHHkbSqWMjlgUDquCjvY4XDYnxoY2YGRoFH5/QIIsPnityAuSKkqd/OuKU3ROxWCZDCd7ivH7c2PI+uBreQ69PjPW90Vde0CsfI0Prr+W57u/Nfb4G68hq3RrPVb7+2YBAH+unH71cYMvvzqbcS2WY6NYyWoHdnkBvXXJvJUwjqVhLqMx26xFiA03qfk6i6EUJ25aRppU/52pd+10uXDyzGl8794fCJu9RNKUxyNe1XOznKMtiiWqy61KRkkBjyOHDiGbTmHd2AjWj45h87pNkoUyoBKgqCiw2yyy569F6ltrDlju5craYzetAq73G9ApksLtlj30z3yWgP5r3PCx6wRUr756j5xPHdCNHprBOVCqekXFTknRcgmgjrvVKta1dpuCqMsJVyWPE6+/ir3334uww4H164bF/nY+lUawvQMbd1yBtKaiIO9pFSChVQgzc8r0clMicGdzackcHU4rYm0xtLXFpBrDsncJDmgVGzRmRbyYFqsozVGvgtoE5mgNy/mMQuRZckK96sLPFZ0cQ0HDBHQu6zIqYr9b0Cr4/Jf+Bi5vUEbn3P4gUpmsTlyKhqE6KFq0KOvU6fLKcYu6WnJBpieu3LUdu7ZsQDGXhlLIIuh1IZ9JCVCWYKvJrEqwYSQb+jZoOsvpCvcC8vy9kVnSbnaRDlsuLxx2N5598SXse+IZMZNxe4OYmp6R7+d0uOH1uESDIZ/LIB6JwOvxyDw8GdUzs7PSE+eGdvDIYTn+3r4B+TzKyPL6Z7J5uS4kpjKI6e/vl0oKWwjhgEdaC9cQ0EfHoJRzoHRQFVQuYxZugJ+iK8TpgK5vxKSF/asG9BqYNwK9HhCeH6CvBPxa4C4z+UyYLGJIZCEQK1Uhx736xut4+/BBOT/0jZ8cPwW3Q0V3RzvsFog0dTQcRnu4C+vWrZf7l0GwGRibQWqrgJ+EYv3x3gE63437tqxXfYOtXWNzP/zXAuh6ULZcZblkQJeSxKWwYlohxtrxS0u3tFYBRT2grwbI9Ser/lDMfrFpz9sM0KlNTSWyo8fexY9+cj+mZmcQ62yXBfz2wUNILeWkZ04N9lDYh03rN4BUm/EzZzB+5jR279qBO269Df1dfVKCtyo2uOjyVShLVm9XzZbC6idqrRviwwDoZYGKiszuf/bPPo2333pTMnRu3tdffy1GBof0nqnhX86WhFxn8bPWAZ0ldwI6M8VkhrwEC9o4T14t4PmfPYi3XnwafqsVQ4O9Ml8+t5RCQbFgZNM2eKJdkgETXHUlOn0DkCBC07C4uACrjW2BNObmp0SNrbe3G4nuTrEwTReYTduk/G4akhD+yjwu9hJV/f3OB9D1NalLkTIQJ6BXFZsA+t985W/ROzAio3OcQ59fTKKk6UpeLENPTMwIeTPI3nWR0sIaKlpJZFF3bN2Ea6/Yofu+59LwOGwoF3ICjCag6+0ms+O6XFXQR30NlCd5z/xfbvWKBRkerFQJVPzL/Q9i/68P6Ip2ZK1bVFF8Y+l8cX4BDpuKeCwCl90u0sZkV5N0+PbBg3IPMfNmhs4xzrb2Tjl/DodTSvB8P1ZtJmemBTh6enrg83nkgCNBL2IeN67euU0AvVrMwFItCqDrVrGXGdDX2ONWA476e3p5f1sNsJclhpc/YuXrLhXQve4AZmfn4fb7oKg2zC4l4fR5cHr8DO67/8fCAxJFtoqGYj4jwWAk4BPBq67OTrisPmzatFkme0SEicqKNh2k+d14Ddd8fAToKwH91CuPrZmhrzauYJ5gKdF/SAC9EczNf7fK0FsBOpXDeIKffOZp/GLvL2Wz7ervlYzqhRdfkpE1bi6z0zNoj4cxNjqKfD6Dxdk5vPvOEdx5+2347U9+EpFgFGdPn4bd5pANqpAtSHm1VYb+YQf0ioVgqHtf//lffFYydAI6z+/NN9+I7s7EigzdBHQzQ3dwzE8ro+pwCqAzQ3farQiqNlhzSfz0299C8uxxAfREZxwdiU4spDM4PTOLrsFR9I1uQVV1CndBP9e6/rTcFxWS5NIiTkJQmpg8jUwug0gkhJ6+bkRiHVBsXl2ohjoFTMvJ4rVZpWTOcjP78jp3xcjQJR0sLwOjkaEvtzt0IxEzQ6cUJ/3Zv/DXX8bgyHoB9MU0y/155ItlOFQrwtEopqbmkEqnEWefvVIRWVeWuacmJrF+dAg3X3eVzBKX00k4aaxR0pnilMFlq2AZ0JcBo7HkrgP+cjmejHarx4tkroCTp87iyaefxeTUrPT4iyUNnd09sFlVTM3M4p0jR6WaMDQwiFwuK46CbLPQwfDA22/LeCADDAI6z38wFBGAoFkI18bs3IIAOrUgWL3hlIncP6pVPNVpn0pA3z48ggp90H8jgL4cAjVj8ZgcIL01ZmbVuj+ACXr6ftwE0OVF9dyFBkCv40A0Kyk37o31GbrT7sHCQlIsn0kOXcikEW6LYSmT0knAzzyFgM+DWDSME8ffQSmXxkBPN1wOB/q6e2GBA9u3bJNRRJFopokVuS0kFlMYiFMOaz0+AnQ5O2biqVwqoEuP4RKUklol6Gtn2K1L7q3e32pkFvU3R/1ntsrQayYbTUru3Jxpn3r3t++RMlTvQD+8oYBIv7751gGE/FEBdFqixuNhDA0OIp1OIrWwKH7Cf/D7/wlXX3UV3HY3ZqanhWnNRzFHcwovilTLWmOOvhWgM6C4lArL+11yJ6CXtJKIiPzl5/5cAP2aa6+SBX7bbbegPRbXs82yTj6pB3SqWLsUWqcWUbapKFN3v6LB5bDBXioiO30GP/rGP8JZziKoqgiHfOJMlitrOHzyFPyxDgxt2CHWnvTjls+pKnqGYWUpnMIYigifMCtcyiwgmVwUUlkwHECsLYG2RD8UxSEldsqWskNOJjazdAYayy2j1QGdHBGz5L5ahs6SO0H8v336s+js7pf/J8udKoUknBFgQ5EIFhZSUrqOxTuklD4/Py9l7unJKfQk2nHHTdcj0R5DcWkBqmRcZb3kznJ/HSmssX9u3n8mIa6+j84MXXF5kSmW8fAjv8SBg0dBIZxMoYxQOCqa7nOz87Kxz83MSBZHi1uafoQDQRlfO/zuYZwdH9eFmvJ5mRZha4pjcAQIt9sjx3n8xCmpPFDFjJoFfM/p6Um4PC60RYNo9/uk5L51cAhaPgWlUpDA6fKW3Ot3p7VJvc0BvbEH26Sffk4f3ag6XCKgk0NKngbfjXr74pam2pBndSeVwr0//D7m5mYQ8HuRnJtBLptGPByAx+XC6NAIbBaXADoDMme4WpkAACAASURBVBHIYlXKEJPh8/mX3M2xtJV/s9wyXq2lvHoPnVflg1Jy5z2/ouR+8uV9a2boImK/4lE/tmCQBj4EgL5aud3MsuojIBP4a6BvsuSbADpTaLI2v/zVr0j/fGzDeiGQ0E94emYWPYl+mZPNptMIBr3o7+uT0tTC3Lz0C//n//GPkOjshF1RZcEzQ+fGVCmxzEzPZl3IpNnjww7ommIVQI/FYvj8Fz6HN/f/CnuuukIW+cc/fjvikeg5gC4ZtNFDd1usYoJTZK+VIGxR4HHZgUwaC6ffxf3f/AZCalV66HZVEYESu8eLY+MTsLr9iHYOIBCKijkINwECscjtWvXercNhF+cpThxwZpdjVvPzc0KW8/uD6Okfg8vjF6Y3lQMpckPZUvbSSVxjGb6WgRnkTV3gxChxG4DeLEMvlquivvbHf/J/yOic6nILoEdicaSzXE8WON1uFIsVjE9MwOsLSvZKQGeGzlI3dbfvvOVjGB7oRSm1CBs0WKp6JrUC0BtK6vVrchnQl7PJsmJFQSEpTsH3fvBDHDp0BE6XG3aHC/GOTimTc0LB6/VJxYCgzd3nyJEjCHh90j8/duJdIVOxJ86WFPUburu7pcIhpD3621utODs+Kb+nYJMozXV1ycgVqzvtsRA6gwFcu3uHAHopm5QM/TcL6KvfwWuX3HUOxcrHhZTeafO7/NcXmqGLo2BBk7ZINp+XaQ+3TxdaypdLaO/swLPPPo1f/OIhLMzPIhoOCFGykM0g4PVgdGgYfm8EWzZulvuXFRTeM/VA3ooDpVeQ65nmFwro+vevJ8V90ABd7iiOLJNz80EH9EvSYiejsk4lqNmCNiOgFRuUwaw1ZVua9dBZcqeD2j98/R/FtIAGLUdPHMOpU6fEAnJ4YEyiUm54brcdfb0sQ2mSGYVDAXzqD/6zqMBZxK9SH4rjbsVnVeWmX7gkQKeF4Qc5Q2cPnYDO7O2LX/o8fv2rN7D7ip2ywO+8844VgC7nj2YkBqAzQ1e1imTCzNBZcudp9nmcsBXyWDxzDD+5+58E0EN2uyilcZNq7+7BfDaHssWOTAGIdSQQjcZF7YxzsqzIENAZyHHtsMdfqZYlM+eceiq9JB7clACgjSnL3P5QWORP82Uqb9mljC29/fpBVQPQdaa7vhOrFnVNUhwHKhXVjv/1j/93jG3YIip1U3MLiLW1S4mfI458J4fDg4nJSfEW4Llki8CiVAXQ2TsnoG9aPyoldwI6efkmNJsqXhLs1pHezoUoY0rEDFEUK/IWGw6+ewqPPfYYTp86g2A4glA4LJkewZzjaAx2yGAnaPNx9uxZIVXxHpqYokqcDuIMeF1ej1RrJianRSGO7GmauSwsLsnfkpzK13GWnRWuZCqJRHsUiVAQ112xswboZoZ+eXvoTePw2i/OC9ANx73Vgb0B4Bsy9UsDdM58VuFye6X1Qb96BmO5clF4Q75gQIKmXzzyEPbvf0O0NDKpFFLJOfQkOhEOhNHfO4QNY+ulLWKS4hiImQB1foBeD8oNgN5U6c4k+n2wAd0Mfmol948Afbm/dDGkuFaAzg3msccfx733/Qt277lSsvT9b7+ll5e0CsaGN0g25LTb4XRY0d/TC4fdivEzZzE82I/f+93/IC5qUtrioWrkENmhWqkwlzVY0BefoX/QAZ0sdwI6S3Z//TdflHG/nbu2S6T/iU98HG106jJK7vWAbqGdDse6CkUZGavYHchT3rSiIeBzw0VRmKnTAug+pSQl9+TirGiCD6/fIBl9oWrFuycm0Nndh46OhDitEYg4kwubTUr5zB7dPi9s9GtPJ6X8zkw9n6ND1ZJIZnb39qO9o1O8oAtlTdzZGLIVy3p2WVuhAujLPWgd0B2y+TWy3E1SHAGdpLj/8r/9Ca68+noB9wOHj0qGblUd0t9kqT8cjmNqehqcEmMmLP3MclF66KV8Rkru27dshJZZqgG6ZDViv6mPvZrs9dYwxe+h6C0Oqxv33nc/jh49qpfE29qlQjA1PYt4R7uAOitYPI+0WKXfwczMjIA7AT2dXsLc3JwEIbx/2zo7JDN/68BBKcl3dibw6KOPYnxiStz3ytWKAAfXi1RNUBFA74lGVs3QyWG/fKS41meqJaBDN1+SxzlWqsvkxBWfVAfqlwro5tgk1y5JlQR11eGUJIEeB/0DvThx4hief/55nD1zAu8ePSLrn1oC+XQGO7btxtjwqJAaeV0IUNzf5J6t03JveqaamLGYr28uXftvFNDrSXH64lqW3rtQUtxq83PNyGjNiBi8UMvvY25kzcVNWt0y9T301V7brBRvvpYKYSLByujUbq/5+vLvWHqlEtXX/u7vcHr8LNZv2ogTp0/h1wcPyKZFAlRbtFPAXHqVvZ1C4nrn6CGxTf2dT34CkXBQJ0DJ0C7HlqhNxEaI7ucr5ghrlNzFeKTJQ4LXFj30tTkMrbW6W53/Vr9vNYcOmx2FUkGysR/c+z18/7vfwSd/+xMClgR0utWxAmKOrZkZOlnuZI4xQ+d5IGvdLLlblQqcWll65/d9/b/Dll9CVyiExYUZEbEhoEe7ulFVXZibS6FYBtx+P9o6OqV3yyybgE6f8VQ2o3tmiyNVTrTeCSSmIE9qKSP98+HRdUh0dWMhlaXSith/0snN6dQ5EzULT3PMkhEex6coFLNCbkoc0YXlTtETltxJivvzz30eFtUl1qTkHVDYyBcISYbu9fvh8QT0Dbmk30syu21VpPVTKeWxbrAXd1IxTrVgbmocfo8LWqkgLnK6foWu37Dag8ErQZllc4ItKxjzswuIdnbi1FQS//3ub0mWzU2dZdfOzk5hrDPACIUiOPLuO/LvwcFhFIpFCYAJ9Hy/gwcPCFDzwSBk284dks2Ty0CA4PmjP/qp02dlVJQBNoGCZXdWuJxuJzxOGzoCfvzOHbci6nDCY1egWjRolYJ4eq8F6PUz6qt9d95/Ordh+b9lsKEjIomPttq8tfk6/h3XLfcJnhN+t9qeYvSWuQ8WC7qsNP+f55n3i8erq63RvIbnbflxbuDf6v5udX+aDViOXepGNRZd2MjQuOckDgGc6+nwwTfxMMvvC3MY7B9A0B9Aoq0TN91wo3w3XlfzXHAv5Xde6/6XGKamqLR6Zm4Ceq2kXleOXG1aoBZAGa2u2mh2qxPR4veNJf0ajtVaavobrPa6Vh99QT30ywHoa53IZgC/WjBAINMzk/cP0DmHLkSOqt6z44P/5kIkC5hzr/d8+9uYW1yQkjs3p8m5GekZpVMZdHf2yg05cXYcQb8bne0dKJXz2DA6hhtvuF42Td29UZGgwdRuP19Av9Q59FY3fEvSSqvV2OL3rQC9vof+kwd+jO98+x7cdvstktHdcstNUvEwx9ZMUpyU8QxA59haM0B3aTk88oPvCcudgI5qCXML8/CFI4j39KK9qx8Lixmk0vQ8tyAab0MgHBEjFhK+rPQ7N+bDWcnhcRRyWRTzWVE60yol3V41nUNXT68oyfH7kOFNUM8VSiJlKjesmVXVAF3P20WhcA1At9gcyJXK+OLf/L/o6h3E+PQM2KbgWBx1zClmRFJcIBCRY83lS/J53FAddpvM03P+vK8zjltvugFBp4rk3PQKQF95CVcCu7QcDADNkmVe0moABIcLz768Hz//xaPyGp/fI+eIJXN+vik0wlYE7xeOgM4vJKUSQoXEN998U4SVNm3aJOBNgO/p7xNmdKFYFrfCRKJLSu4zBrmOnBaec95zTqcd/qAfXpcqpLjfuvUmhGwqnFbWNUooa3lY7byWzcfWLhXQnU5d05/nheVpLhfTDpYjiBSm4rOqOmC36zPfDAhpT8pzyxn9TCYnCoecfuHPpHRNPX6PxwCIJkS5ekC8yPu0HtAFkKRhqIM77yuCOY+L321mdgpvvrkfL7z4vOgbbNm0Ge2ROK7YtUv2Th4790wGJia4XU5ArwfQcxLI3wCgy5dsoRR3PpflfQH0ZhGK2SNplan/awV0jq2JohH0CNzs/TAi5abx+v5f4YEHH5RSH7OD/W+9CQsFFrq7MTkxhb7uAZFwnTw7LhlBR1s7evu6sGfXblGJSyUXLgnQW5HiLlVYphWgtwoIWi3YtXpohDSW3Gnpybn+R/f9Enf/0zeE5U5guOqqK0WUR66Jpkfwq82hc+NhCb3E60dddqUiJXd3JY8Xf/EQDr/2AhLBIOKxEKZnZ5DM5hDuTGDj1h2oaFbMzC4inS/AFwoh2tYOh9eLMjN+VMXXWebCGXRytrxYQCGXQS6TRaGYg1WxiIsYM/uhkTGE4+1CjssWNFknpm2kaAYYtrgiT2vIwopy2RqArljtcmx/9cW/xrU33IxXf7VfSHHUOp+YmkFVKyEaj0vJnYCezRXlfHHtkhRns1iRSycR9btx/TV70BbwIpOch5e993JxxWdL8mMqdBnHxGOWzdoQ/kilMkLCY8Z+8uwE7nvwlzh8/KSw110uh/TtRXSJyonUcCiX4XR5pAKT5LjgmXHhoWhaFS+88AIG+3qxdetW0WmnfSq9uZmVspdLMGCGzsAgly/Ke+WKuuAP70/Oobu9bvg9DsnQCegBC2seJQF03o8W1XpJgM5z2Sw7F0EWlmcEWSg9rK9P6hZQFtqmWsTPnYGfVq6irBVF7Y7PBHIdsBXJZHmf8JoROPl9ec4DQV+tL91srO1S709zykcv3bP9ogO6LjWtJzfhcFDaTTwGtgnv/eEP8PKrr+CKXbuxdd0mbNqwQc4RwZzgz0DMBPdW+8uyU1qDhGrNdW25bKS/1+qkucsN6E2z77oMvWkWfx7ZvwnqLUlxl5qhrw7Ey6WF9xvQ60lxa523+oW/4iZgX5Mzk4xKqZ9tlLi5OHmDPfzLR7D30UdlE2J2wNE1Xzgoo2oT45Po7xlEKBDE9MQksrkl9HR148ordmL71q2y+SscBWGrUtPf/0Iz9LVuWN5wGgVXLkEYqNUNd6kbRitAN4VlWEJ95dWX8A//399h85aNcu63bt2MbZu3GOfNsGM0pjbIcuf2Y2boJqCXCcLMblCFp1rAG4/vw+tP70OH34+B/m4sJBcxTuldjxdDYxvQ0d6D+flFARvapAbjMXgCQVRtDlEEZD9RH2ejAUZVtN6pbc3+Ifvp5EuwPUAddYqh9A2NwuZ0yugWZYKllGlcn5r0sJTmjJJ7C0DXqCxYqQrL/c5P/jscO3VafMfpXkZAR4X/T2Z7SHrhLLmb4EDRItVqQz6zBI+q4Oord6G/I45cahEOSqJqpYZgYnmErWZqQc93VZWMmfdEMpWRTZskqMeffQE/efhxaFUrgoGAfCfVxh6qTdoTzNT5IBeBAQ9dCs9OTMLh8nBWSsxaNqwfA2VqDx06JJ/DwJnBAqscXHtUimPJmq9n5kqWu7TCLBYEAj4JBin92h0J45O33SyAblfKsClcCSWUq9p7DujLGzeB2yXHSc1xZubMvMkLYNZNcCZgk0iZyxUkM2fGzqyXUxX8nvwuHNMjuDOzZSDE88zvx0pElaQbeazOfr/U+3MloBNeTT0GDijqx+APBuQ7OZyq+ATs27cXP3/4IdisFvzH3/732Lp5c23vZCDCgEQqRNQ5oCrmmg+TYbI6oK9kwC9LXdeugbH5XS5Ar5Xwm2m0rwLoTcG/yXl4TzN0WSrnAQjNgP2DDujMvJgJsORuEjn4b+lB2mz4lx//CM8+95yU27nZ0FqQgM6bcCmZEkAnY3f89Bkp8W1cvwHXX3c1hgYGMDl+Fm6n/RxAp8a7WMCcRw+9FaBXtEvTEWgF6C1Zqi1u1zWPn2uPY1vGNThy9BC+8uW/QV8/LWjjGBzsx57dV+gZUlVXiKvpudcBOsteBHRuHbRjJaB7yXZXSnht31688cxjiLnd6O/rEub5YiaLxXwBDo8f2zbtlHJpliNn9KD3euANhkTOlHa1BHRh0VPximmMVpFArZTL6xoClZL8bnZ+QbIbAnqitxew2qVUrpA5b2Tn5qnSz7kxtsZWzBoZOmtHDDR+9/f/M6669mMywpbM5GQsjhaXXF+UflVVl/T6LVa7BENcvyKqW9akh25HWSRg1w/0opBZkrE1AjozarPUqsNG/VirQTyy2ARspB9cKMlmzZL/v9z/AN44cAJeMtv9fqRT9CBXpBROn/NYe1yyNTkubvS5AgqlsgA6nQpJihseGsDc9IyA+44dOxCJxwTM2DNnCT4QCErAZDLlKbrDQEHvT3uEUBmlvkBbXADdBwW2alF66IpFQ1ErXRKgSxDeIAm9vAEr8LgD0j7geF1V3PqymJ6ewvT0DLLZjPy8WGQv2QafzwtV3OJKEqgwiOV7k+AXiYRlHzJbfQR2AqPLTfOf+sdKYDfNqVpVypr+3rz+tbc1AN3I0KUCQa2SKhXfKmLYQnB/8umnsPeRX+J37/r3uOljH5O9ki55Jmuba6Teo6DZ5/Ocrbwv9DVX25fqNN9XZsCGpKsR71xuQG+VoTfDx7VapvXf+z3L0M8H0Fc7WPNnZo/k/Sq5qy2CEfM4m2Xo4rVk0d2XzOyci5Ov57+/+4Pv49Dhw2LMwT46JWAj7XFdlKNYRm9XP5x2B86cPAWvx4Hrrr0W27dvQSwUxsLsjGyYYiSiOwYIKU4yDwPQdanP5iz3fwuArlBvW9OkR/eFv/ocQuGAMLXpK3/j9TfI9bEqOmFRjE94HmETC04bCWwWBSUyzEkyqmgC6D6LAr+ljP1PPo5fPfs4fBYLOjticHs9gGrH+PwCkqksNm/YLtkj2eMkw2lWC+wBP5xuPzSVLlSuGgudRj88APYPK0WdRV7IpVHVylhILmFhKYNgNIaxjZtFVIXe6TabU6C7HtQvFNA5qvaHf/Q/Id7Rje7+AVGK4z7LHnpbLAJFgMABhQxjh1syaJ4zHh976CpLweU8dm3fgq1jwwLoVTr71Y3PLY+uLUvH6KRLWpDqXBeHm67qVjn/7x4/gfsffBipshW+YExGmqZnJsSpMBDwoFIuIxDwS+bdNzggEyHT8wtSWXD7A8JaP3PqtAA6q1skVG3cuFFU8tgzZ8mdbZiZmVkhybFsT3MXklQ5g04SHrNFarnHIwEB9E/cciOcpTJQykqGTkBvNbbWqodubrr192E9oB9466gcY3IxJSV2h90lWTXXKZ1Caf+aL2TFDjgSDcHjJpm2Iq/zB7x69QEQQGfVj6I5LMEzm+c+JAH1iv3hPQT0Op34ZQlZUx9eB0yrVRX/A9WpyjExuE0kOnDi1HHc/U/fxMaRMXz89tslODFJk3plxSLXiMHlWo9WgG6ut2aZuklJuVyA3iiOc05ZvUXJ/TcO6DzA88nQm0UoHxZAZ+ZFUOFNJKU/WmRms/jmPd9CJpuVcZq3Dr4tJLnh9WP62FpJQzzUBr/Hi6nJSQwM9OCO229HJBKk/ZToH3NTvRRAX/NmOA9zllYZeKvfX+4MnT10G4lLmiaOZn/xZ5+VjXB4eBhutxOfuOPjul+8hZayOqDLOAz4M0XG1uh4pI+hVVHQygLofqsFQVsF7776Ml7c9zCs+bz00IPhELyhMKYIwMk0IsEY2uIJeEMhUZDLMyDwemB3elG0cC7XKe/P0jWnFCrlkhDiCOjUStcKGcmkSloFS9ksShULBkfXoad/ABkem8Vu2JzomTDL7nxwfE0CkxYZOrXcU7k8vvTlr2ApU5CAgVruHFujUhzH1uxOJ+x2N6xkW9tIvtI9pLn2mKG77FZUCxls2bgO29ePophNCaBTNrZqWMfqWTofppmF3kMloHMTVx0uuUZU1KO73dNPP41nX3gVvngvbOwHuxyYmBhHpZxHeztNiMTGDWfOnMLYho1YTC5hZmERHYkuLKYzOHT4qFzXRHsbSvmCHDPLzuNTkzh48CDWb9gk7PdDhw4LUFAKlmx3Kjdy5I2jbgR0kuKoFDfQ3oaP33QD1HxBlOLYQyeg023tUkhxcq3qKij15dFq1YqXX3oDRw6/g+PHT0q5PBAIwet1S0mdnIK5uQUpuTPTZeWCz2zVkExHCeGR0SHZZwiIvb296Oho14MxkVDVA119wTQrudfLwl5gnk7rVfO9JeGgDbcB6IbIL33qORnicDvk+6WzGbS3x1HSinjhueehlDRcuXu3rDeW1/k9eMz8t2mnutZRVerMtfS9aGWGbgqj1btK6q8zPBfKxv3UWEV5j0hx5v7XLAM3haPOAXqjyvDeA3otr18m39QvUJnhFa1p3Xe72TMzTPP3mihN6a9nBKez1HWTkWbPq0sfMvLXxfubZfhrLQbmEiQlrR0BrrzgjTeozDIb2ThPvsyIs2dYKMjM+T/+4z/C6/MhFI/iiSefRKaYxxVX7ZHyUjFbgNfpQVskJtHo7p3bcccdt4tCHGdtvS6nLE8d0GkJqNsC6j375bE1Zgm6re25z7w4TX8v7ZLz+/7NztF7BujmHHPDs9yQht1r4zMBg/7LNExhpM6bhwYt7L+OjgyJVvddd90Fu9Umc/tSchdA19nhcu05ckg1P/aKK2VRuyKtx2+zImQFpg8fxBM/exClhTnEY2GZQw/EIkgWisjmS8hnNXR39yMUi8q8d4HTDiyFSsZegsXoBYpAikKSUxHFXB6lYkEyc6uiYWZ6CqqD/XIIi7u9qxsjGzaA/W9asxreanIJ9POtV23EloaKsHV2vXxNbWyNc+pOF85OTeORRx/DsZNnkS9XUIaCDRu3ilFQLpOSrM7jC0jPnr1vM6uRAFUBvC67gPiGkQFs27AOpVwG0ApwO51C2NINV0zAWF5PevldQVGriCoegZiiOVTO+9nPHsLhd06gs19n9pMUNzVxBqVCHt09CQlYTHJXrC0uZDj2vzu7uvHyq6/LnDlL7HaLIhkss3H2XDkx8Mrrr6GtrUPAhtKvVALs7OgSURnuLwMDA5LFC3D6HGiPhjCY6MTHb7oeCn3scynYyV2xVATUzQpJTT+do6NSMtH3sOaPRr31lc5Y3NOi4QSef/ElPPfMszh15nTNpY/7GpMdCuCQxGcmPpzDP3b8HfmeBL9P/eEf1qRSWVmh8Q+BnbeR6Fs47ecAur4fEH95hbg/VGWf0fUEjH8b3I1l22y9StT47xopTfamekDXgztOabCKwPWt2HQ+gJAVCfAcrZudR3cioY8aVrhO/JLsSNXzPKRfdcDTgXw10FxWOm1wYzOCTwl46ngotZ53A6CbK7xRoLdVCFSf0KwG2msButzLa4wd16C53m3t5EuPVRs3Zek5mkpoNUPZ5hu/XOiKBVXeABf4zDnWtfzKW/qZ10Wfq5XF1wIcbkTc1HVpjLUfTVsCRqmdNxM3Dn4eyTsUujh85Ai+/s1/Qk9fLxYWF/HCyy9hcHgII+vG8M4770ApV9Ab75BsnOUysj55Q4qdaj4vgQEXvfkwnaoaj3StQKoWOFHbiwHUimdjg6nre7Y6D+d8tjGW1ezvWmXoUoaWR21Lqd2gvFHZMyRYcxkyGq8wy60wgtezVfpouzweVBTKrKr47ne/g31P7MMVu7bJPO71116H7kQnbIoNGZbwVKe0OGhuQ8taauMzqCnZFGg2zhxTPVCDk6NWVHqbW8SD3/sulsbPYtPGMWTzGaq5oH/dCCZn55Ev2eB2B+EN+OHx+mF12mXum+z0srH7MWAg6cnlcMJu08fQipTKLORkTp0VgXyWTOy0ZDG8n9q6uzGycRvmOKcOartzPI3US92xTNdP0NstwqUwzDv0ihklPRlA07ePX8iBb3zzHpyemEa0vRNL2Rx6evslEJ+ZmpCNv7OrR5TuyvzeLi8WU2m4HXZx9tMKOTisQDzkx43XXQOUcvL5BAt+B+7yEtgarnD6s95PJ8nLGwxifpHz9Tb4o3G8+OprePzJp0RI58zUFPoGhiTIITAHfH5MTExIwLtx3Xop/5MQ5vH7BOAJZCdPnsSJEyexefMmRKI+zC/MwmpREY3HhDT2zrFjmCKDHxZdy93uxPDwKH594C2MDI9hcSkpPy8VcwgF7YhHfbhi8yZsXjcKl1KRDF1FWdaBKRwlwaCcfZ2xrwMIuRmG5Kai96/N0VVd7EcXgWK1jqDMa8PjNM1HJCQzArYXnnsGz77wvAR9fB115vk8MTmODRs2yBqWaRqOwzpVTE5M4/Dbh9Ee68LmjVvQ2ZWQ3weDfsnaPT43FhbmJTOWagud8gyCHLUr5HMEnejJp4cqDOYkw2aLRYIVIkrFSNh0rhQDGf15+Y6XZV6X9S7vuSsxg+u08WEKJV3ovmO+3pQUFlZ9nfl5q0RD/3uqTK7c+xtB17yefPVqAY2p+S47WF0lph4vGt+z/nfmWGstkKgD58ZzsmrAQh2IiwP0plv2xV4L/QSxDLrGO7QChPpS0kUBuoWLuPVXaAbojHBZQrU7qcWtj48wk4jF4+L8REnL6blZibTo1bxx8ybpJZLso+WLGIy3Y3hgUPp/JLfwpqz3BT6/hXnxx2+ORbV+h9Vf0er41urhy03ScEOtFjCYwaUZtZvPjG4rVV2ElKDJUvtPH3oQP/7xfdiwcZ2U3K/avQsjQ4MyGphJZWCtAA6bnh1USlWIuYkAehVlqupK0FOGk46qFJfJFPDID+/D6cOHMDo8ABaUNIuGjt5upJilF1XYnT643G44PW4hXyl2m4Ajpxq4x0hFxdjIKdXKB0vZJNjlijnZaEu5FEqFLPK5lAQNwbY2jG3ahnzVhpLCoIbkJt3VjJa/NknNq9CsnFHXQUXOp9EC08cRFVGuy5UqeOgXe1G12vHSa29IKX/9hi0oanrp/9SZk0h09iIQicrxUkN+YUnP3INejwQbDqWKcMCLW2+4BtVyAYqmwWm3oFQpGT7tuiOcSCDXfNDp724DQ9JsvgJnIIhi1YJHn3gKL7z8ipwvetG3J9oxP7co5LW2WExK5IsLS9Lr7u3uq42DsmQ+Nz0r9wfvk87ODniDTiwszoptrWKxQ2dZBwAAIABJREFUYXFxSTJCJgr8HnY7x78c8AVD4p/QRvMZhwN+XxAOhwKbkkWiLYhd27Zg48gQ7IqGaiENe7UMKzQ41DrWNoMUcgIommJMS9BkRKPsaZF2xvUiTjqYccyMlQP+xwcDHFOv3KYyICoh1t6J8fHTeOqpp4QzMDMzJe+pa+rPyvlwOlThhfT0dElmzutsqdpw4uhZxGMdMjVA3wD21TsTCUTiYRHOyRZy4tinOvRxOK1aFbloVhBLpaKU9esf5/SSz1ELWkk6oj+8ue7M92m1J6y8x9fa/VvvSsItMh4XDuhAmQnoKoGA+bN6QD8HYA2yqnkIHwH6hwDQmeEzm+aFJ6DzxqVFI/WoOYNOyUM6QPH3VInbuXuX3EzUPl6cmcOte67Gru07MDA8DK1YlFIgNytm53LTGs5DrZf22q9oFpC834AuguZrPET61BAn4XkxJwkkA6IWv+pAJp+D1++TnuGvD+zHN+/+BoaHB0V5rK8rge1btqI93oZcJg+tUJRsnYEYs+YKldRkDl1Dmd7XFt34xF7W4Cxr8CgWvPzwL/DaM08j0RZDW3sEhUoB/mgYFqcLuZINVtUtJUWbnf85YLGrwm5nuVFyH/bqjflXkUjlcXPe2GpFvkQJ4CLK+bQw3jPpeczMzcIXCmP9lh1QXH6UaK8KZlpU6tAkO7YSPEiIpBX7GoBOKVm3P4TPff5LiHV0oaBVsZBKYzGZQUdXB7RCHoeOHEQwEEWitw82m4psjuuzLGIuXqcD2XQKVq2EkN+D22+8ToCuWirBZjGUChWCSx2gSztAf1hsdiykMlAdHnjCEbx76ix+vvdRHDt+UrzM2zraJfAaH58U4KJKHDNaAjrZ6EF/SPrdvO4MMI4dO4633npLjq2/vw/RmF8ydK4DAv3Jk6eFE0Bt/eRSWljj7J+zl/vO8WNCLmP1jNmoy2mF01ZCX2cUV+zcgdHBXlgrRaCY4dkG6JNgsKilosxvpaiosBTMaolMT1TBKhOvjZAvDaa5mTGy1y0ZsqZJoJHN5nQb1xLn3Ck2VJHAhtWHd999FydPHpfqBBnufJ3X7ZTvxb45s33ajPI/p8sOjf4xJRVVjTPcdvgCfmkjcN13dncI+WwxlZRxwHKlJExzCX4tOvOeToDmnLx5CzbuE8u35urs4Q8DoDcGBPUAv6aw1UeAvnLn/k1k6GuBhWxCDeWjZq9vBogmoPPCM9sQVaSKBqfLJcIX9EAPhIJCjDt+6qT0/UiS4iZVzOTwv3zqj8Tikz1WZigst5PcIwFCPn/OnO/FAvvFAnrLDLsuul3t2Fr+fa3kvvo3E+Mag/VqPtdn6HTnmk0uyExurpjH+MQpfPGLn5exQG58sUgIu3fuQl93H4rZIsoFkgyF4y7nWEZjOH9t0VBixktA12jaUhJA9zrdOPbSC9j7wE/gsVkxPNKPvJaHzaUiGImjrHhk5lwc1kgqU20CYhRFYR9dRhotNliM0phGezKD/StuYFpRxtdIjrNZqgLoE1OTMstOQFd9YQH0cpWZolUAnRm6DugaqiSmrQHoBGaXL4j/8sd/glCsHVt27MKZySm8e+wUhkaHUMikBdCZ0cc6OnWpWcUKp8crWR971LlMGkqpgIDXJSYtDpsigK5US+L1zpaV8DyMvr7+rJfcWaamsI0/HENJseCp51/C8y+/KtkzzTtYGmaAOzk5LeeKVSqCWzql661HQlG5VwiAzNhJcvvVr36FsbExtLXFUdaymJqeENDmujj67nG5l2KxDkxOTWFhYVGCBo5n8n04NjcyMiLuYEGvEw5rEUP9ndizYwf6uxNQynko5RzsFIwq5eBy2IW7IgMK7CtXSZKz6MIpHHfM5uS4Cbb8j//PNcXMXJ+htkhLg5yYdJo6/npQyns7l88LuY1tF75WL81TLa4ijnwcy8umlySQYXuD3497gwRaPjcsVRU+RwiFAi1HFcnomXFzEiPR1YFET0J3xNNK8r78jyVi5ggisWrTVS6Fk7FKuXjlHflvB9DrKw4fAfoFIM6HAdCl5M5sxWYTQGc5jCV3jgA9/vjj2PfE49h95RX41f79kknSMIKbP2/W7Zu34D/9zl3C0mUUzpvLFFTgDWZmoxdwSpu+9HIB+iUfW5UEyebvom84+qPxO0gvj4FQOingk86lJav53Of/UjLwkZEhRIIR7Nq5E31dfahwJElj2ZoD58YcN5nASkXAnD1vvRVNjXcNDjpGqU4snTqOB77/PaTnZzG2bpCde0rgI9rWCYvDB6huuW6Ua2Xpnxkcy+0sAbMKQHCn8hcfFaPkyn64mdFRPatkMKvz2ZQonqluNwbHNiLQlkCpyilwm64aRz1/A9QJ6LCtDeh0f6M+/He+dy/y5aoo6508O47BoTEEwgGUclmMT55FJl2QGXXOOzPb9QaCcrzRYEBK7gR0v8cpgO5xqrCICTsBSy/9LwO6ca2Ma0qhGs7BewIhHDl+Cj/fuxdnp2aEbc/AlsRAAh6FVKgdwMCMPXSWsIeGhgRI+TOCMUGRvXOC2s6dO8VbPp1ZxPHj70oAR2LciVNnDBnZsPwNS+4Eutm5pLS5yOynshzXVVdnHOXsPNaN9Aqgd8QjKOczsFVLwhkoE3Adqpxz0Skn9FUUIRXy6xMcY8GwfJ7ZJ+f6I8F1aSkt9/TSUkqe+TOCvB7M6dk9Q0n+P9+H5XG+h34uMsjnc1KxWFick+PmvkJ2PoGdP5d/9wwilyxAtTmh2vWKD3kkDJRisYgoxVE1T3WoAvQcHeOao+sfq4kEeAfXbcP9VX+vtWJZf9AzdIoa1QN44/+vVSE1R0k/KrkbC+g3AehrZYh6v08vF7Z6NANEGUUy2O28SZihE9D5oEIc9aYHR4bx6GP70N7RIWVEltuzqTT+6FOfwmhPL/IZHcwlywNqmbku5ai/16U+Lhegt8zAW2TwpJ2vdf7NHpZZdq9/JoGN4i3Mclm25EbFksvXvvZVmVEmQ5gWjayKDHT3C6vHWqFCnBVaiaYRJBnpZXZShgQvjYoNM2CVilxkNBezePCH9+LYwTcx0JeA3cHs3iKz4jZvCBbVCbvTJaV2ha5TJByRRMXeuY1TD/ooGPvoRAUGahw/4obO9aKVC8inF6Q3XcxnMDs3DXZwI+1dGNq4FSWhZ1EGlhl6VUruBHXJ0FlybzB1kAkio4eeZYvB6cE9//w9HDx6DIrqED337TuuQLwjjvTiAjK5NNKpvAB6uayJqhszdFaMhvp6hXluKRcFyD9+8w0C7FQVZ4ZONrbQxYx7qEaDMnqvhVJV+teUm33y+efx+NPPioUrqwFkuzN4ImCxikE5ZLas2CtnZstMmj7m5owyAZ0ASYDnaws8LmtFAF1kQ70enDlNO9WsEOEIjH19/QJ0i8mUCAAxUOg1vNO7OiLwqho2rxvGrm1bEfR5kE8nJTt3O6woZjMyD29jGd2myrXkcbLcTgqgrMWyLuBCIOZ/LJcTvLPZvNy7xaJetWNAR2Dnd+WzLkvrRCgSlioHH+aoK1+Ty2XlZ6rdKg5zvBZ8H47amWOQLqcPPmcAAX8YTpfD2EOs8p5BtqBUVqDKUJ12AXZq5fOZQQGDTMad1BmoB3C5n42pEpbmW7GsPyyAXg/k9SX3jwD9ApDnvQD0ZRmL5izDtQ7pvQB0LgDeIIzOeZNSEY5A9Oi+fUJy4QbLMuG6DeslW2DvrCuRwMdvvwM2zlyWNYmczRKwaU5gqiVdwClt+tKLBfRWPfz3AtDXcovj55ukuPrSu3wue4A0N7CZhjicSVdxzz3fEjLiwMAg2mLt2LN7D4b7hgStLRqnGnRPeW5Y5SpZ5RVhppv8HxLPbKIYVoZFGNYePPPT+/Hac08hGvQiFPBKxkOxEps3IL100Q6365t+1aZn55KxW/SSOxXfRKPAonMjNCrGGUGclYYhmUWUC2lUtIJs+kupHGB3Yc8Nt6CsqCgpqmSJMsYofXSZZRRG8lqATknatkQP/q//+v/gzYNH0N0/CIfHi2AoBl/Qh0xyUUh4+VxZxuV4XLNzC+LPzlJ4WySsj9dRUtSmCCmOpXcHWwkMgyol3Zvd4AbIOJc8jHE7xQK7y4XTE5PY9/TTOHT0GGLtHQLy1MVPLyVl/btcHsmwWcbWBUbsUlpmVYJAaRLJOPYm5iuFAjoTHZiampBRKDMQJrudQibUROdrBgeH5JnHo8oIITXjXVIFiYb86O8MY9vGMezYshluu00CHKdqhcelCqCT5W+uQR6LqALmizJLzzL50cOHBMAp/8vrJpoC7I9LX72Kcknnw/A9eF+TtMfX68GkgpGxYRRLBcwbWXgikZDX8fi4xjm3zXVDdTUGC9w/unt7ZGKCVYCgLwqf21fTDmAZ3cMx2YAPdpdTglxOifC9yPPg34dCAQmK3B6nBIjnAHqN975MtjxnYzEY6x90QOed3gzMW3GYPsrQG1bF+w3oeq/vPNLzNebczbErRsO8UblZ8ObhzfTEE0/g9TfekBuREfbA8JAQVhhBX73nKgSYEWWzwrg2I2GCuOk8JC5u7zMprtXnXyqgiyZ5bS723DlXjjFRyzubziCZWkJyYVGe+W9WOqxOm/iN830S3V1IJDrF//qBBx4QVrDX7cc1e67B6PAYUFZQLXMAjDPoLIdzIiEjo18yr2rMnvI7EdCt1TJKqTTCnXG8/suH8fSjD8OrWtAWCSDEz7QosHn8UCid6nDJhsm5c5asmYVaVLv0o7lnSondZoeDm7tik0yY15dmIm6ninIhAy2XhkXRkE6nMD0zj3Sxipvv/B0BdMnQLRxb46OiAzpzfNMJrAnLnceQLWpCiptLpnHizDh27bkK3T0DOHDoAJw2KxaS8yjkNazfvEUkRSenZpDo6ZXMmCV5sdwoUw61ipuu3SMZuovSxhyDoqSnqRMg42ocazJ6zGSeU5NBq4gQzDMvvYTFdBqdPb1CGqRyW5HypC4X3G7vsoUohXhUh9wHNFXRM96skEoj4aj01jm33NYex4svPo9QJCijiNTZp/kLAZTVEAIu3daY4bIiwp+HQ1HJXLl+Eu0R9MT82LZxFFs2b4LdasHS/BxcdpuQ0agH4bI7oJXKEqxTzW9qcgZnJydEmnUpvSTiRARgtgz4Gn6mXoHRwZAleh4/f8fvQ8EYCfrpvFfIwWKj3K6CuYUF6ZVzRI3vwWOm/a4J/tS35/oyDWYcNlVm++1Wtx6sWHX+Bo+HEzehoB/BUAihYJCO7oaMKoGd8906gY/rnFLT5oMBbj24LwfaqzDR/w0A+spzcW6u9K8S0E+/8kTV1Mw1Sw1mRnQ+g/3LfNYLzyN5QvgZ0psyZunMk2gChdnDaca+pP1jTYFwlUNoBTiU/zyfR1NSnNUqGQX7ehJRp9NSVmfZ/eWXXxZwWUqlpMfLG/nOO+8Uz+YjBw+hs6MDGolvxgGsPme49gHWX7PVFmArQKY15WqEmNXO22rXoP51qx2/2TYwe+GmLK7Zd2TPj9Kg3DS5HhyqXTYkXlMqjB05dBjHThzHsXfelRItNy6WHPl6ltrdAQ9mF+ZhF2nJoswmU2jmoYcekpnvoYERdMQ7sHvnFeju6EE6mRYZXZ+HAhZZlFBYAUim0pTejtFAaWBfyIeDzz+NV597GpPHjyDic2PrhlHJyOz+oIA4S7ycQSeQu9xeuHw+yYQLxYoIxlAVkPcKM0SWh1kxF+cvEZeBkLEI6ijqDOjFZBrTi0sY27ILfcMbUKhYRKBFqgnlMjwOu4wfWdgzWKXkrvvcK8JWJ8v9M3/2l2L4sv/AQfQODuGWWz+OiekJnDlxXIhpkxOzQsTz+wOikx6KxvTQgZMbqg1ejuJVy9i2YVQU4wqZDKqlvDDeWcIlW1sEUFRdzYz6ACQskq1/6J138dbbB3Hg6FG4vD6EohFMTk/p0x50X6ORkcMt1RXTB4HjdrL/wCLKb5RN5prZvGmLnDN9vrsE6veXymWMjY7ijTfekNI2s09eG75XLBaXgOH06dMSWI+MjEkwkOjoBMpFbB3rwZb1I2KzK1LAFgrpOMTidnZ6RvQCmC3TzY0TKJRoJReGq0M1Stpnzp5CPlcUQOZ/PDaW3AnK1E0Qs5hiUd8n3D55Dc9VLk/nuf+fvfcAkvO+rwRf5xymJ+eAPMiBSCQoKlu2LFuyvLJ9DrV3V3Vr3/nOV3d7dypf7a7X2ZbP63UoW7KCvZIoypIoyZQoUkygmEkEIhJ5gMEMMLlzDlfv/fsbNIcz05AhmpStrgJ6pqfD19/3///i+73nRTxuyvXEEPQO9CvwSGdy+kz+LPIugukslkBS9CpoccLvCRplNlZMHA74fR6JoQR8fgULBO3y81lqJ8qdFQOOd6qHLxxETeBRVgYCAb+Oi/+U0bsddSU3Y6dNZekWDkDg1CZTKs1H2FYfW2v2ehFsLaMj3ux1ls3n2Npqt8b3WWonF0WTbtOHLPc5zdLJxnHUxu9562dzXax/tmsvPSFimeUcajNnaA5w9ROy6sm6Q4duREpWPyXNvsMPwqEbXuiAvip/pvNm2f3EiRN48MEHVYbjJt6+Ywfuvfde/UyjEgoGYSOK+01y6FZgtto1WAoyXylwWs7pLw0glnPoNKz8vjIoVSpJpWUw1PMMGJrHMsdpqhAwKEBVrWwax4+fwNGjr+DGjSn1+ogG5ngTMzdLH5qztSw5p7MpZS4TN67LeLOrzFYHyUM2bRhFW6wdd+26C2sGRlDIlsQWF/T6UCwXFh26rcpRtjp7hLWu2aOulBEOuJCencLjD38DF48dxUBnK/raW6RtHoy1weZxidKU2SiR7S4fZ9KDcPvppPwqG7NUSz5yMtYxOyXSvsjSMZnpSMhEmtVCVg6dxj+eTGJ2IYP1W3dhaP0oijUnClRt49R6qQSfx4VyqaAy8koOnSEEiWXINvcff+t3kMwWcOnquBz6vv33gIyNRLGTdOT4sVOiiO2gpns0Jl13OiAfUfuoaQ6dc1K7WJ7esRVVIrg5j14tyRHy+tnJyMfzWmIfvgKHy8OLiuMnT4m7/drkhKoWwZaIgjCSyZRzBWWRdHTWeJccOyscdjvOnD2nez6fDmv//gOL4DGiuZ955nsqK+/cuVMZf9BPYJ+jzpLG8bV2rTeuB67hdWvW6/zSyTmrRbxz3zZs3bAW/b3d2qcL87Mo5HKSLZ6ZmsbY5cumkkKGP2bfZdNXLnLdlkuYX5jWmub7cRyOjp2Bgxyiy8yf8zyyl86fWfUwhFE1URWzM8PAhv9YDidHhQB2ZUqN5k2wazn0OomT1Z4jgNHrCtTZNs0uFyguFALn43kewuGgwW/UGSH5M4+Bf+PnEBTHfcnKIacIZLuoMVAgSZZpHVpjbqyCGQzLLaCq6w6ZJldrty11YMvZsX/NDt2cH4PlWNahN56w23EG/xwOfbkIyXIuNMCK4Vfx6c0cOstd389t6ftpljiflyPhsdIocENx042NjeEzn/mMym0sE37kZz8q5C6jcW0UApyYnd2BQ196zZY62Wbfv9Ghfz/OfLn3Xc6h02hYDFq3onyWJCsyVg6PWxgDn4/KUcD58xdw+PBTOHv2NSF9N2zYKAfN+WhmRCI+KbEvSLQwmZ6KiyM9qUxSxpsldAUOhQIioajYx7Zt3obN60fh8wTUS/fYzchYmTKZpMCkQxfzV50oQ4aqjIJKzWW0t4Vx+KFv4MXHH0FfLIIAlaNcDgRbW+R8ON8MjpCxgsCMPRCCx8sMtdWAqCp2FBm81eziTGcfv1SrSAyGAQodeq3IDL2g444nU4inshhYtxkjo9tRtrlR4sYlELBUkkoaUcqNN+v8K5OrZ+h0sLPxFH77d/9AKHfSrK7ZsBGBYFTBEFHs/P7Hjp5Un5sOfXBoRBk6HZGtUhbJCYqsIGSxZ9uoVNeIcrdVimJUM8bfZOQ8F/kCCXOMugjD1e89/zxm5+fEUJcp5FWBSWbSyKUzcMOOjrZ2laI5xsXrpwqN0+ghnD7zmgBwpG31eL3YunWb+tdnzpxRVnny5All71u3btVro6Gw2lvx+QU5KTINMqi8dOFinaimf1F8Juh24L/7yPsVnNltNly4cB4Xzp1HIrmg8Ubu66DfAMlIc7t4fisVJBNpIdBPv3ZSjpq88Tye8fEJXLlyRTZgoH9Is+UE83V0dImSleeUGT9bLpVKWVgMZuo0YaxmMeAxDt2026hKx+SgwumIOisdJyhUMq+zB5La2BrlpB3i92aGzn3H3/l+NYI8XS79TfYJRkedrQo6dNojKyiJtoQVRHOfmSrJLQlW7nvLqfN1HmoUrHJrnin/y87Qm9nfahPQ8HI2tfExi6jTqrLbSP1qXY+l5dulzmH56/bmZuirHdPbwaGbMRBTAuSx0nlzE3GDMAv/q7/6Kzn5/fv3q9zOzU8DxB6Yzm+dMnNpNLrc915t49xOBr3c6y2HvlJLoVnAsJxDafwuNB40jAaYZKgwec5ofDkVEOloB8lPWJ48cuSIRv1oBNm2IMqZWY81CqQxnoUFGUUGBMzoSfxBukv2G2OxKFxeIsqNkSFJB6lemYWsHVyDbVu2YqB7UGX9GjMgOkQ91WgQCAFPh16nvST6nU6/Vi2gpyuGSyeP4OmHvoHS/DQiDgciAR/8kRAc7KHze5HW1eFUlu70BeDwehEKt8BBkhk7xSnYU+XcEoMH6pRXkFcvsgonSUxKedQItspn1QtO5kqIdvZj3dYdsLkDcsZUlmMGxdIqx/As7EXjJm906OpnOz345N9+VuNrHFvrGxrG/EIKdpcdCzPTCEWCmJ2JS80sGAyho7PbIPidTmXw1G8vZ9Mo5TOLDp1McfZqCQG3HZlUQgEEwW/UXi+WGG2RAteFTD6Px546bCY/HHZxBjCA43rgpIff6UY0HBEIjteZWTgrN6xocJ8Qg0A8CpHvnBIh4Iv76cKFC+gfHMT8wpxolBkw83hboy1aS2Rv5NohkQsz5rmZWU090DGzmsbz1tcexc/++H1oCxtnzQyfZXW+D/Et2tOVqrJWvo4ZumU4uQ5v3pzEpbFLyoLp0OkQGcRPTNzQzz09fXj22Wf1vTg339XZo6kXUteGQhGt07n5GX0mgbLcg6rsuN1q0xHTwQpLuVKRjCodu/aW/rdKrTatZ0uumbaHYk+0M3w/OnbRzlYIPDQ69AxQWHAhSx0dO/cas32OAfJ1w8OD6OruUKBpAH7luvyplFDr5XfTl/9Rhr66fPidOvSlvnlpCd5y6CbIqsI29sJjtZU+lE9q1oN9s0vuyzkUK9AQo3KdbnIlZ9fshDrYNPs+bksjTsoxyrkQJU1axfpMOo0CH2eGzmzxZ3/moxKFoCGgwSrkSCrhlaLV0ovW6BCbHf8/1ZFbn9nIFLdSht4Y2C19znIRZOPxW9E/1xHPB88Pf2bZjyXp6XgcF8eu4pFHHhGIkMERsy1y2/P5NOQERMkoz80pu0km8xo38/lYSjQqVDRo0WgE4VgQfX09yobUo82m1Utvj7YJGLd106jYx8jlzrl1p4e9ZsBZNQ7dUaGHt2scjvPpNVKrogi3rQRvrYiXHn8YLz/xXfQEg4hRqczjUe+c2SMz8xorLzSwHr8Bxrl98Po4KhQUDSpBSSxFkKEuVymhyLl1jhZVirBX8qgV8xpjFMiqWBOxzMZtu+D0h1GuI/GZmfvqGbpFJfu6c94wtkYK197BEdz/wFdw/vJVgeI6enrBkXyi3InqdrjsqiBQf51tClYWOL+uVonXI/32WiGHYi6tHvqendtELGOvFBELepFKxGGn/KrTKUU3h9urvj2d+4kzr+Hp555XwOMNBQTAY8BBKU1mwSFPAM6aDbkiHUcFAWbDwYAQ3ASftbV3CgzHdXbX3r1Cg9OhpzIZ9Zz589lzrxmefLcbbbGY5tj5c09Xt7TEU8mkmTvv68P8zKwZ//L5sXPLOrz3wFa0BslZH1hkJLScIz+T1TQGpY46Sp2wRO5bjnvNx+fUtuDIGBH63BsiwSnyPPo13WAB4ojYZ0DHNhwDg6HBEWmVk3xqbm5G8/Y8bupA8P0p0kOQW6lKqlYSzpRFWCWO/noJntTBlFElBkH69RyTdBhlP1ZM+J0Hevu0D4g54fvGIlFl6Sr9OyjhbBTOnA63KgXUSYhEQuqrU4aYFQQ+RhEeg2cygYdVKnc0aQL/a8/Qm/lPi8v9dlzQUmeuVKRe4FjM0OnQLYNtGevGfnqzA3orHHpjyf3t4NAVGVUNuIz/+DvPG43KY489phLgT3/op/Q3Zg+kt6SD4kZiH/QH7dCbBQGNi8dy6Ms586Xvs9xzmjl0SwqRr7XYtPj5ytCKRXzpwW/gqeefx6XzF9DV24MdW7dJiCM+N6++KbWur02Qw3tOQhODff3o6O5CUCV6GzxupxTDmOWMT44jn8+grT2GNWuGReJTLReVAbK02NXWie1btqK3u0+9WxpPu4+D3PY3OnSbDWU6c2cVDmcVyYWbGOxowfXTx/Hw/V9AoFJBWzAgBSmWiN1+n4BxZIurEQHu9sPm8bJZoMCFM8OkhaXhZDRSLVaRZg+fAWG1ACclRqvso+eQIylJvoBS1QFPpA2jO/bAFYjIobPsyjEzEp7Q0S7n0BszdILiGFT86Z/9BWYWKEGawMDIGgRDxHmU0dfVidn5GWQz5KUvIRpt0feYXTBkJt3tbYZulmxj+Qy2bliDnds2q4fuqJYQ9vL8c7ojAOrULSSzCEVjcuhTcwv45rcfxsmzr2lG3BcOGq4Ahx35Yg4u2NHZ0i7GRAqwcGrAHwjIOSXTGaOBUAXOX7qI3r4+HDhwABM3bmB6dlbOiZkmnR7BY+wR01G6nU4FgXRazDxrdbIWBifMPqcmbyhL3bh+A959zx7s3kB2uMwiN4CV6RA8xuCTn6Fx0kpFa5aBu/TiQcBhBsFgQJz4XIv8fD6HOBC+JplIIUbeiTrCnRmHD/+nAAAgAElEQVQxA3qe12g0JjpXBqgayXO4FNCePHNa4ECC7wJRAjeLKFCsqVRSpk5HzTXAY6PDZiAirvh65Yt2R3TJFZbMS+ikXG46bXTtXS60hEk6067WCs+DrWJbHJFjRYNAuHh8QdUDZukMjO12Q4DD0jtBcY2O/UcOffUMvZn/bObQrRbHSpn6rUqN6aPbrjz/XWXo1j8r0rec+mrUd+ZDvr8Mt9GZ3A7KvTE7XJop6pPJmnUHPXQny7a3cVsaHVm/O9kDrtYRviSLcLkXS3Ms7ZHghCVi6nPz4tK500gwYta5XuxPWYpF5mBut+TeeN2Wy6SbRchGOcrcVsr2l3vf1YKQxuOXpGUmI+NjSC28cr5EJJ84cwYPPXEYE9PTQvzf9853IhqJ4MjRo7h44QKcLhfm5+ZkyFpjMezavRv3HjqEDRs3IhwK6ez5XG7Mz0zL+RNEd/XaZVweu4Rzr51Bf38v1o4MYQ0Ztmj07C4peBEY5WV5nEa4PnLFDN1VcaiXznNSoUO3A2VHBU5XDfnsLGJeJxzpBTz38EO4evQ4YiGfDB9Lwr5AUKX1Gp019dddPgHCHC4SznjhIJsXQVJujrd5lKGni3kU3Ozl5+GuVuAmUUshh2wihVyhqFE1lz+Mzbv3wxOOoeo0iOdcIatARr1tTo4tEZdoJJZhD31qLr7I5T6fTAt939bejem5ac2ZJ1Jx5LIlEc4Q5R5rbcf03LwcxfqRYbgcdoHimKFvXjeMHVtHJc7itlVBDjuW5NkDJ3lMPFVAS1sH8lUbjhw/jmdeeBE3ZmY1eaBKhscFVrUIZAx6fOgItypTZ/ZKR08DR6fI3jEd/LnzFzXat3bdOjkiggWvXL1qEOXRiABh1vefmJhAYmEevB8ZGhJ73Ey9jL5+zVoDbivkFFAfPHgQ9+3fjZgzh2J2waC5bQ7D6seAzGloXNmnFt6DoEXOjqNuKwk4rJV0/VPZ1KL9NBU6UzGiM7bsp4BsDoPiNwFtaRFAq+zaYcf9998vaVh+Lzp0BkAMdPKFAnKkhmXLhrPt1QqKhbLGNrmfxC5Znwrge3GtE6OhkrjdIZtTyBUWM3RWE8STH40i7A8jkUjVgXEhuD2knM5pDJRqhayCBIOmL8+/iRde7I0mafkRyv3Nd+iN9nTpzxyHtXz1Gxy6FU00jrHdjkNfTlaumY6u9XeNrbG0Sd1uWSeScpAB2uhgL9XDbnxc1BVN1LpWzVZtBFutDupYKTKyjIglxkL6Vm4mI/doRo9odKiqZdG6ciOpd5zPq+RHR0ciiNWcY7Ns24BWbomPEtzD3617osca/94oUvqGOEZa2JIuW+ZP5jiXOn3N4S+dha739/h8aWq7XUZtqmYqFNY434vHjwNEom/fhjVDwzJwV6+MKWNIp1Jiy2IP9N333YePfexjytAs1jCuUT+BiMUySsU8Wru7kE3G5eyefPop/PEnfl/Gpy0Wxa5duxDyBQQm27R2PbZu3iKOcLY+Etm0vpez4jQ9dKqdUFaRpDXs9VaJJAe8jiqKqRm0+9y4fOwoHvrSF9ER8iHk96rkLzYwj9cQ1DCbIdWr2w1fOIoK6T3Zo3e4EPKG4fP4JZ2bKRVRctuRLxdFYuOyVUU3mk4lkC+UpY6WLlSwfc8BBKIxMb7RyTFjYw9dYKdyo8JXg9pafR6cn8vS9+f+/n5s3bkLz7zwkghmCHxjhYJoeXPsPly4eFmCMv2DwyJnYQBGUBgJV7wkv8mmsGntEHZu3QKXrQafwwZbMSsmOWb8FH6Jp/KSSGV2/tDD35UQDN+La4DlaZWvXXbEF+YEYHPUiFtgy930fOOJBOaJMfH4EGtvwzPPPo+B4SEMsF8+Pw+704lLV64ou6Rk6MT4dURaYgYRf+YMbtyYwMLcvKhhB/r6cPb0aUxPTUl8pZDPSxK2t6dLDn3H5nVwZOdgqxjmNo/XYF8Mor0sQ0mwoxyYraoqD49RwEu1ymqqGpF6mNeUOI5cJivQHp9LsiFl5xRaYhWP2bPNgUwui3KxpNZCideZQMdKBZ///Odx/vx5DI2MYGZuXuuSaHe2I3Kq2FSMLC+xFzlTDdD5rAcJfA+2BrjXnHaXnDTn6AUQLZYVBItQxu/Xc5h89HT0KPChyAwxBMzAuzo7xEjHaROORrZ1tKGnp0tOnUBKfg7766YSYNbfSvZetLnL6KjfGjX+lw2K+0Fk6Cv5ID4u5sLXodyff2Ixv10tQ3uDhWeMxnEVkhbU6TKXu5eC8wp/53tqUdT1rnlP12R0Asy9kZ80vxsRASn3Lt6TAGS1OfTG7GW5krHZDCsvqmYZrkoi9QW73Dlq+vrlXtTw2Epz+IvtkRV0eq0N5rQY0OobS1S1dapOLYSSKRfq/RyM623qn1o3gpRMGdI8wlCLz1V0zuvPsq/IAAz3vEQmaKCZpZJIxedFkUFNPicBjleOHjUKdJcvI10somf9WgyuWYNUIokzJ06qfEtjyDJsMrGAX/nFX8GPf+D9om9lpjE7Oy2DpHZFvoCIPyyjHo21wBf0iXTGHw7g5OmT+JP/748FWtq8cROGhwakuJaKJ3Bg/34FEHRW7OXyOO1UNKPyGulhncyozRw0AUGFfBoeO40j4KrkkYnP4/iLz+K5xx/FSEcEUZ9HmQpHr5j5pAoFJEsFBDrbUXJ7kCjmJU3qd/mQm0+jLdCC9kBYBC4IeFDU+jNI44XkgkEzO+zqeefyZfzYBz+Ejp5+AepYwmdGxRuN+a0gy/Q2lcERFV1heMx+qw1ufwD/6//+73Hg0L2YmU/i/JXLmJmdRzgaU1DJyQvOuFM8aOu2HZhPJDTr3dHRDq4f9tEHurowOzWBlkAQ73vHIQTJQpZNo5yJo7+3F7PzCdyci6Orfxg2tx9PPfMinnrmWfgYEISCAsBRQSwc8sFOzvwKy/tRXL42boBwvoBAbJQcNnvGrvJ7OmcAlZsIaPP7ceLESQViBMHRsdOheHw+OfupmWmNOa7fuFEKdgS2jV+7io5YC9YND8HvdkjRcPOG9Ti4by/aYhG46MxhcCwUk1l6a6yUWX+9ZSdJHmP0ws2+Ee684d4u4OJq9pGcCEwEKJP6xS9+USV5K8nQmFzNhlQmq9YDJwbSuZwydQYcRO9zfp+vp4M2FQWLWtiMmDEosyhlma0zqbD2T3trG8LeANpaYgj4fRoj5Cimw058ik+gU60pew2RljB6+/sRjoZUMaFuhT7PYqGjneBzaQM42UKbIjZBY12Xu7cCgSYm8I7+3MhFv1x70AYDTpZtayBnsh5bLaH6fubQV/KtFhhy6edYTrrx8eWOzyLDWlyn135ADn2ls94sw3TWVX4a+/bLOd6lJ1hOiAHBbTr0lU4o6RdXuzV1yA0qRW+lQ7+dVb/0u9DcB9j3rWfYWtQUn6CREueEAUUah2+oUelUDBMWAToVBDxOoxZGJi5rxtXtURbJsrHXT+d6Co8/eRivHD2CmZk5ZSosE1acTvRvWIeFVALz07NYmJuDi1na/AI8Djs++lMfxr/95V8xWYWX2tEF9WAtwCGzoYgvhMR8QvSszIQyxTzautuRzWfx5FNP4f4vfUFgo62bR4VEJp0nne6hAwfVW5dzqZrvR2nMWtUuIhhWikzQYjPqZiyHl/JwO6pw2Eo4ffI4Dj/8jwhXsuiK+BF0e8HxIb83ALidKNhtKPncqFEVKxhQpuqs2dHb2gMkC6imcxjoG8ANgsSY6TpdyBQyKHBMzAZMTE3j8vg4evsGMLp5G7bt2AWn04sbk9NIZwr6HJZmmVGZtV1HQJP8Q6Ap6Dp6fEE5gl/79d/AyPqN0kKnE2UFgCIedEGiJnW5NUpGPncGYXxvvq/X7ULI50VveyfiMzfl0N917yEx5ZUySWXobqdDc+dOXxjuUBTnLl/D4edexrXJSbTGOtUvJ+rc73FKvayUT6NWLiEYCePoqVPoHx6SQ2fAxp447xfmE3JEm7ZsVcWrta1Nla1z585r7VDBkGQxLS3UNfdgenZOZDXsTd+cnkZ3XxdyrIDVgIG+LnTFYhoJjIWCOHDXLmzZuJH4cdirRd2vdFuu9fU6I8uwqW4DGluX1mPNuNC59nj+EwtzKrknE3HDdEeVNPIUFEtIpDKGnAg2SduWKAZTggle62C+Rgdgib/wGPgzW34WFwYDIVVFq1VVSGLBMLrbOtAai8qWstJYLZn2Aolo2OYoU2/B6UA0FkFnb49EfZgUsPLI9WF9TuNYqsq/9QBzNdvUrAd/O3Zttef8Uxx6o3P/IXToBhR3K9J/488rnTCToRs96Ttx6Esjj8WMccmbLnX0/Fgn6SVX6aELsLaMNKD1WDNm1R8Gh367AckbFidZxwpUhjMtDmYYt869XQ5djq6BKlIyoPXnsdhPqAzBPez10VFrZI8ZdqWMfKGIw898D9975jlcujwmsBszi4nJSZVMt+3eiYm5WZy7dAEJllNrQMjnR2ohgY1r1+ATf/hHGN08ijiR7fGEIaPxcfyrIjpYVhvccBoufJdTn5ktZBGKRRGOhiVZ+8CX78enPvUpDA30a3SQvXNmQR9473vEFsbsk8fE7MzjDaryw6yYTG7iCuCoHeniqFCVTsDrAsLRICavXsbzT3wHU+deRXvAh/ZIi9DazETC0SgcAT/mchnczCWxfsd2zYBPTt5AWyCKmC8CR76qc5UpF8RH7yYV6tw03AFqrBfx9AvPS3b0rr0H0dXdhwN3vwMTk1O4eGEM/UPDiASiptSqxW8yfMsQ0ZELPIUa3N6AqFc//v/+R0TbOtQ/p9pahY7E60E0FMXkzZvw+PzKiMeuT6BvcEA0umLCczkQ9vnQ3hJDan4GUX8A9x04gI72VpQYAKCMRDIOm8ONjt4BJLJFPPzdJ3H89HkEOA/tj0jNjcjr7s428dCnE3NaNyRRmUkkEG1rFaqdjHAja9dojps9ZGaXBw/dK4fEtWhkRwv63swQWSLmZAPPI5noSI3K/vj3nntWGXwqlcS64RGsHeoH6XeK2TS2bVqvgKS9pQWphVlpot+JQ7eC4eWcOq9HM4durTMS2Xz5y19GKplQwGJl6elMdtGhM0vPsPTOc1E2rJR0tBZAjp/Hc2OV4Gn7+F7WqCcDWYLcaNPo4L0OFzpa2gWcY6+cQTNIgESp1UJRPAd8jYeP13WmY21t6B8ZQjAUUjme4jSNgYxVYraC/mYJ3Vvt0O22NxIzWfbUCkpWDPbqfm81/9fMt95phm6d34YM/a116FZxd2lp3FokSyPk122c7yNDbwxYGhfZv3SHvrSH87rzLIUnltyZiRv5RZ131tyo92wjrss4UGUL5ZIydD7HIrJgiZylX5X2alUjcXn1mohAFuJJXB2/Jl5tzhTzZ4J5oq0xzQKzd3zuyhUZ52I2a2hdqzV0dbTjl37+F/AL/+ZjSMYXkM9m5bfIFMfPlU68w25mbDMFGS0afJaJiTjmPRWmmGWOj1/Fb/32f8bk9XHs27sXQ/0DKs9uHt2IbZs2o6utFdl0TkA40pI67BzfYYYCodcJXmQW76hVUCpk4LCVEQ35kUknceW1E3jx0W/CnsugNRhG1O+HrVJFhDS/kSCmk0lcmpqAv7UFg2s36BxP35hCe7gVXbEOzE1NIxAJax7fFwpian5W9yR4+cbD35KQyujm7RhetwEDg2vw8COPSUXtIz/zMaBqV+ZqMJ3GoVtZGh255dAdLq+y8t/5/T8SOK+7fwAzC3F4vAGB+QhbIUiRPPOt7W1CpPf09uoasSLCqkM0GFCJPUfWP58H+/fsRh9H37IpBNxQRm1zeuANhHFxbAKPHf4epuaS6OrrQy5bUOYcDgXQ1d6OXDql8yj8g60KTzCEmfk5TE7e1ORHW0e7eAiYuRJI2trRKYfEio+RSG2VI5u8eUMZIlHmdH7PvfAiNm3apP7yuYsX9JpIMIg9O7Yr+Cjn0vA57Hjvvfdi/97dsJMcJj6LYNCtsnGz20oVvpUcuvV+jRnicp/BNg+PP5VI4CtfMQ6d+9DSVi/ki6I8LpFOt1oT2x8ZB3l9k2nTr7cmSST+w359rWZGNokZoJwzW0DJpAJijoMS28O/Ed8TDUSEfG9rbUUoEFTAy2CL2BjWelj2J78D9zd11RnM8xr19PUh1hpVn51rTxl9fbrHtFHNCG8zDNbbxaE3ZuXNkrhFh/8jh/7GJS171IDSXVq2Wurol1YSbidDX86Z3woMVh+kbHZxm0WgTV/fxJI066E3M0TWhrKMfeM9X6uApkGUROBEYRfq/VgCr5ihS1yE0b8pB+p9efEqVTl6Ggyii0nycfHSFdyYuintab4XHXo6l5VhCviDKpfS4F68chnJnOG+J9K5JRRGYm4OB/fvx+/91m+rl5dOphDk2Fd9mkBld5aZ7RSkcKGSL4vXulwtqeROJ0WFKpLG8HP4/b7whS/g7z/3d8re9u7ZJYNGg3Xgrj1CcRdydQfuoZNxSj6UlQlL7U49dJdTmTqdkTjeOT+eT+J73/oKxs+fgbNcQ29bOwKk4/R6herOlApI10p49sgRgfbufsd9Oq8zU7MI+4KIBCPKgHnu/OGQWNRIUvP8kaN45Mkn8b4f/3GEWzowNLIOmXwV333sSdx98B34qZ/9OUxeuV4n1iH7HPulpmfKf0K5CxQHzcPPJZL43T/4Y6HQKYzCefNAMCIHefXKNX1Pgq/EsT41o0yXuIdYa4tAVZFwkHUQFNNp+N0ubN+8GWt53jJJOGsVIb0J4KPO+bETp3Hh8rgqEpzL5/gXnQ7FQgJerwIhr9MmgBZL8dlSGZNTN5Wh83jiyYSCNk4DcBaa43NCoDscyiLJGMg1NrdguM99HiPKwvcgoxzBYwzYrl4dkzjP6Pp1cDlqsBULGBnswwfe/S4M9/agkElLttYpj/JPd+iWoMlSu2T9fjsOnXspk0rhq1/9ByTiCxqBpXCQmS13qIdOLESxXEUinUOBugc1Uh7nkM7nFMAKge+grK8BSVlkTnycwTPXGAMm4hSYpdO5V0pVrf2gN4BYSwvaYzHhDsiAyDFA1i5E/+s1Km2cUGDAZHM69D69/b3wBUnRayoRvE60h1xPvLFl0sw+vtUOnYRPyznzZnZbr/mRQ3+9+7H0yBsfXcmhLy23WxuGZc7Vbs0CAmant/v65Z7XbME2WxjNiGfv1KE39rGWOnMZf6Zo7LWxV86eMVGTdOB1tjT1xxT5u7WRqVaW4xhNjoalqOzy2rVr4somA9bcQkLGhEY8XywKpESDS+O7c/cuje4cO/GqZocJbtLoGTXBS2Vly5VCEe9517vx8X//fwrsRoNNZ24ZKR6xxE2YheTzGkWzwHgkeeG8s/n8nJw7jdDFy5fwh7//B0LP79m1Q4pWNPo7t2zD7m1b5axq6p8TQVwzPXROGtclbemEPJSeDHiQzRCBnkPQ70bQ68S5I8/i1MsvYO76BNrDYbT5g4LZOF1UGnOi4rLjtcuX8drYGAZGRrD/0CEFDHNzC+jr7IbX7lTLggEAWeaIfP/Ok0/i1bNn8eGPfgwuzq97/Bi7dhOJdBa//Ev/I4bXj+L00ZPoH+hFMZeSQyc5TWOGTkcgMJbTo9L9X/71p+ALRRCMtiCezkj8hWXpsctXBYoiKI5lVKLNEzT+qZSyOarDkWu9TLa4XE7YBrZDtmweVQuiWMiKqa9as+P4qbN46ehxpPMlabdPzc2JF57ngtUUF0GG5aIchM/tQr6UB4lvGOzNzhpUN6s4O3bskCoa1/71GzdNBahOp3zz5pQyeK4dEhDdnJzUuuvu7ZFoClsXN24YUZP2tpjm7Bl4tIRCuHvvTuzbuQs+p00O3UscR5U8ECs79JXsjmULLJ7zlWxIs/1PQh86YnIpfP1rXxWOhGQ4dJKGt8GrvUYa3VKlqjl/Bltc88ksmf+qyBeNnKylztg4rURHTiAcqxrEkvBc0qEziOb7z04twO10K0vv7upSK4LMcyRs4qw9zyMBjTSTpITleed34h4MRgIYHO4T0p+fyWPgNbNY6ng8qwU0hhisWUpyZ39v1kO3HPpKGfpq1+/t6dBf+O6d9dCbXJBmDo9DVo1ldcuhW2Cs5RxyYzTsvE0u3OU25nJR9dLl02xDNvt+TV//JmfoS8/t674zS+dOY/gtdO6ioGx93M3j8ao3zdIpsydSaLKESgOczmRw/cakxnCS6bQMCkvVdKh04gTtRCMtaOtkZuVUmZR9T9646UW+43TKePg5MmR3YNO69fjZn/kwdmzZJlATM2FNSlBtqlpWUGFodpkRlNQH1BgRy3317yLBFwqZ2Aw/Nj/7i1/8PL75zW8qsKAj4OdzBnvvtm3iM/f6wygVidAlAMhkRuIVd5OSNAO32wW3h2XujMBCPgpeoAhbbgEXTh7D2SPHUE5n0BEMwMPxJI4MBbzIkaY1GsbRs2fw2qXLGtHbsmsXCqWKsrJOymlypI+tDpdbPeVHnnoSUwsJHHrnuxBp68JcPIOxqzcwMLAWH/2Zn4fHF8LY2Dh6OjtRLtLY8rwb42ll6JZDZ8WBTKyf+bvPY3DNOo2w0aGfO39JzIXzUzO6bqy8ePwBzaDfnJlGkYprdYXAtlgLcqmkwFKUGF07NIhdO3cim0lKgY3jVJlcXrzrVHOr2lzqyU/NzCEUieh603CH/H5l++zRslSrXnjFvP7ChUty1LyGBC9GwhQJKWMunjD93UBAVR06dH5Pln2Z0XMsjaV39vw5l70Qjytw27pli3rA3e0xcdBvHBnBuw4dwGBHJ0o5gvLKykQ5MnsnDr1hIGTZndxs/7OFolG5fBb/+I2vY352FpkMZXRrizTJDAAZUBPnkUimpaDH3msyl0NeqPLSoniMhRmy7CezcmE1Mhll6HTQLJ/ToZNfvphjz7xkAqBYK9pirSJt4kib2i2RCLIpzrHn9Rxm+xa1NRwVdPd3INZm6GStvrmlqMhyfTP7+HZy6N9vpv52cOgE7TYet+3aHTh0vhGzmdWS5GYX1JBbm9tScEVjdtnoiBYBbbehZ75SD/52nHnjiVrJ7zb7fs029A8iQ19pzrxxHt3KwBvv6UTocCzmKTpizrdyPtmK+CcmJtW/pBwkS9k0nnweS6nsmZP/mw6dxpa0l5qtdzlV1ibvtqV2RQdPQ5ut9/XEKU1Q1I1JZW8EqN2YmMBHf/qn8Gv/7lcxPXkDfq/HAN5YXqd8Z50DnsdHhy4Gr1JVzoKZg0qXkrY04CBSZvI54ZYojh07gk984hP6XsxQ2G/lyN6u0VEM9PUiFmurK6KxYhBAjeA4covXR9coRclrSYUszp0zg0onZtHb0YLZq5fx4uEnMXHxEjoCAQRcDtgrJYQDfgM49LiQKZdx7MwZXJ2dxs4D+7F+dDMmro2jzUs2tg7kyxVUHTZMTM/g6RdeQL5cxZqNm9E/vA7Tc0lcn5jBunWbcfCedyIUbAHHz6uVsubjV3LorLTA7pIoyn/587/Cmg2b9DMDh/HrNzTXf3N8AlfHxuD1GcaxWFuX2iUUy6FDpeFvbYkhTQWxKlsNNo0A7ttzF7KZFMLhAK6Nj2F6Zg5Xro7j/OUxOJxuxNrakSuUUKBMKKs5dYEiqpoxKJy6OQl/0GdoTasVXLlyVaX0Hbt2Gh6HYkXOg2NrXCtcq6zqFApFldaJxOfv6WRSlQZWi1hif/Txx9Sb3793HxbmZjDY1w17tYz9u3bhvoN7EXA6kWfFRXwNFSNHu0pQ3SxDX86hN9vzix9Hzg22dhxOcSk89NA3MTczo0CPx2bK4pQJLms8jYuOfXM6eO69VDaHecrYsqIGCrlQSIcOvohahbWsKjKpjH7PZ/P6nc9j9SocDCuga23tRGIhLhIcOnJea2brEdL++gNquailVcgLmMrzwfI89zdRrN6QGz39nWaWnWRMdTEmngNhMOrl9xXt51ucoTsdt0R3/oU49EdWzdBXX5wETq3OFNfM4VmAlKWldut1TUvmQmmtvCWbDfaLqGaVW7PN2ez7Wa9f+j6L388a8F7hGBgN04ny9fyZr7N+54Yni5TYrRzOurRmWYAxcluzjEsCCwsRzl45KSCnZ2cwdeMmkumUHDqdrBip8nlDX8lSeq6ge86OW2MuNM7M4Jn1CnxjA2bjCSRTaSGimdHSCEdiLQLj8FiZbVyfnJBjZRTP0Si+Hw0A52IdlYqQ7QWVsQP4jf/l17Fv336cP3US/T29RtSlrjJFmI6VTTH71pqp6zG/8fzWS870vPXxnQceeADf+e6jyvj6BvqVaWbmZnHX7p0YHd0iZDt7ucxWLYKRxZVFxyzOgTr4DGQorMBrryDosuPGtSs48uwzmB0bQ3vIj5agH5VcRlSaXkq6up2YzaTx2HPPo+p1430f+kmBkhy5AvwSdHFJO5y89s+89BJsLg9aOrqxccsOjE/O4PKVCRy8+17cfejdsMEJrydoSGWqeTn05UBxPEfZfEnI9i8+8BWk80WcvXARo9u2Y3YursBmeuIGfF4vkikTrA2NrNdau3ZtHIMDw3pseGQQC7NzcJMgp1RAe2sM73nPe5Ah21vQjxdeeB7XJyfV4+XaIqiQIiMiiXLYFeTx2jI4YHuAv+eznIzIoa2jFfFUEmNj1+RgCGQ8d+6cKkJci32DQzqe6ZkZrTFyzXOMkUEkx9bWjowgm0srIOG6OvzMYWzfvh1bRjeKGjcVn8Nwfw/u3bsP64b6SNEGr9uBoMthZE7d3De3EorG5OJ2gn6rh77UDixNJBrtwOLPHJckZqVWQyjox/PPP4sjL78MF9kGK5RbdWmKh3zulqRqidUn8hEQ6W6zYyGXRTydQjqZQYH69DaneKFI/Sp54EJZVMG8Z1BK+V5xh5AsAsDw0FpVydhu4vlmlayjrU0BdizaAif3D/dYpSrbkWUAUSZBUASRWAjekEt9dOJT+I92wWKGtPjlLaS/Bbq1Wj7mnjQAACAASURBVEPNbOeqhvk2/9jMfrPlsdqt8Rgb30vfoW6DbgflvtJnfD/xzHK+RGO1TKrrlWrbtRfuxKEzO1+daa3ZRbszh06oyOqAlh92h84LRQfKGw2g+KopdEExEJE5ADlKbtZFTyyCCYtXmr1iZs5kaKNBZC+NQBe+FzcaR6ZoHNNEzBI9zjEtskixBO5xw25zqk/O2fCZuVmpgNGoVMtllY1dbg9CkbCMNftzvN502hTBWEgaLXQem6gjvS45TBoqzreyWuCsQIpN6XQSP/WTP4mfeP8HVArlfDwNrsdtULvmHzMqszUsh87HGxf0LYNsAjUtdIdd34ljUf/ti19QBsqyeyQUhMdWxZqhQWzZvE2OgqItFiCO42zl+tgjDbe1+YxTJ/KshFI2jZ62GGyVEi6cOoazx48gOX0DzmIOjmoZ0aBPwha+cARBMp8dPYIzY2MY3bMbPV1dCBJd7zT4hFC0BRfHx/HSkaNwer2ItHWiZ2AE0zNJ3Lg5h337D+Geu+/TiJjXZTJoG+eoab2XQblboDj20P/mbz8rLXT+bMRZauK699enGJihcZ2Eo226jjdvzOha0kgTnBafn9e8ebGQV8/8Pe96lyYkJqcm8cwzzyhoYxbJoIuTEQ63C+lUVoBLEZl4fUalq2IydhL68P2jrVHhGbiuKJ7C00oBk/hCUsHhuo2btE6vjI2pJL9u3Xq9z5FjR9HV1SmnE0/MIxAMI5NJqb0jHvKONmmbh3w+7NoyikN37UFXa1ijdmTlIxZAPV9WeZY49Eab1dR+1XmnV3LojYb8Dc6FGgLcX/m8MuJXj72MF557Hk7hTTlCahDwaiGVDfiUpDJck5ZDn89mDTiObHClWyNkCgDqv1vMlXwvVbXqiHQeWzaV1/UVMLVcRjaVVWWAUwxdnZ3we/xy8gos8gUklc1TVjaEaCwEuxdweO16PdcKA3XrmMVcR3IZYXMMn4VaZ2KaM5MyzUCDt+m3V3zav3iHXk9oLFt3xw6d2cLtRjjLPq/ONGRFw1ambv2+eoZOOsXVUaqrb0ijKbzardmCaLbh7zRDb5yj52dZSlB02HTANacdwbAZG+MGZo+aho8yjjSUViBgyZeaErKRPiSzEwE17IVLyWxuFlk6bPKKu7zK/GU46MqYDIIMUgF9HhXMaLy7Orv1uYzKCcBJpZMKAFgGZz+Ut1AoIIeeyfM5aak5qURXqaoHno4nMDw4hF/9n/4dWJIldSeBWjdvTCqzkzNnVlGPijUmU4+Ol55fyZ8aSFudUtOgvgmWYiD0mb/7HB761rfk0IMcpWoNw+tyYsvoVsm1MnPhuWEPkT16bRTO3XOYpx5MLDp0Euu4Xcil4nA5bSKfuXD2GI48+xSqmSRGerqlUsZyKgVPoh1tOH3lMg4fPYJQZ4d6xR3BiJwqM1ki3a9N3sCrZ85I0CXS0g5vMIpkqohUOoc9uw/g4MF74fWFYK8ZQ4+aQbmv5NAJiuMc+ic//TmcPHtOfPOpXF4le8qJ7tu7B+NXqDeQETgtGIiqxJ2IG0wEWfQ6OtqUqbPcziArHArix37sxzTO9NIrL+PZZ78nwFVLS6u4BuiI+Vo+xvXGzFtiJcnkohHn+uUYIo+brRgKmjD4Y1uHIEsGA6wgMMihszpx8qQC0e7uHv1OetjW1phK0qKMVjUoI5nSdCapdk445BfPwLvvvRt3bd0Ct62Caob987x2PY+pQAdDLosGcphbQWGzhhjq9uf1lMiLgWQD+1ijjVm0GTU7PE6PzguBh5cvvobvHX5a6Hu/xyusAdnauB4pJ8tJBGIOLE536g2kCiVNR1j00gp2q9XFnrq+Yx0wt9ShO+BQGT0SMmNpCrjqNoZsjXz+UP+QWmKhQAC1UgWJ+QWp11EUiIyMvogHdqepHjJIZzuEFTC+l5WAWJ/LY7NG7CwnT1vzZt6a2e8f9gydNtS68bveuUNXfWflhd/M4Rnm8VsbYrmNtXSD3XrPO3XoJJS9Rf233MJqtiCafb87dehCmdZL7pI5rG9QHiuzzmBbC+YTcRlBlirpzOmc+bl8regj65EyHRqPlxtNffAywTUm2+XPfIzc6eyZi6zRYTYlP5OjZxxn8vuDyrj4/nzv+ELC9EjzeVTIKMWCMHW0hdA1fe9INCSHtbAwJ2PDjECzsNkcahSpKdXwy7/4S9i/d49ez57i/NysggbNtDKksLJ0ZscNGbr5jQ/UVaIbHLoxrBz3KQnoFmtrxROHn8JnPvtZoYbXrVuDoYFuzSNTWvWuXbvhIXd3saSMhN+LKGOzPg21pT5qEchpMyh1jm85gWDQiXj8Jk4feQGXTh1DPj6H9oBfvXROD1AoZS6XxSvnzmAmkxWwa9PACAJ0bDYHvMEAbs7NaOzPSxlRSpBytKjEgMKJLZt3Yf++uxGLdRgMQ51ik5WLlRx6oVSVjOt//cu/Ftc6x9aIe3jt3EUFVQf275VG97Wrk7puG9Zvlib63CwdZqtaMURJ10+ynC9lP9/73vdiYKAf33zoH3Hq1AlhLNpaDTjKCi5ZEuc55FQB1yDXJYMFrglrLppMd1NTN9DW1qF1TketTK4CDA8PCxTHIPXc+fPo7e3F/PyCvvehd9yLS5cuIhIKi+CESPdwJCLAYkuLYQDcsG4dQh4n3vuOe7G2vxflbBKOclE9dVulqCAiRYBZvW34/WTmizapSYZuZaOWjXudfatn6AymeO5mbt7Ak088huT8rFgMiddwUVOg7tAFICxXjYxqfSwxV6lpjE0SqVJjM+V5/m71sC0dd4uBzgJPcjSN1TGudTPqWJPqG9cBKwK0B6RLpmBPZ6wNAV9Q9LDxhQXdkxLWHSIAknudtsGvvc1AjPvbVBbKut5WoMHvz/e3HrM03t8sp97Mfv8wO3Rao6UtR9u1Fx6+ox66mMTuwKHXR6AXr+dSB7ncJmt06AaU0nyOdKUF83Z36EKCC9VtqBa5SVkSkxyk34dzY5dx8uxpvPLKK5KNpAO0pCL5nWlQmblYETyzaf7jjUIXzEKZvVrIVRoKYzDMsmCmTtAcn8fSPF8rxi7Kj2az8NTFLNgPJxkJ6STpgGkMLKYpZmI0KtlcRmVtzrDSAdOo55IZvOPee/HRD39EWT0XaCgYwPTNKbS2tOg9rCqBVXKXQ7cbBkBm7cZaGGdrRiEZjjAQ0COLDl20ouksvvil+/HwI9/Bzj07sXH9sIRCBvr6sXf3HjGiKTigDjXxCXaXsnOL+pZNHjOnz+fYUMlX0T3QB4TcQHYWqGVRzsfxytNP4MlvfwNhh0OEM+Rxpx64KxjCqcuX8PLpUwKn7du5W6QrdOgU65hLxHH9xg34Q2G4vX7MLySlVU499eGh9Tiw/x709w8KvEijq6xK5+CNxDIK1HiMNjv+n9/8D9iweSs2bd0mB//Io4+rhMt2A6/DuXOXtE7eed97Ja154fwlZdzT07OLM9Fk6eN19PrcEhBh2+eFF17A3Pws/L4AWluiuibM0JlZ0oEn4nGV0pldM7Pu7Oqq69xPirZ2cKBPPOYEJTIAYDtEsqdVm9ak5dAJnqNDWliIy7Fv3b4N09NT0jy/eOm8OBCYHbJf3N3dKX2BEElwdu2Q3GuL34t8Yh5+hw0e+pdyQbrvqdLrM3TL8d6ug2nWQ2/m0Anq5HWMRkLIZ9J45nuHcfXSBYSDIVB8is1wItqlFMfsvMxpD8OOTipYcguQLljBeb3yZglAmSqIac3w1ujQtbdpPItlgeBoSzhqGk+kZGNq5J2wsxWWlpJeb2cXutq7NEaaTWekiZDJZ1Fz1xCKBBfxPbQ9dOi8FhbynZ/FY7GIZiTUVH+MDI9v5u1fukOXvWtoxP/Iob/NM3RuBDpBblazuYIItrZidmICrxw7im88+jCylHYsV5RBs1RGMNvs9Ix63ixZswROKkfFXXVxFma/fH4hbyJo9bMsQhILqGe3SbDEqEEZ5ic+j2IYHGdjny9KgpBMVuRAHNPiDCv7owoabFX0dnXD6XQosKDxo7FmwB6PJ5Wht8Xa8Ru//r8p02LU73Yx480iuhjhF+sOvZ6l8xhldavq/3PDat6aBOhEt9cXNx06bzx+VgcotpItFRBr68DhZ7+HP/nTP0U4EsSGTWvgdNhU4h/dsBEb165DyOtXlk4FKgs8xMCPzookuRYTG0FfX3vg6+p12jw1+MMutPeE0d0RQtgF2AtpHHnyKWTm5tVe8PuC8LVEcG78Op5/9bgy8s0bNur6kriHM/SpfBazc3Pwh4006I2b0xKMoZ56R1sXDux/B7Zt3qqSNMFStrra0moZeiASxf/xf30cAyNr5cz5+5mz50X9SlUtUn9OTEzhwoUL2LVzL9av34Dz5y6qPXL16rjENvwBr0qqzLDJ6c3zPj19U0EA1yZ72Qw8yexHR8y2Cv/mrLMPMmjgLRI1pEJ8X/bg9++7SyNsBFkxAJi4Man2DCtCxHwQyc3Asa29XZWEgYFBldWPHj+GrVu34Mb1CQn2cGxNhEcuOzKpJNaMDIlF7xc++hG0RULwcLwum4CP7Rf2qDliSfyJzYlqAw5oaYWwmUNo5tCXe31jyb2U52ikF2QX5jo8e/oUjh15yYytibHRtIA4hmmNhRq9ezuI58qzFM+OGCsN1GAoVwxjYr6gQJZgWT6ubNzD+XJqFRDtToCcDa4KEKzvZ24hUTbX23A897yGbAsQ/d7b3afRNhuD/lweuVIBs4kZeAIeBQtcB8y+WXLnxAHvubZ5XQxtr8FNWIRNqoCRrfBNvDW7fj/sGXqjlkm95P7WZugO9icbIoylF6AR1PaGcryNs8e3hCmWWxfNLujbPUO3InxuChpKH+dx5+bw1FNPqXx8M7UAm9ctxDjncNOJJFLZzKLKE3vB6iE7nAIqscbOXqk0qFGD3xdajOx5/qTl7HHD6eBoll1UrhwRotFhXkCmLkb9zMKowXzp7GuS8uygclNLFBUZA5agnTLq0UhYYDZl8x4zx7oQn0MmnUNHezsO3fNOvPPe+xT1Ez1LEByV16JhM9dqlQcpvamyO0vuFjCu0aHXS+6OqtVDv+XQxXzG8R8ALe1tchpf+vJX8PQzT6Krrx0Dg30IuN3oamvHgbv2Sqwin86LVIUO3WT9LvXS+RMlLKmCxX79xNgNnDxzGuevnkO6lEAiP4X43HV4bCX0t4SwvrMLlVQKAZfhjPcQvFWt4MjZM8iXy8pm2Argeee1ZTDG6QM/53prUOm7UODcO7OgAO49+E7s33sAqRSlLasSdeHxrIZyb+3sEvUrkfOcSiCBDWxOgR7ZFlEGV3OqbVOp2LBu7XqNA5JrIF8sywDTkbMYx3XIuWNeC2I0JLJTqSAY8Cmzm5meUtDZ0RpTEMfqA6ll2fe1SvfMxOOptOhk160dQTIZN9/f59O14fG0t3UaBbXZOVOepWhPPI5t27ZrbT319GEMDg7g7KnTGBoawLoN61VpIMMaHfyWzZuwc+tmvPOeA+Jwp0N328pwcJbeVoaHLRVWq1iBqgd/y7X7mtqPOwTFVUsw43nxBc3oU8/9maefxPzcDDxOhwKiatUQychhcxxN+BFWoOxqo5BchipnAsvV1c4IWmUgRsngCmVgSQ4lWVW7QK28d9udiHp9kr9lj57ZMjXY2Y4iE5/UAMX4VlUrik6d+zwabtFkitNHQaEs0vm0kg0LfEfnzvXCf8Rp8J42w2r/WWx2/F026U28Nbt+P+wO3crQre95hxk6F5a5IIzaasxUltxz7nG5x/k85lpCP76VDt3S/mbvleNvS+5Z+lvucT1viT74agHF0oVlGQ/qJC9344XiR/u8ARl4k5nHcO3SJXzzWw/h9OnTDOnh9Hsxn0rIaNKZW4IMnJVWic1msm+WR60ePKoswdll/PgZFu+zsuo6hzupUWlAuFGZMQXCRn2Lz5Fj5TtUa0ILE8HMSgCdEcfh6LzJMrZx03q1AUh6wuybhovHwWPlsezZsxcf+uCHMXVzGrFIFLlsFnY7Fb48uDk1qQif8pMmI349yp2fTwcrpjve6mh322IPvQ52ZJ/S7cI8+cv9ATg8bmXs5y9cwu/+4W/D4XVg566tElahNvi77rkXgz19yCQy8Hu9ZgxIyn58P8rRkFKVwjVUJrLB6/AiGAkiW87i+tQ1JHKzSGcW8OorL+Dlw0/g5pVpbB5uw47RzTqXoXAE7b3deP7IERw79Ro2bRlVL50Vk2DIr7lsZkV+/lypij43k8nC7SLTmgeHDr4D9x26D6lERoaWYu08PxbS38IaUDpV24ozxDU7/uS//DmqNOCtnSgRie7zC2/B/jZR6h3tXerLHjv2Ktpa27Fhw2YzsZBIi+OdlZXLly8qiw8EfYiSUczrEqNbka0Jp8EckLqUmXxvV2e97VLC+PWrqk4wa+N3I2CTzoOlc9LAcp6c2VtPT5+Y4jiRsWH9Jj02Nn5NqPnzFy7gvvvuQ2dnF1599VUBLomGZ2n64MEDhk8eVfg8DimHtYQC+MiHfxLdsRbMTk9qtDAc9KKcSasZE/AYzv6y06OWBOU+LZlPYiUsuU9VaVaQ/+TjJEWyiJkaZVLZOmp83Pqd97euFymVyUAYxMT4VXHOk2L48e8+imuXL4BKkCQdokPnfhQ6vS4dLfvBuW9Ky0gd0aDHzb3po5vee0mv4fqiNgGnVvg8VdocTlEWs4fO9yC/g9pt9ekZBmGyK7m8AjyOwrIS09PZhb6efrS2x7Dv3oO4fv0qxscnEI/Pa1qG0wbcKwzgOzu7MTDQh66uHgX2DGr5vVh9YsvlTka+bicOaOrQLfO7gv3Xvq/7BYEv68+TX+CNNmgV+XDLjq90L9O1jN9Z6odkl+ufb91LHJmJTCN1+vhL3/5+RuFefw4pMWlFt3IEJLl4/b16mcs8bj1vMbJYRhGt0WEuRb9bDpGlKSs7aTy4ZmC1xecuNvGJdJWbWrw3ogN85sqKvtaFbTw+y6jezoIjSxOfz0yaN0bKQrLbHepZ+wJBoc/XjG7E+PVxfOXBr+P0udckdkJHS8CQJA+rJJ/wqL/OzJmiFRyFCfjolMwIDI0CNzhZqdiDLZVziLZF9Fo6dTpilj9ZslMg4HSYzEyO3PTAjOKZT9E2jWhfb6+ytmqpgjQdcs2u4+I/j8enDJ/ldb6mo71TG56ZFuk9P/gTH5Kx1ggY9doXx9Nu/azHFzGXrw9+zOO3VMYUItY3mrWuaNx4fBzD48w+H2/tYIn5Bv7xOw/haw89iG07N4Pa0NRWi4VD+PAHP2QMaJHf16eyPcd2aQyp8czMSBQdnBjIZ+D2OFQ6ZMbLY2JmVCTosFjA7/2n/4QnHzuM/u4g9u/bg0iIMq/AxMR1vHbxInzRTqxdv04Zbo2kNW5SwWalGkftafbZr12fAEVWwv4ofJ4A/vtf+h8Q9AQ12uXwG4wDj5fXyVxrAyrjMTMQG7s+iQe+8g3EOnsQjMakQ08BGDrWqQlKnLbre4YiUV0r9pZ3kgkum9e1YqZMngA67PFrYwiHg9i+dYsM2fzcgs4D++QCb9avB687DTlBdAJGRkK6DnxcY1qRiAKY+Myc5tk1A+0gIU2rggdqvpNohmvqpZdewe679giId+rkGT13cHgITz11GC6nT+NSDCA4gFbMJdDVGsGh/XtwcO9ulIsZsdlxEsAC4Bp7sTiyIC4Nbn3NFS+55z5Y7vGVnr/0cWv9Lvd8rl63w6t2mPav26OVdePGBM6cOCFsQDRMwSDI0astViZDYq4OYANqDoNq5561QHECtNbtKQF3GttkxY3gVgog1UfI+Lxqof6FKfdbrZjRVacL7V2d6O7r13TBuXMMLoxmPdthFDiicE46lcKP/fj71bbxepmBc70kVXHh2mFLhY8Te8E+PJMMOnID4jR2lpW3t/J2y+Evr9zeaP+t47bu5Z/o/0TsY7A11nW2WptLH3/D+ljEgC3/+WJ8FAskL2ld/bK+fvk4OQss26mJqDtx6BpNatKDbuZYLVDTSgjTxjLYG35myV0QKAMIujOH/vrRE+uzms1JkrrRCjwWs+66Y7qdhUpiAJWVOUekiN9SPbML/ELSjcHt23D21VfxhQfux/jUNBwel8rqNLRdLW1ILCzIeZAxa3TjRqxfuwa9PQZJLi1vqjexH84+fDIho0pGqnhqAecvnCKZmBYmEcIGQFNVWdMihiA6nY+z58wSq4WepbMXYK9qqwcE7JE5NI9sVJ+gwIGbmtkkjT8XJo3BoUOHsHHrdqTm4ibzXXL9rN9XP/91B18ne1G0u8ShW1zY4qK3mXPAOWsykZ2/cgF/9sk/RzqXxq7t2xAKBnWedm/bgY3rNyjy5Vy6MjYHR8ucKnmW6xk7MUUuGGOsMjxnhxkWsKRtN5n95PVrePSRb+Nzn/4kRoZ6sWfnZoT9bGnU8OA3v4Vo3xBG1qxDLBKA22ETk1kiOYdUNolIW0x9bsqdcvbc7wnC7/Ljl37uV9AZbcdCIgW71y2HTraR5Rw66+Slmg1/+hd/jYtXryMca0P/mjUoVm2SKX3s4UewZcsWtLV1wuFyoVCsoquHSOVhvHb+PGamTAmdqnWFfBZrR9aghevA6UKkJYyxaxNCyy/ebEYYhOuCFRmWv5XI2LFIP8rz39XNeXE3SrmsRuHYV+d67entV+DAgItrbmpmRq2AD/zEB7WOL128or4smQftdgfSmTI6WtvR3hqF3wH4nDUM93dg/46tGN2wBtnMPOy0E2o7m4Cdzq5aD3zUgF7l1ozHotkeb5YhshHOc8k9R3tKIiJSrZ46eRInjh9RVsyKAzuL8QUGVgWEg2Z/FYtZFCpkgDO2Q3gSBXK0h7TzDGa5Dwk8MSQ/1uw3E4cyy+w2n57DQJWZPF8bjbVgw+YtWL9hA1599SQee/IJnD1zTiJJvEbsy7MKM9Dbp3YV20b8XYqMqtaYoIGBF9eCNfViATitcyJRlwayqGbn8s34e7Pr04wL3sLWLPVzVnKymv9jomuwS6trCVi8AUuTRj5O7EVjImS7/uIdZOjaHqv3QN7uDt0K1JfrnynTacLkdqcOneQqyszzRqnIOL+yuLRpzAlsqTns+ORnPouXjx2B2x8QGIyMWsyQmdcTiEZnzvLpti2j6O/tQ8BviDyK2Yzelxde35ElP84vV0kfWcbJU0dx9txpnDlzVpkhsyOKMHAz0tDSiJL0ha9lZsZ7Glxr7lQ66IszvA64nJxfNeNyFhKb/dFUMi2kPGev3/Wu96j8yr/zseWCOesxi2Vq+c3c3KEzqzAc1mashsfFDcASME/Kpz//GTzwtS9j357dyjzIhBbxB/H+975PWWR83vBfO5xeZXKVcrXBoVfhcVCbuogiKTc5Ds2alcsNp9twyMdaIpi8fhW/81v/AcePvojOtjA2rVuDvt5OPPToo7AHW6Vv3hGLIBr0I+h2Y3pmEsl0HG3dnXD7fbgu/nvWD1wq8X/sIz+HNX0jyGRyqDpJv7yyQ88XStJB/8Sf/SWOn34NsY4u9A4PYz5p5r1Jw0owYCzWrl5rNlcS2t7l8eH02TO4MTGpUaRCLoNiIYc1wyMIRwIS7GBJdT6eEkENy+QiEXGYeXBmzTTuqVSiPr5E+uDsIp0sQXZcvyx9WzgRfg6rA8eOHZNDp6OYmZuTUxhZu858ht2lNfra+XOSUq2UHWr3BDxOBH1O9He1YvvoWmxZO4z21jCy6bgcutEqMDLBdOg1i+iksHqG+GY79HIJmvFWWypf0Eggs/Hxsas4eeIYxq9eRSjgh8ftVK+btoF/V1Wsxj55Tsk49wtbUHTkGhcjer9WVVbNMVSWurnuLedtnCtBo06x8tEOxtrbMDA0iP6BAbR3dSMUDgsYyZbMd77zqK5XZ3uH8Df8/LVr12okddu2bRoxVPWvjqy3An/LYSrYqLcFTIBHURrTLriTKaU7dfLNHHrj8VtBk/WZ/Ntb7dAlLGWpLDJD/5FDb0guliGXaHrB7zBDZ8ld6mElIzVIh6458VxBoySBUBCf+fu/w+OHn0aso00kISkazIE+IbHJR75+7Trs2bNHc7cssWtEpFgQAI4zzjQCfJ4MJ4nTHA6xsdmcBHeVNDZ0+fJlMaldvnJRvV72ulm2V9+X0oleQzLDjUhnzjhEI3BFU9K2CG+YNdGYsOQmZHt9rDEcjmLDhk3YtWsXevoGUS4UBLrie612u9MMnQbMZIyeRYeu311e+MJ+XLh2Eb/9u/9ZWcfopg3irq5Vy9izcxe2jG5WC8nowzulxMaxNQuQVK0V4bIxyyGmgCVEku2w9GY3lQJVDioawxsfu4RP/NHv4eXnj+CeuzejsyOmjHk6W0RHdy/aI1E59XDAh5mpCSQz1BPvUq+bOukE73AiwQ03Pvi+D2LP9ruEOSjbjeFeKUPncbl8AfzlJz+DdKGM3sFhzKVSOHHmnAz0pg0bDcDR7Zc05sxsXPrk5AunAxaRTDiMrVtGUcrnMHblClqiIQU7dNbBQEQjSizN83o7nCZA5d/p0EkqRBAcqzwMcEQNHIlodpwOujUS1uMMAPj4ufMXceTIEc2Ik8L1/MWLJtOfX1BGHwpGzOdo3InpiVNBKitRsZBPznzfrq0Y6mmDg+e/xKpRDQ5BHpgR0QQyYa2TyTTJ0JslJM0cSjP7QYdgdAcKCupZnmalqJDLYn52Rv30+dlptcC6ezqVscfjC9rjwZAX5YpBjsuh1w27uCXYb+esen3EjcepzL1ONavX2F2w2yiS5EQoGlEbY3hkRNTNDFCN3nxYffRXXjmKIy+/IpwOqYKtatfAUL8qPNRG4F62FNcs2Wbr3gK3ygnWqZhpQ35YHHqjM3/dNa3VMTYNLWPrudZ3XWmN/CAydMuhW+f3X71Dt4hJlmbojeXz1TbtnWbopTqVKz+DF4VUkNqcJHxwuzB29So+/8D9mJlbgMvnUe82xHlfgppInwAAIABJREFUjmLZ7Ni3exeGBgYwONgvRifNqudJSGGAcLm6qpXbxllqm5yVKgAinCmpbOr2ULGsoFleOnX2LunkreyYc8c0urxRRpSZLm8aQ6H4aL1czuerlMfyLzNVhwORSItUnThqtGZknY6JmSWPwUJIN26ARvxBM2O4GNmvUnKnPWOwQeNvbTAtfvGi2hDpiOG//sWf4vHvPoahwX4M9vXLoLJTThAWR3V4KxZI8FIWAlh99Sofy8DtrKnHSUIOh8MjZLrGjMoGqESHTt6SjtYovvPtb+JTf/MXYpUb7O9GMl/CtYUUwi3tiPh96Iq1yKkvxGfFT97R0wm7xyVEeK1KMpY0HGUH7j1wD973jveZjNdm0M8rOXS3x4dMoYQ//+u/hTsQ1uja2OQkjp44LQAeMRC8nnToVMebno1LsYyVE47RcU2EA0Hs2rVDVKqvnT6DjvaYsnYGi+FQyyLYkcxwdOgsidPBM1DlumSGNzZ2WaV5VpJYwue4F40/mdw4o06AHNfE4aefUYa/Y8cu8RW8+PLLWocuj1evJ+qfgQhxBxH2/OdSagUwYO1ub8HeXZtx144taA/7USqkBdrUPDe7+wJZmF4n9xFvzfS432yH7nT56mqBZSNhTNnSeumdUxZHj7yMc2dOY3pqykyNhMIoFPPqpZPfgQ7dyn4XnaaCSxN4iuHP4zNjZbUqcjmj18CbzeHCwOBa8RoMDg2J5Y/XgPPoLNETuGgxL1I3/cXnnsfjjz2mNicnFojf6erplC4Cgy8yLfJzeD1543VmQmDtOyvwuGVbK/XJkX86j0izgKrZ35vbGPMOK2bqP3Lorz/Fb3UPfZFpbBm2umaLQRf6DjN0bmKLTclk1hWVFKl2NTs/h/v/4cu4cnUMGYqnlItYs26Dyu0sRVIta/+unZIYldOhk64rjNGhc+PkcwQFsTdv+mecddW8bn0+mP03ZjwC5XgNPSqN8fkL59Rjzeez6rnTMBhOeYN8NyX4sCG4KBsMA9/f5XQroye6lexfHD9if81wupuoX0NgLGPrGF7fA2qM5JtFuLfj0Hl8zPDIgEdHYSHtWUXgd2/pbsdzLz2HT/713yCdSmDzxg2iKr0+fhWHDt6NbVu21zMoMmcVAQeFUVhVMFKqPg9L4SYb0qavGVEY9WoFMneYUmkph5aWEP7yL/4Mn/30A7hrzxoEYy24OLWAQCQGHwVrWqIY6OlCqZCRQ4+0tkg8hONVxDjMz8wDZRt2bNmOj/zETyOXzmgWuUJxlhV66Bxtc3h8+PTffxG5ck3l90Quhyvjk0imUlovLLH6/SGcu3AB6UyhrilfhBTNrk/IMHO87eqVS+IL6OpolZPde9ducOyK35tOnA6dqnjEVjArZ8bNgIYldK4jYifoCMRw52Q1ygtbpaz+OV/P9UuWPP7c3d0rhzG3sICXXnoJu+/aq+fPz8Xl2OmUB/sHkVhICuTpczmwZqgfe3eMYsPIAAJuO8r5jAhmLIdu5reFDV6kouL41psp4bmaw+B3cNTHGVl+Dnh9KFeKSCdTcuzhYFDgSqrZnTpxUkERWwdt7TFNlhCoKpQ9MRzlmgFH1rULiFwnOQzPNSsvYoEsFGQLgpGwAjJK5a5dN4pIS6uuMadU6IwJ6tT4qsslilcGUOSLoALiF/7b53H5wkUFZrQBxVpJVUS2+/bt26e9TvtgYVVoW6xzYIHx+LvG8ColBQ1v55J7ow9Y6tQt+9/Y27aebyUmqwWEP8gM3QrqbBMv3FkP3RpbW8n5NYtw304OXVHrMmX31Rz7nTp0D8k4kkllSVzkqWQG3b09qFSqeOrwYTz08LdFDMMJpa6+HgyvWacNSqP3gQ+8Hy6W2aocBzEodM6bcyMy86cD6+vuMf3sbEabmmNyKrlzJtXpRIZKVV7DFMcNx0y9cfb9zJlTcujkaKez5XuSAITlMjKJOR0uOXS+Jx05M3IadDpyGm9mszyndOTJZEqfEQyE9Rjfi9k/s6fVelUrn//mPXQCgmisOPpF42IRXbBv6PI4UWZL1QF848Gv48GvfxUDvT0qISYTCzJ6++/aq+/kcfvk0Imad7uMljuNJbNt8cyL6944dHMzAZWQvj4P4vNzGFo/jOeeehwf//j/LVKPgQ3rcXU+jVA0BlcNiAX9WD8yDKfLJqQwMRROrxNVqtI5XJi5OYNaqYp1A2vwi//mF/QcVmpWc+jZXAGBSAu+/OA/YvzmDOJpluntsJHitlLRtaURJjLy5OlTKu23tLUimy8gRsGOUkll92q5hNnpm+pr93R3ID43jz27dyKTNBKzXBtcZx6vAR9aAeArr7yk9cRMnX1WXnOW2gn+4rVAuaR1aGiHswiGIlpH8/Nx0bkSmX38+HGs27DRTCt4/CrxT81Mix61XCSNa0W657t3bMb20XVoiwQMvWs1T41ZM2zIUcP6dRFGrD6uykffSodud7q1n3nO2PZhAFQukgWwqEzYH/ChUizg2tWrePXVYwpyGHQTN1Mq5DRfLrtFJ1mvlN1CWxsBFIo3sRrCKhL1ztknJ4alta0DXn9IrSRJJ3PSgLTNlC2uGaxMKBDWtW5taROz3GOPfhePP/pdtTmYmU/NT2sahmOqbPsxGOZ1sqoAaifWxWT4HS1Mgumnl4TA/2Fx6Mtm6lVT+Vzq5/65HPobQHH/2h06o9rGi/HP7dCpNUwHyaxDYz2z8+js7sLNG1P4m7/9FMYnrmscKhKNCVBGA+2vi2MEfB71NV0EyZDBrM7Zzk3EJFH9rJJhgmMPURmxhYatbzKXm8xuDAYMHziNhSlRc88aIA3HTfjeLMOz7EujI451yj6GWvR6jnTREDM4YJnbmnVliY/n1HpfOj5DPWtX9povMGN/PZ9/Y2C1ekmsuUPn91L2USjqOCS9mckgEU8ps0gU0hhetwavnTqN3/zNjyPo92J0dKNmrQlSOnjwoIIiBi/FQlnc5nSurERoRIsOg4Qr7EcKaGRDmTP8pPSsluQQQyGS5JT0PNrfv/v7z+HTn/o0uocHkLF7hDynjGwsEMSmDWtUSmXPmdz4nqBfrRcC7ejQq7kyBnp68W9//peRSCyIWGm1kjuZ5Ihy//wDX8Vrl8Yk0FKy2bBxy3YMDQ+rGkN1vGymgGvXx+Fw+ZSZE0S1bft2OfyXX34Z69eMKEvnxR0ZGRQHAUvAqQWDsWBpnhk5HZCFWOca+M53vm2oWrduVtDIlg6fyyyTo26cKiDfwJkzZ5TVbxrdouCWc81cYxcvX9bf6XT4OHkZRGQTDskR51JJuF0ObBgexKGD+zC6bhguWxnVQg4utmLoNOoOXdMKdhMgCdvBW4WT3G9eyfd2MnQGgtyrCohcBmfAvccKjMbFvB6tXY6zkX/i8sXzArJ5PS44NM5kHKVlu6y5dAt/QgfN4Lp/cECOlxVAOd1yFYlkBr5ASHuegQVvdOo8P8rui6TdsYlYhhWEsUuX8c0Hv44rly7Led+Yn1JQyaCQgTBFj/gzvwszdautppGqOo/7rb664Zh4Ozt0tSkbJnDekHi8xQ6d+8cKHnSOb754iynudkrMS59TvUO1tdsZgm9csK9DnRLuL4awW055qXNu1iORMbxNcZjlzs+dMs2x5E4Hw5I0y13MUOho/uGrX8PXvv6gjCUN7pat25Uxco573/79OHDPPZifvolaqSDw1dIsw+p9Wd9/pSzk1vkyRD+vv5nxNb1/fZadG93MQxrGdJauzWeY0TPz79a70NFbka35260FyMDAcPGbF1ivb4yEV0cZ1z+7ceyjTixjHcGi4VYo03CrE+jEMwmEWyIyaJ/73GfwxJOPYXh4UAIf5K0mWGvfXXvR29svulUSbIiLusrsm8GSec9b57H+ADmKyNBHytl8VmVR9o05KXDx8gX8z7/6a7D5ffB1dIu5rbOlVU69q60Na0eGkUonEE/FVf6m7Cz1xYksr2RLopH90Ps+YGa/85k3OHSdPx6fRpdsyBbLeOSJp3Hq3EUcPXEK0Y4OdPUNIpvLqXR64vQpOXSuu0rNAa/fJ251Vs84R85eNlnLrl69gu7OTnR2tiE+O4eeni7Yqw61ZugwmHlXaxU5DRr1r33ta8o0iUVgMEAiGDouvh8DJl7bztaYXk/gFQMvyqAaToR8nUjFtJIY0PBakMjmxRdf1GgdWegqhTz8Lhe2blyPd73jAIb6e5Gam0IhldC4F6c5LHIYsvtp9poO3VJZrDIYtdbzrfXRuBZXs4vNKpCN9qcxk5OjsEmXSKt/uaBCtElkdSOeRqNgRrOcLHKcApifmda4Kx/jObPkUunAGTxRvInBFAMEBrLskVu0qxJvIXOhhwyQZs02jOabMTe28fIlcb1nKKvqdAk0ygydmBOuk0A0aAJBh0Nod/IX8PpzjzDrt6Sfl+5tc16qb/seerMpJ4EyV7mtHtDV9ShWGVtr5r8cdf+1aOd/2Bx646ZgqdM4quUd+u0EKG+1Q2eGzpI7jRm/Cg3X5NRNfOmBL+OlI6/Iaezfv1/ym1xcd999CJs3jS7Oi3tdpmTVyERkvnfdsdRPwvIOfTV5SONkzYKuO3S7MXyLVQzOrr8huXn9e9KhN0a1t+vQLaf+Zjv0qsMGu8sA+F599Tjuv/8LoqbdsmVUiGOv263Mg2psNIblPKcRHOILMFnH66sLFlOdFdTU6n1NJoQsYZI2lc76d//g9/Hi0WOIDgxiNp7CQGcnhnr6EPZ60dXZIU7ym9RVJw2v26HslKQelUIR9nIVP/m+n8DwYD+S2Tc6dF4fi1iGZVaC4lhyzxQrSGRysLHd4g3g5tSUsmlNNfhD8AX8rIDDG/ALhBZPJBCoK/xRCz0Zn1eAGeTI2UIcPd2diM+RSCSpgJSBaalcVEZNJ/PQQw/hrrt2y7kYljCWkk3Vhw5dTIDFgl7PGzNHrnPyKywsJPRc5//P3ptAyVGeWaI3970qa983Vam070hIAgTa0IJYBMbteT09c97MeWf6td87M2/6THdPu9tre8FuYwxmMzsYsLGxsY0xYDaL1awCgVa0qyTVXllVuWdkvnO/yMiKSmVmlFQSWsg8RydVGRGZEX/88d/vfsv90iEpMnS62o92HZdxnDZjujBUtqd1WEy4bOliXHLxYtjMSaSiEbhsZiSiQZHvVVcI5howPGJV3e0SO6fFc3YAXX1ETboy+NxeAg3UOdckVGZlTwF6ucie46L2JmVq6Vi5NIS2pTUkrGnWLroJaucijj0lYvngcjwoNKOpXmYDOg8hQ2dWO/uk0zitqKzCoT2f4uUXXsTBI4dR31gnMrEsgeQatmrVKixatEh9VtL5PNqzPM6eTgO6mm9y5jwkRhhgBJjnOqBrDF27zvOOoY+ziDPMNDfLNrqZ3D5ZQDey0IzOQYuhS0lPWr/7lVe34Je/elKYOQHtipUr2XRJrN3rrrse1ZVVUj5EDXVmWQvgpnmuBihjv6sBew7wzmKzcsw4a1GtHc0Auh7MVaUOcdUzPimHpgVXCsWUspmP2txiLIae/fAXZkCTZ+hMymGOApk2M/gfePgBPPPHp7Fg0XxhnUo8hoa6Osyfu0Dix6l4SvIT2IVNzjU90Jpiojba2kIhLF50tO1qV7HKCticNun29q2bbkJVW7uottVXVOCiufPhsljgdjmFxfb0dYvbnvXFNC5Y1kStfESjuHbD1eLyDARHZQ6bmF5Pd6nWqjKtFEeADMcV/OCWn8BbVilKcb2BgAB6YHhY5hHbjrIOnRrfwyNhmKyqoXa8p1vqziXXwWmX5DIqGFrNaqMetvzs6x5I1xSreRmRaFgYISV/KdG6efO1YjDwtAjoLI+U3unlarkbFyR+Fz0kohPAntuBgHhy+D1M0OLxsYQiBsBbb74tDHDm7FlIJeJwWZLw+zzYuGYlpnVMQc/Rwyhhb4HyUhzrOiw13vkAXeasEv1MGHqusJ40PcoSVMpeL7R6bjJqvvg3805Ydim67CE1Y11ULXUSpPJRWmde5FzZtCWpGlNahYzqTpYaPnUu65YIljvyxfwYAnk8mhAjoKKEjYRMEjrh/W1sbhADi5UMvLeXXHIJNmzYIMaZloujrQ36a1PHI3nOl62dbUA3wg8thq7td94B+rgL1AF6duzbyBWmfc/ZBnT2I2ZTFS5qzD6NxBN48te/xh+ff16EHegy40M8c/osqeGuLKtMx8TNEh9MJVWXe+aVBdIipCGvE13OsgxkU+wT3D8aAx1jojK2af1hKVFLA7r6K2PKefp7JQDHmCbrYHWayCe6+dWjMi6krPrO8RN8LIae7/rHPBW5r584yGQgi92M6upKvPrGa3jokftlXNqmtMBFhmy1YvaM2Zg/bx7cdrdol2sAriV15gN0YcvJJOxOJ/oDg6q2gFeV8/2/vvx/I2qxIBxPSJb77M7pqGZ3KrMZtbU1Ipk8GgoipsRExEW0BKIxxIMhXLvhKkzrnC4Z69kxdBk/ncuddej/+C9fR0VtgwjLbNu1SzLr6ZLtPn5cDBePu0R6BrBsjeVskhQVi0qCI4VEKO/JjHHmZDgp4uL1CkMODKkVD1zUJQQQDspcZjyc4zZ//ty0HkFK4vXUj5fkTYdVmHlbk1oWyH0lT2MwkA5B+SUcMDA0pMZh0+WAB/YfEkOAeSax8Cjqykowd9Y0Yecepw1DPcdR4nHC7/VIEh/VzWSeszuZiL/S5c7KBFWj+0wDer4FWVufGD8vxE/V3uRjsq6asSzPraIqS2Yb0Kze4PNDWVUxKNNNdcwU/mGeh9ZqN8kWqmPCYBlZc+lomAZ5NiFiIxerQzxE7LImiaUwqZUMfp/cT+ZZvPDCC3KvNm3aJGuVVDNQmlQz9nUJxxqg09goMvRT91BQf2Hcetmt64duZA1kb1frOQvHEIyA1SiGrgdqbeJmXLjskyRgkp+hG/3+2QZ06oVTB5zsha7Onv4BPPKzn+H1t96SLGPWb/N611+5QbJIjx4+Kq42xjKpu24xc5lSm62Mf2nBXS3rWtOuHr/fCS6nDKCrd0arRddcy1o8XZ1FjO05xhoWaFm2uneVBWh3WY0W0g2tGhhjzNzoPuWem5MHdLpyKXlqtvG8FCRSCp559vf47W9/i6aWRkxpaxGt7fraWsybMxdN9U2SfcykN/FcpvMH1IijRGhVPWetn7zdLpr8rAWOUTOfOvl2uzQ3+cZ3v40nn30G1bW1MMcVVPvLMbOjQ22aYbWgqrYKoUhYKhEYg04qcSTYTnRoCJs3bsKsWXMwzJI42kpphp6t5U7G6/SW4H/+41dQVl2H+uZWAXSnV80mHxoYFM8P69xpPASGQ9KNj656bic7JnNm4hmzrVnmVlmh9rRnRQQBXe0BEJLOWsHQqFpu1t8vpUw0BJgER/1xGgE0Hhhf7+3rll7qU9ta5ffJ7kXy9ah6rNvtlf2C4bC80wfFWHttTb2atGUxw2E1oaOpBhvWXIHm+jqMDPbBYQKcNpOUCrKckx6F8YDOpDhpHqp6npJk6GqWebYBauSO1YCq0LqpfW++79Kz4lzfE1f0Qixj0q3iYk8k4HH6Tsg9USVu5arVsJBEGCiQpGkkJNTa94QCr92dCdep67nK1DVAtzqckpxHoR/Oa7ZlZtMiZsszRk6BKnoP6FX505/+hC1btsg6dc017NNgE4AvAnruGSI9TkSGuLD0a8H5pai97jMEaLKATpdzoY45Rgv1yQK6dnHiuk0DegZsTiG5bbKArpWt5Rt0o+unxUuVJr5YprR128e4+757sW//AVXOdc5siUldNP8iiUWGAmr/aYryK4mIlE3hDAK6Zklnrk83+chyLBa72qFNa2+aBerqceNd6tkLp/Z3TrdkQZfk6QF0tiplVvHx/m40NTViz96duPmWH0mziYUL1HadLClqa2rGgrkLUOYrRSSo6tZrQmMaoGtJKhKfJfO02wUoKeLh9LoRYP9wE1DX0IhXXnsVf//Vf1bb0doccJqsmD2tUzrPDQ4OoLmtWeKsQ8P9UrdNaEoEgxju68N1GzeJ+MoIY6n8KdY16lzuGkPXYuh/+//+f4ilzGifNgORZBKlFdWSlc5Mfq7/w8NBBEZGQO0cMnUCCTW9acyQpQcG+xEKjki5VGWV2nGLdfj9g8MCwAQO1pknlHhavyAiGc+sr2YTGEIFtzOxk2By7HiXAH9VmV9tciNVFAM4dLhLwIEKZQRyuqTJCGmv7Ny5E4svuliAjGGSpvoazOlowtrLL5Hqp/7u4yLOAyUqZYI1FRVIKmoedSplls5kjKGz/7maLPnZAbp+0R33/0xzqNwriJawppGZ8euJGam0DoCUgUk2P3NcVADnjeXc5RbOb+4jNetpqVhmyDuYpZ0OHfHzMVDnMw24vD5JdnQ7VB13tjnm97CRDGvk6cGKiyKgT9zwv/jFL+Qc1q9fL5LAWlJc9jpYdLmrXdYmC+iaUlxmDT0fAT0Th6VGc5qh5wIDXqSRFvPZBnQkFEl8khpbjxt/eO55KVdzuT1YeNEicV0xc9Tr9Kra13a37BsaJTsnb2GdrWqlqTa5xsDVd7VXNl9qg4aMQZQeNwGinBZiGpDSUp4qLGfpXhPI5fvH2M14Nj5mOWpnl71sqV2Exo7Pdh8WZknpZMgCIYdMV608IQfGZj0+n5TPMeO9qqoSwfAwfvf07/HSn19CS1MDWpqaEQmFpQf0qstWorG+QZKEWGNPKV5VwV19ZQM6S6U4x6JxBSVlZehnApjVArfHh3Aqhu/fcjNe2fIyassrYU0ClSV+TG2dgsDwkMQnaRD0D/UIMNoZMw0GMdTTg82brsKii5ZgNN0JLp+wjNXmwEg4iv/91W9i76EuVNTUoaKuDmVVtcKWnRa13O7QoS50HTsGu8MjRgSV4ui5YP4AWda2bR8iEY/KtXtcdqkBZ/370HBQgJn3jYu6x+sWYOZCTiAmiyfzZikeXfK8n7t27cJocFhVh4tQ1IiiPRFJ0OvrZ//3KCgVTEOC3db4YpIev6e5qVVi6+wuNmv6VCydNx1tDTVIxmOIBIdR6qFYTQyxUEiy4Jl7cjYBXWtIknnusho35TP4NYaccc2zakLc6OpzmRFpSTLxTfPCpZ8H6T+jxqjV9qkqoEvbVtFQpyFuAtUjEU6ojWuElUOEilSWrgK6zelK95lXFSIZi1d7QaTE2HNaLdKDndt4315//XXxvDAsQtc7vTLZxszY32rcv+hyP3WGfloBXV3k1Z7aLJMSreSsdwszoXN8ru6nTvNCLF2/wOvdtxqoU/lMnRC525+qMWR1e673sw3ozHLnQkWz2ldagp//8ld44MEHseCiRbju+s1YvnS5uD0jQZY+MSnJJpmuBGI+pOC/rCic6IprVndmrox3uWs4nxaZy8ZZXSmZDsTTMfBMf3h1aRFAOzE0on7lCS77rF/SQvjZx+sXwBwnl/lIvDNaP+FcV6E3aLK3M66qpKQZSWA0AKfboXoTzCl0HTuKn/zkVgH6ixYuQnCE4ioKNly5TjqOsXUkdcXZnUwTkWFG8pi3U53VrO0l8I8EQ1I2NBAYhs3lRCQWF2nX1955A//wT/+A+uo6WJUUQsMhLF60QHpgsyOZzcmWo90UqJPFUwlHMdDTjes3XYPFS5ZiNK6Wp0lf5HR/brH600lx7PnNOvdHn/g1Pty+S0rYvOWV0paVjMtltUvb3V0794huenlltcqi2YQmkRCWzfn5yp9fEnY+Z9YMCZkwBMDrGh4NSgIcn0fOU3qVrDaLvPM4JsAxoY7uV9atE1DoOue29o42HN6/D26HU8JONDgpaEM3Ow0x0WXop/bBsOg00ACgxjmTE/kszJ8zHauWXYRkdBSWFPt683GIw2pm0xwCjdrNSorC0t3w+GykWErJ8kvRETizSXEaoRhf6TG24smaJm03dW2ndfNUBGEEhJndrjZg4Ut7XqgsyRwWaYwjrDy9pkqLUtXFLkwwXaGirZtszGRWUnBSurQAQ+f+VI3ThJS05DyGSOi1YsiQa3A0EpdujH29A3jgwftEIOvvvvy38JeWq7kKoiGvtk3lu2pos2zNyEdb6Omf/DajsIphUlxmwGlF0eoa/671dMjV31z2N6s5FLnRiTkSakFjru2Cndku9+NvjinF6RfVkxmqEyakrv+5lnqZ3RednzP+mErHuPL9npZUkW+7ZolqLrTsfub5hyo9RLoJlYvlq+1ET1SQ0/Y1m9QYkQxuDnezkctday/I/ciEbr/zDrz55pv4yle+grkL5gsT1P++/D/9DPAYUVvKeun7O+fYOP4jXT2bscs7e2qNncvJzBf9vkbjY/S96phr52W0d/Z2kzCLo0ePCltlkhjrrqvraoXZ/O7p3+EPz/weDQ11aJ/SqmblJuLYfP21EvOlsWo22QBFZUhyLtl5BFo717QXQrIIJG6mLuAxKHjsF4/hySefQomnBE67C5WV5bLodU5rg82Wgs1mQs+xI6gqL0Mqqkgcc+0Va3HJpVdgJMp+8dTcVg0bc7pMTmVzRAoLQrEY7rrvYRzp6UUwoqBt2gwc6uoWRm1JKqgqrxB51eHAKGbPm5tWDIxL3Xd1bY24Up977jksWbJESvjYlIXbDnUdxeDAEErLyoVdMyTEayMrZ4w9GBxVm7ZEgtK8g6DwxhtvyDynSNLw0CAGjndJB6/3P/gQbl8JrE6XiCe1T52KfQcOiG45x7quugrlZT5Eg6PilVqwcB5WXrIclQ4LrEn1GRXnsa6lcsYfpSMPAiiyd7rc00AmrnC3P2MPoNGMpIOHIE2CI93gJHlPPUPJSC+YFMp9xgzufOs351mulzRq0n0/fy+TGMe1WevQeEJ+zti3qeGSuOoJSSniWXn11T9jy8tbsOLySzF71lxJgCQR4X404Gl3aH2+jdZ3o/HTBGv0a6R+HIzun9H3ayRSM4Syk3XHDIJ8kGz0ueodye6TPpG/1TnVT/IIAAAgAElEQVSSlRR3OgC90KBokzJ7YqqTR20/VygGb3TDc4GQ0UMwdr6cXRrDz90PnYBeyCVsBOhGFp4WP+SiRTflN77xDVnAvvzlLwvIcEHM9dImklqwdnpexoB+4u9MVjZz4vcq9zUaWdhGI0PWKcpmzNy1WKT5B129TLrauvV9PPDwQ8KOZ8yYBratDkfDWLP2CimdYrhHibKeeaxsTx/W4G/TA6C+xjMryTsg+Lit2LP3U3z1a98UaVmnwyvu0MamWlTXlMHtNMFpN6GnuwvV5WVIRlPS0nXdmvVYcvFlGA4zZkFAF0epJOWpDEh1z7Lt6+DICB567JfYsXcfSsqqUV5bj8BoRK7Xa7GLhv2LL74o7TBZ300DhyydErBk3ZyDez79VECcnzP2XiVAvws9vX3C1CVBy+PJNO7hOdD1vm/fXmH5M2dNl1plKp3xdzi3//LmG5jVrqrV7d6zF2abE76yckTicWk/y2eTangs46uvqYbHbUd4dBCVfh+WL1uKxXNmwJVMwJp285wKITGaf0aAYBTSK7g2MglNIZCPnxt6YlD4/DRRp1Mv29V/v/5ZygaunGtQug8D7xPXAY4V5wYNQArPsHRt7erVqvHLnB9dt0e9t9XoGTXCF217rvtvtP4a/fbEAd3om87Mdr1BJ1h7rgO60QPDAT91UDcG9DGX8fg4r3Z7JgvoEg8PhdKNLFIC6GvXrsWV69cjHAxmNJFVa2ys9632d1pq7bTMls8joHMhIhg5GR+k25gCGtTKdrEr3AjufeB+bPt4q8jBlvo9CIaD6Jw2RSRhmRhEQNdK1mQukifq5iTL+vSAnrlRaUBP2iEypnfe8VM8/fQz0hyFHoHyihK4PdTe9sDjsmKgvxuVfiaxKYgFo7hq/SbMnbcYgRCbsOcHdJPZjqHRUfzyqT/go5270DJlGlI2B+JJs8y7KrYjDY3iL++8LVnpXABZT7x2/TqJf+7evRvbPv5YFmUmtbHMiPtIopqSwvHuHpGJJZiTodMY4vhRVY7eDib3sV6+qrpC/mbCG+OrNF737tmNKp9P9mVowOXzS294NhE5eLhLNMf7+3tF+rS2uhzmVALxcBCzZ3Zi5YpL0VhdAQRHioBeoMrHaGGYLKAL4KUZppr7oAoMvfOXt0U2eM2qVRlAFzadUksUNf3/yRrk+uNzAbrR9xttP9cBXcIWusThCwLQhf9kJVZlW225J7YxoGdbeNkWsxGgGzEAnhcXVmkN2d8vcpkbN24UNsTYociM6sBcYmK6xBoT6eNpep2PgG506UYPLOPiIm8rOuwpNfbMpisOxpi9eOHll3D/A/egtrYabVOaEEvEAFMC69atE4Efm8mdAXSVh6uArr3GyvzHa0KToTNZaSQeFLGZeCyJ//W//hFv/eU9LF++FH39x1Hqd6OpoRIlXgdGhgekd3holFnpZmzacA06p87CSISu9vyAzqx1xWTCY798Cvu7jqKiugEKe8THUyI13Fhdyy6ykjPARZYlZgTbFSuvkAV5x86dePXVVwXs+Y+90lliyZi431+OWDyBkZGg2gEtRWnbEgH3HTs+EfCurFQ7ebGLmLTytNlkTpP5BwYH8Oknn0gsu9RfiYaWVrRMaccgBW8OHZHmH6Ojw7BazPB7XdLb3O2w4vLLlmP5xRfBRNnj8OgZBXQjhjeR5zvfHJWM8vOcoYuYUCyqJsmlBYI4f/p7+2QusbWznqFzP1UrXuvVbvQEn9ntRuvD+QDoGXLH9edcZ+hGD4yewecD9fxTgjWaJ9ax6w0Eoxs+WUDnOdMLQBcku0txoSOj4WKrtRjVM/Ps/5vpBz5Nr88roEt3OroDmcdgc0rGNZMlKyrKRADmW//2dXH9zps/Cx6fB0ePHcKKFSswvXMaSj2VGZe73Btd/Ih/64V99IaYCOxIDD2GaDyOKfMW4vF77sN99z+cblozirr6StTV+FFW6kY8FkKZz4vhoaCUEF27aTNqapsQlXZx+QE9HEnAXVKCW27/KYYjUSRSVkmKI6Bz3jnNVoxQ8MbhEAMypiQk3s1zZZezg4cOSdnSZVdcLqyc4QkmvI0ER9HT3Yfy8grJiJea8WBQFmvG5tlIhM+mx+MWsGc7WBqsZPF8ffrpp9j36R5YFQVtrc1wunyoqKmVMqn+IXaRs4lhIKVlqQQsJgU2UwqtjXVYu/JydLQ1YbCvB65Ucqyy4CQ7JU7ksTF6/o3Wp0K/cSEAOu83+6dLZb/NJpnu9Dqyvau0WU6lxGOjJdVpiYraumcUUp3IPZrMPhO5v9lr7sngw2TObWLHjuVHnBcud6MHJtvNcnKgbgzo2YOaHWeymFUGrbeS9PsYWfjclw8Fk7O4cHKx5CRn5jAXQq0N4TgwKDL0zJgbzQ+j8SdjUDtPqbkSBHQyDZZFMTubpYR33X07tmx5BVM729DS1iKA3tnZiYXzF6ChplXNUNbCIZLNO5bUxAxhdW6MzREN+AnorlKX9Lb3+ytE9vSRhx/HXT+9E80t9aivq4TPZ0NVRQmslhT8JV4M9gZQ4a/A5mtugMdbhjh99gUAPRJV4PX78dVvfQ9xE1tpplDT1IKUWW1z+vH7W5GIRTJJa9RC0FztbN5C44axcFZd0J2uGZoHDx9C15FjqKqqlhg6mblUY7A22eUSo4SfsaEImXkwNCJGAxd3Mn+635me1lJbK+74cFSRZLi+QSrVKWhobIaSVDvViZ55NITyUjeWLVqARQup2GfByMAAPDbLGQX0iS2qp7bXhQDo0hDGovaU14SIaNiV+8vE05VMJDKAronZaCRMGs+k27+e2giO98zqn7tT/b7s4851hq5psGjXfs4zdKMbk4uhGy3yY9+ZlF6+2UpzegssO8Z0ugFdStHS8o7a5CYzYfcpPiBqq9Hxr3FWpUGVgNH46befjwzd6F4bAbpUvaVLQ2TflKrGJTrbSlxEf7Z++B7uuOMnkhQ3a84sJBS1i9T8ufMwZ8bCDENXkVsFd+3FciMN0MdZ+mmGbnVaRD0uGIwIiO3ZvR//8+//BxQliqpqP+z2JOpqyuH1OFDuLxFAr6muwxc23wiYHVCUwoAei6dgd7vxre/9EGElCW9pJezeElgdHgHqLS+8hGlT2zFlaocwYl47PUVHurokeY2fdR0/JuAs8dFwSFg6jc/gaBhlZeWoqamT4zTw50Ld3NwoeSFM1GOZGrPPGTvnIk+hGX7v7JkzpP1pf283XJ5SHO/uxf5Dh1FeUSmd32jM1lRVwe2ySaOV1sZ6bFi9Es0N1RgdGgBlL52i+nbqSWETYWgn8wydzL4XAqDznjMHhIIzJCV8hmjYlXh9UprILPpcDJ3jxH2NcqSMxjNXDsDJECqj3z9fAF0jlBckoOsBufCEMAZ0vTBEtgXIv40YuhHgaPWjXCRZZ0vRjba2NnkYtHh5PtCVm6jTUTea/EbbP6+AznGhiIq0oYzEVYbpsIu0Lhm6yZzEP//zPwkznzNvDvxlXnEvz5g2HSuWrxZAz3iKdDF0fsbyHBXIxyc1ai73odFBUWSzWhwIRWKoqqrDLbf+CL/97ZOoqCwRQK9vqEJFmQ/lZaUY6g2gsa4JX7zhrxBX2BynsMudgG6y2XDbXfdhKBTG1Olz0BsYgdnmkozz/bv2SHmR9OJ2OMSt/vEnn4j7vbmtNdPjnvOTrJxzkp4jgvaRw0dRW1uHtrb2TPtOiszwWFYFcIF///335J0snAYrDVW6ZRliKistAdu7sR3qvAUL0T8YwNGjx9HeMVXqz6lA1thQJ7kDjJ/P6GzD5qs2wue24mjXEZT53DCxn7mujHPiz776NBQBPZco1MR6KdAgoYHGHJBjXUflGZCukakUvG7VYNRc7lqWOz1imiiOkbFttF5xu9H6bPQbRi7/IqBP5C6k9xFtAQPpWKOv09+QbPd79sN94sOrAro+9V87Rl2MsxKZcp3MJPrhGl2bdi56d7t2jHZ+RmVr+ms+FcA2On6yZWu5vj+X1T2Rscp5ewy6WWnnT0U3+d00OKt6NElpUFLq9+KZZ57GvffdJQy9prZCGDqPXb7kciycv0hcyLwW9utmMhgXGtX615pcjAcQDdDtbhsGhgZhszpRVlEFyh4w6/tr3/gX9PYdRUtbLdwuK+pqKgTQh/tHRC1t/ZUbYbd5kEjYMi53kfxMl63x10QZzEKluDCe+sPz2HekC9GECWanGzX1zXj55ZdhSUFi2BIbr6sTQ5ISqwwp+CvU+vLu3h6181ksJuyrt69P9lu27BIkYgk0NbUIqyfIk43z2OnTOyVsFAgMqXXtiahsp7udAM86dOqtxyIhvPv2O1iydBm279wt3ftWrV4j2fU2mxWNtTXSQW3WjE5ct3EtGqoqkYiOMpsMqWQM9tPooTqVOWZksBcyGESdLUnhrfy/XPj50BJkxys4amvDhNavU7lo3fotVUDpsjX9+qt5vrL7K2evF5MZv4mcuhGgZ6+nmpGXTd6yz3Oi7v2MK/yUkrZVL0au39YwQS97LnhxppPiCg36mQL0iVvpRUA3Yiifd0BnmZa/zId33vkL7rjzVsHnWbOnCYunHOyShZdg2cXLhbGTrVA9jjFjzfOiSc/qY+iyaIigNucfpBQsEadinQ8pE5UDg7jt9lvw4kvPorm1Bv4yDxprq1Ba4sXIYBBT2ztx5Zr1bKYJJWmHCWpSXC5AV5JmhONxPPrEb9AbGIbZ5gbsTtQ2tOCZZ56B1+mSBjSjwaAArwB2b6+wc8bM9x88IIYKvUcE9MNHjkj2Mq/v8stXIhqOSu9ygjQNAX4Hk+qog89w0aFDB6Vmn0lxapOWqCR9Uu2t6/Ah6Tc/ONgvhj0TEP1llbI/x9Pn9Uh71WQsiEXz5mD1iuUo97mRCI/AQkW/5Fg3r4ks7mdin8kA0oUA6KoSnSqMkg3osg5nGdRFQM9fkZVrfn7uAF2LgRix81yDReuGCR3nMkPXzlvP0jULXIDBwOVuBMgXOqAbLriixc5xzM3QyXI9XqfUQ99z75147Y3XcNmKZeKKZtywc8osXLFipTB2slablXFtNdlHZUgq/coH6MlkXKRnBwOjoldusjikXI4d3/7t219DVU0JGhqrJbvb7XIgGAhjzpx5WLtqHSJhnp2zIKAnFLUX36133ouk1QZPSYWUrVVU1+PJJ59EbU0Npk5pk3Mmyx4IDEm2Ml3ijIGzsQy31dTWyucUgZFmLCZg+tTpSCZYt35AtjFcxO6AdLtyvAjeVNYjeB/vPiqa7xw3AjZd+93HjkrSFK/33Xe2Sk+D5pYpYhCVl/lFKjbQ34emumpcfvESzJ81DTbEkYiMSqkdpXPMpsLNoc4EiOu/03B+FfAQFQF9PLidiofN6P4WGXpWTbfRgE1m++lg6BNJist+6Mb+VrPcz3VAL+RyLwJ64RlouOBOANATShRerxt/fPb3uOOuO3DR4vkSR6ZSnM9VjtUr1wiDJatUEmMNMNQzy+9yJ0NXlJiAW0/vABxuj3QD81f4pePbf/vb/wKYo+iY2oK21kY4bVapQ1+8cDGuXL0eQ4NBwOQqCOj8PlitkhTnKvXDX1GLuImNgErxy1/+Eh3t7Zg+tUMMEPa07h9Sy9II0Fa7qh9OQK+orBQWTgbPfxa7DWVlFXQviMLdxx9/LEA+d+5cAW6GK6jjXlNTLYbO7j07xW1PcCfQ83tpBLGZDX/73fe3igpdVXWdJNw1NtTDZbeJbv2yJYuw+tKlaKgqF3ZuikdgtxDQqQXOIEN26+DJrEond6zh/LrAAV3WpjRDH2fopPMasu/MZ83QJ0pYxpEkXRVRLpe55pbXv+ebNUWX+8k9T+PcPHpXe64HTX/T1O2qsMy5DOj6WI1+cmSuzyCGWGTohaVxWRdbiKGbrBb0D/Sgrq4G+w/swXdv+i6cjGnX1YkGeTJmwSXLLhXRFQJVOBQVMOS4q/NN03lXJ3bmfqZd7tQld7pcGBgchrfUL+1LLXYLwtFR/Pf/8Xc4eHg3ps9oR/uUZgH0SCiOxYsvxpWr1mGgfwQmFAb0ZMoCs92Or3/7+3D7ywTQTewSlwCef/55tLW2Yua0TphtVrz33nuSqc5sdNbhE4iZxFbq94vQEV87du+SpDfuU15eiXiI4GyRmnW62rkf4+50o4twTWODxNV37tournaqzRHo6Y6nNCiT2ugZiMQSst1idcg4VlDmNh6T7RvWrMSlixfCzfBEaBjWFGPn6ngm6JI/i4B+ksvVuN0vBIZeBPTCzWWKgH6ST0iuRK9CYD7eNX9+AHohhm4k/VoE9MkBOuuy+/q7UV7uRzIVw10/vQvvvveWMPK2llak4lbMmjEbF198scSPCegs02G8mXFmI0CXqkmTCZFIHA6PV5TDIkoUFmsK373pW3j9zZcwtbMVHe0tcLkciIbiuIgMfdU6BIZCSCUdBRk6s9xTFgt+eOudMDmccHnLUFJZjeO9g9i+fTtqqqvR2T5Fkv+YxMZzV/uQJyXRj7F1Mm+WrNF9SUAn6LPXtTTaSJnQc7xXrp1jQmOG+7722hZx2bvdLnHTd/cck+00hMjwOS/5fSOBIXy0dat0eWMyHfu3u1xuOOw2RENBtNbX48qVl2F2R6vKzhMRuKwmmNMNWRSLGcpprPQ4yeVnUrtfCICuGsPp5iI6/QWNieubvwjhysK/yXg4JjL4RYZ+nrnc87nTc32uz/5U2bzqLjqXGboWA8oXQzeSfv28A7rRA22U5Q6LGXS5c654fU688NILEksnODXU1cNlK0FdTT0uu+wyVTcgxnapDnG/ExyNXO4Wtk8URTkbIglFmrPEUnGRl73nvjvx+z/8Cq1tDcLQfT6PAPr8uQsE0EPBOJSEzRDQGUO/96HHEAhHkDI7UN86BTt27xNgLfP70dhYL2BO17qU0FmtYoxQ091XwtI5O+ipIFgfPnxYtnV0TkX3sR4k4woOHTgszJyhA60kif3T+X2RSFh139vM0oGN94Mxco4RqwGY6c5kORoHrHuvq2+U/WmGKdEIVixdgqUXLURNqQfBoT54rIDHZkIyTjW/FFI2+1kFdMP5VaBbWhHQz3wM3Qj0tfW16HI3GqkJbD8dMXS9mz2Xy33M9akmPWWDOtW6tD69+r7qZFYC+Om+vXk70qY7bRnFUCYwHDl3KQL65PolGy64moKbrqGKJLOl22uGYmEBUjZqKfX7sHP3DnzrW98UECz3V8DnLoHXU4KVK1cKs+XvSf/zwLBkwmta7ickxaU/oMudv2d3uNHPVqQEVLsN4VgIjzz6IJ789c/R2FiFtrZWEZahB2D2zNlYt2YdYtEU4jE2DaW4ijpDzUhk3PpMmeN1UFDm8SeewpHufgTjCbRNnY53P/gYdifFavyorCjDtm2fyHVWVtVIRjoV83bs/ETea+trxL3OLnDbtzOTHVi8dBmCwyM4fPAwRodVmeLGxkaJk2/75GN4XG6898F7mTp29nZn/Jysn93cJKkwFFI7cJlM2L1zD9raWrBw4UJEQ2E2eoYVKVy3cQPmzOxkPj8Cfd0o8djhtVulL7o82w4V0CfSbjK7TeX4B86ozWXu7VwfpN+4vp+57u/sttHZfc95PKMv7OKc65197rXP1TarWrtV7n92y9Zk/CRkOaaMqIWV5H5QBVNKN098ZWsHnKn102jdPXcAfUyCXH/OhbPc1WdH/zJ1v/WHgitmdvZ49t9j7SHz9wPXWz/aj4vLbQLtU41uiJHST3YWfLYBQHbE5CQ21cj1rm9Mb1KfJmjvRuemTe5C+xllYeonXE6DZZLuxlxx+WxvQKHz17vQsufGRMZH1dLP/zJqXzkZl52cezK9GGV55tnYV1DCYhb3udvtzDRt+d73voPXXnsNV1xxBWprqgSUWOJ17bXXStyZiXF2izWtAJhWMcsy/LRx0wCNLm7+o4tfSSbh9Djx4EP344knHsPUzg60t7bA5bSj93g3rtqwEfPnz0c4HEcq5RC3vlo2xLPWDFRRQZd+6IFgGPc9+BjMDg9GIgl4yiuxd/8Rua6mxnp4PW709vQhnoghHIqAU6q8rAKHDh8Uf2pzazPMZgt2796FWCyORYsWorKyCvv37cXOT7Zj5syZsrAQpPn+9nvvYkpLK7bv2i5egNbWVkk+5RgxPs4Ye3lFBYLBMDzuEomnez0uxGNR+Fx2xMMhBPp7sWThPPzNX38JFmq5syyPWe3yzr7vKgASUDjCheCYTJ7btXdWNPBvWZe0+8J39g0/yfekADLPx5zz3QLWmefePm4h5tKSoy8252f+ftlMChxr/5zrKTI0aA37rZ8Zg1p76plYWug1kfPPNij065DR8Ubb9etL9u/IeadzcCay1uW8P+a08FTSJNFTTVeF67669mta7bl72utHTwzcMwHoeiDLZsRnC9BzgSE/E0DXhRkKgdKpAJbRhCkC+tkDdLnv6X7l6eqyzDOn/c0FkzFjMk+RqrRY8Oijj+Kpp57C/AVzJVnOble1+NmBzelQy9ZYZ063cjJeGNCTSTV5LpFMCKA7HDYkTCl4PC488PAD+NnPfoapU9sxta1NssKZ9X3VVVdhwfy5YOMVRbEgZbbBQgEKc0plqilVaITQRygLRuO47+Gfw+r2Ia5YEVJSCIyE1CY0iQT8JT5JdOP3k2kzXMBrJZOmaiGvjS/WpxOQtSz4I12HsXPbJ1i2/GKJs3Mbnya66Jnw9sorr+BYT7eIyPioCgfIPvxut4eiOKxhtmOof0BK8ior/Kj0eXC86xBS0SC+cP21WHrRApgJ5BxGAm56gSOgyzqj/afAilpowbckT71boRquUxl0vpeRwWnJvU6PzcOCWfKq6AgNhnwvo/XH6PyMjjcCMqPjbec4oOuvLxeg04MymRd1JzQCRfJpsaqTyRDQ04yAOSx6TDX1/OWZCZ1RPqY+5lIc73bRQP1sA3q2dyD7OoqAPmbQaGNzLjF0I4PH6GEyWlAmAugEOE3SkqPFjO7bb78d5RV+cRNXVpbLQ7l06VLJGpfYcZis3o1UIj2+eRi6OIhMJsSVOBLUJnfaoZghZXIPPvIgHnzwQQH0jtZWceEP9fVmAD0UjhsCOhl6VEnh3oceh8Pnh8nixva9++Hx+YU9H9i/HxVlfgH36upqAWtKdjKRjeBLFk9wZvyb+zCuTvCXuLoZ8Nid8JeVSAIcP+uTRjN+OZZ16UeOHZXa9Jq6WnG3836yxj0ai4lnYWAoCCUWF+9DbWU5Kkq96D3ehQqfC//1//xPqPT7xgE6Gfq4RbYI6EVAz3L5n06Grl8/cgH6BKZfwSXKCNDHlOCyjLY0oOttOWHopwvQNQDXv2tXcjZd7rlY9Tg3Svok8xks+rtRZOgnzs0z7XI/24DOZDACHxk6H5h4IiHA9u1vfxt9/T2YNWuGgDrjwczSvnjJEtlvZDgox5jS9C3j2tXmW8aMVi1sPaAnLXRfewTQH3roIbS3t6G9hVnuKqBv2rQJ8+bORjAUQyplK8jQTWYrEjDjpw88KoButfvw4mtvoLG5TUC7p/uYNNIgADMHgOVoBF6Wq/FvTfWOzJ2CMmx7yntC5l5XX4vhgX4JMxDweb1s6sIMeO7LY7dt/0SEZCqqKtUkO59PjuV+DNcdPd6P5oZGeNxOIBGDy2aG1axg9tR2YehWKLCklHQDFtXVXgR0dQQkdn+OM3Qjg9sq2R/5X4YGuU6eWx8+5DdybIyON9quX39yATozWCbzOu2A3vv2Hwsy9FyDpA2WCt6aEtaJiRHnEqDrz3nc+RcBXUZAb3SdSwzd6IGb7HYjhk71MgIT2Scf7oSiCFu/+eab8fobr2Lu3NkC6qy5JgCuXbNGMr3ZiYzHWE2qS7cQoOsZOl3uBHSNoT/++OOYMqUVbU1N4hLXGPrcObMwMhqB2ew0dLkrJgvuefAxOEvKYLF58cKrr6OhqVWYeDwWgdvlzDTWIHtmJjtBnTXjBHIaMJS1lfaXyaSAMj9nljoz0TkejI/zuEOHD0uveIrL8PuPdh+XbeyZwEx61pozpr5j507RbR8NRdHR1gGf141EJITo6CBK3E6sXnEJ1q2+HKFgABYyD4mbp1mKjpYwHm70Krrc84/QmXa5G92bIqAXdrmP5RTmZuhIhwxVLE7BdLoAXftC/XvmR3QZxNoNltjTZ5AUpzcqcoG6Zs0UGXpa+jQ9MbINuXwP5plm6JMFbKPjJwLodDsTpCVBL91R6je/+Q1+9ujDwp4J6mS4jJlvWL9egJcxdO5vt6j90PMBuuZyV1KKxNAZj2cMnUl49z90v8TqW1ub0drYmGHoGzduxJzZMzE8EobF4ioI6AklJQz9/kd+AVdpOWB2YdvuT+FwecV1PhwYhN1mFbc6gZlGCIVfqNZGpk0Q5/WIt4FsMJmU82AY4vCBg5jaMSXDgg4dOoShQEC+i/F3flcoDfhDwwFh8hSf4Xft278f7BVvc7jhdjjh93lR6nOj/3gXfC4bvnDtJly8aAEG+rvTDJ2Z4Ml0HH1sNhYB/dyOoRsZDGwOVOhl+PyeYYZ+tl3uZxXQc4G6WA3nAKDrwXzcJEtb+EVALwK6fmHRck3ocueL4Mx/DqdT/mY3sB/e/ANJXiOga9mpV65dKzFklrIRMB1WR0FAV5SkHJuEmuVOQI+lWMtuw30P3icNVPSATm1zutxnz5qBwHAIJpOjIKAzCzscV/DQY78Sl3ssYcFwNI7e/iHxKiSiEakFp6udQMtr5HkzAY4xdYrEaI1m6KKnK56ALipvJpPEvpm1rrX7raquFqbO/eha7xscUNl71xExeFi6RmOBwM8+6hazKsJDQK+u8EtntWntLfibL90Ipw1QIhHJbpeE9nSGe4YUMCmtyNDP6Rj6+Q7o49aErFi9YMoZTopjqaj6ys3QU4mxz08LQ2fBSCEr5lwE9HFMvQjoKuDojK6iy10tIRIgR0rcywQdslOP18syNUcAACAASURBVCsueALYN775NUSjbJYySxLgCIZrVq8W13tVZY2AmhFDTyTURi4pUyoD6BElLsB+z/334LnnnssAOn9jZHAAV199dQbQk0mrYQx9NBLDw48/KVnuoyEFNm8Jtu/cIyy7takRvd3HRcGNc4Agz2sloBPgCdx8EdjJ1DUtd7rhue+0zg4BeLroydBnzpolUq4EbRoCVbU18t2f7tsriXM0digxS2I2bdoMBIZGYbVYUObzwmY1YbD3KDatvxL/6T9+CTs+fA8VJSVqUlyanZ/QrjddtjYRlpcrfFjMcp9cDLswvzYWjjnXGfq4fKscgD7psjWDLPeTBvS+d54t6PQwqoPWlLDy3dhCLhMumpS6LFT2YTRhjLbnat5yMoBuZGEa/f5Et+cyisQuS5cR5PUgaHWM2W0KJ9rP3eAEja7fqB+60fHZ5WLZp2OkM6CPj+oXbO13jdoPWrQckOw69PTfLFsjMJG1kmlSClVVgAN+8O83YefO7Vi4cH5GQKWluVnq0/v7BmU/m9lmyNDFlZ3uK5BIxFBWXYnh4SE8/OjDePrpp6W3eF1VlRgWiUhYAJ1ASpc7Y+hJkxXyKyJowjmTUMteKDljsSGWhAB633AQ/YMhlFbX4lh3nwD4ormzsfWD90TpjUlrbDrD/7/++uu49NJLBah5HdJIxaImCJKRa2EIGi/cRuOA9yoUDkvsnEYPgX3JsqUSa2d4jfF5Ggr8vp7eXtTXNyIeZaa+gub6eiQiQQQGerH5mqtwzYa16DveJZrtZlNKAF19V7usibFF75/Fms1dxk0hI5etNaXen1N5aXN3MuuXWRcDPdlzmEhS3Ml+58nuX4iwadsKfScBPXuN0AjFRI43ur/ab2u/of9ubpvo+pLvGoyy3POFLjPrlkmdf5nrSOeHjK33GjxPkKEXAV1dufMBphEgnewDkG//IqDnHpmJPnDZXoXTDegEMrLLkdFRcR3zvO66+w7RLJ83b44wWQJVY0MDVq1ahdERtSf6qQC6v6oCQ0MDAuh//OMfTwD0a665Bp1T2ycE6HS5x1MmiaGHEsxbccBXWY39B48Is64p96O357gkvTF2Tjc7r4Vsm+5xAjWvm14Ejb3z/wRhbUwkOU5RBLCDoXR9u6Lgo48+wryFCwTcnW6XmgV/5IjE6gn8dLn39/bDYbOj3F+KWGgENnMK1129HiuWXYyBnmOwmdgvTs1yZwkPVQu0Z6UI6MZZ7qdrfSq0buULqU4EkIuAXgT0k5qjRYY+IZmBvGNqZNBMlqFT6avQy+j3zzRD11zudDETiDRAJ3j/5qkn8fjjj2LatKnCagng7C++evVqtU93MmkI6HphGaqpxeNRlFSUSbcyCstQnKWzsyPD0JlVTkU6JqMxhm7E0AmBBPRb77wPkaQJ3pIqmJxufPTxDpWNV5WJChs7ohG86R6nwUKAFw12qzXDYgjamuAFQZr/OqZNFybO+8DyNAI6P+ff77//PqrraiWxrqqmWoxmegEI/HaHAz5fKQKDAel9TgYeGQ2gs60Fm9avxbQprQj0H4fFlIRFkmeTsKQnW4qxdHoiCO7nOUM/08IyJ7VYnsLORYZeeNDONEPXstwzv1Nk6EWGPhlA/TwAuiStUY6VMeS0y53s9u133sKPfvRDVFVVSDkWjcfysjJh6BXlVZL5bsTQtUgJleJo3GiA3tvbLVnub731lgjL1FZWqqVzsagAekd7G4YCdHMXdrlrgP69H94mDN1fXocozHh/6zZJWpvR3oJ4JCz15QRcCssQgAnojNkz7n3gwAH5jA1pCPD8W3OdT5s5S22yEo8Lo2cVADPcee3MIQiMjsjYNTY3yWdMmKMXgEpx4vJMWtDUUI/A0ABi4VGsXnEprlx9GXwsFxwehNWcgsWkgMAnksvUp6erXQCdneRs57XLvQjoRZf7ZFzuJ5StFQG9COhnE9CNtNyNSMNnwdA1lyIZazgSEVAjoB/pOoTvfOffEItFRA2Nn/u8XlxyySXoaO+U+m2jOvRsQGcM3VtWiu7uY5IU98EHHwig16Rd+ql4LAPog0OjhoAeiytgHfr3f3Q7gvEkyirqkbQ5sGvPPtFgr6soxZGDByRWLi74mhqJkTMOTiOF7nZm9JN1MxOeRg27o3Ef7k8hPLrS6X4n4JeUlmLbtm2yP5u17NyzWwC4vrFBXPb8nLkIFqtV1ci3e9Dc2CACN3St37j5aiy/eBHiwVEosSCohKkHdBM7rKUH7UIAdKtBEkkhYaViDF0XezZYKC7UGLomyVBk6Fq5i0GWu5HL1whwJrr98xpDP9cBnQlPdDUTzMnAY/G4Ghun4Eo0hFtuuVkS41hfTUbrdrmkccrCBRepPdHZ9MegDp33nnXoHAtFicPjL8GxY124+9678fHHH6OjYwqq6aam3KqSEEBvn9KKgcERQ0DXYug333Y3RqIJuL0VcLPxypFjAtg+hwUH9n4qWel0hdMNzzg3wXf27Nnym3TFM6uf18+/ef1aKdvBI10yFixpE413ux3vvPOOXDPH4aNPPhbmX1ZRLupxzJYXl76iyPd5nB7UVFZJHL/M58Zf/9UNmDW9A8P93RI/pyueQG+WGPr4vtsqoLPkL38/AKOkqbOdFFcE9CJDnwxDP0H6tcjQiwz9bDJ0KogVehktyGeaobPbGl3FAqYmk3RC04w8h9OGhx56AM8//6w0ICHzdNjtIgF76SUrxBBgF66JAjrHghnqBPSursO46567sH37dhGvIaATCAno1113Haa0taB/YNgQ0K02B0bCUdx21/0YjsRhtnpQ1diMrmM9khNQ7nUiGhoRTwAZOBk5NdjpFifjZnY/DRVNMY4Mm0BMV3xJiR+B0SB27twpDJ39zAcGB+V4snMqwr359l/kWIfLKUl3NCLozqeWO3/DaXPC63KLwE1LQy2+dMO1aKqrRqDvODxUzVOi0kaVgK7BtpblTmOlCOiFhWUmSihOdb9iDP3sxtCz+/KYTgeg52/vp7anLLQ9kSzcbetUJ5p23HmRFMe+xqSC6faNehA718vWtHHO14+anboL3X9NkCXffT7TgM7z085dfw6aJ1RkXCNhuOwUcBmTOSZY+0pK8Ovf/Ao///ljIpNaXV0Ju80iseQ1K9fIPaU0sqoSp0/+0yUq8vkQhp6ExaYm0nlKS9B19DDu/Omd2LFjG6YIoJepgJ5IYvPmzZjS2oa+/iFYzC6kTGawDaXaSFRtuyj/+NsWKwaGR3HXfQ8hHANMdidaO2bgaE+PxL1LXDbUVFbgd7/7nQAyAZ3Z6Ww0w3vDbHcCOsvTaNSQvfMfmTav2WS14de/+a0M3ZIlSyRBbnA4gOUXL4XT45Y6eunWZjbJd82dO1fAn5r40zo7ZX2wmS2IBocxvbMdN2zaiMpyH0b6euDzuqDEQlS6SP9T59JYlju7w06ubE3vQSnU1zxfv/OkdAszauCabzugaYHne35SCjvSpT0TOd7VbnOn+vsGrd4msPgWAX2SgM6yY34F1wpp480sET4u7JSolmyq9//EeSA5KPqSN64y/e8+N+E06OzSLn4hyygLTSfGvAptBwq3LzRiYCfjEtfvm4mppO9Hrm0yYGPaeznv3Mn8fq4vINtQO+qYM+/6a5b+zPLKbfgY1XFP4Jmc1C7sLE1bROtPne+dC5e2H4FRq9+c7PgZNW8xXHDUxymnOBI/J6gRbAk8ZND8Pslet9lgczjx1rvviWJcTU0lmhtr4XJZ0FBbhzWr1sLj9iIaYQKXRTqLEZbkXvPi1WbsSCpxWM022cb2ZdFoHO5Sn8TQ73vwXrz51p8xb/5s1FWVS/zZ6/DgC1/4Ivwl5TCb7EjE6bLk9/JOqNci2d80EgCEojE4vaW45dbbEWHZmtkKq9ODnoFBYdn11WVQ4lFxk9OtvmDBAuzdu1fi4/Q4cB/mAhDQGTfXWqgSlOsamuAtKcVbb78rv09WzoQ4jldnx1REYlFh7zQEeByPobFD5s/zI1OvqSiX8z5yYB+uuWodNl+1EalECF67DeHRIdCBw7nD51COSXI9Sf9tondncqCkPd9soqPwWUyqjLdQH3N9f/PCndiNgJbri7r+ac8NlccSnG9KUhU1MrOfev7nS31+8v+OGJQmqnVqY6UaIPycbXbHunlNahk45YMnKyxjZPAbndhkj6fn6FRf4nNKCyPRkyfzKutuWkSjIvcskwbJspSoBrysdZMBdBGG4VpX4IqMB+zcAHReQi6D5YwCOpm5SOOO78mujllage8cB3Syw4m88hlMk+1WdLoAXQ/q+jkrgE4N9zS4a4DOBDi7w4kPd+7GD374fZSWuNDSXAOH3YSKslKsvGwlqqvqEScrhh1IUQ1uDNCTZrrjE9KPnOya1dYwWQXQydB7+5jlfg/eePMVzJs/E3XVFRLL9jk9uOH6v0IZy89MNum3TijXjy8BQAV0EyKxBMx2J35y510w210iAxuOJ6TkraWlCTXV5ejv7ZZYPa+VgE4GrpWskV0TeJn4xoYrzGgXTwEBvLkV8RTwwksvyz4sW6NRwGPozme4gI1caBDQG8B3Pk907dNQGOzvQ11NDezmFAb7enD9NVdh3aoVCI0MwWMzQYlHoNYppwT4CHBJxYQEzR+zXVBOfXROfVHVnm+Ol/ZPvxZMZG5PZh+5Dt1Lm1/auUx2/Sls0BLQNYNgMldx6sd+vgGdyzxzQPK/ChEeySspAro6eBnhkbTWvDak2aA+2Qeq4FQvAnrG5XiqS8JkAZ1edD2Aj/OOaAxdURc+jSXyNwl+BPQDx47hph98H2ZTAlPa6mGzpuBy2LBs8TLMmD5HAB1UI0tZ5eEVdmRKIGUhHqmALs5yfmBi5ncCvjI/+gd6BdBfe/0lAfTaqnIBS6/DjS/c8CWUeqmlbgzo8XRzljvu/insbh8CwTD6A8PSepUa9P5SD3bt+ESYNQVl5syZI8lrNFgYPycQ0w1PkCagE5TJuJnwV+Ivl+96+933ZB8yby3xjfvTSOBnPG9u57gxm55sn/HzY11HUFtdDUsqAVMygS9efy2WL16Avu6jcJqTsDPFPaGyyAsV0HkP9Yt2EdDHrwRGhNBou9G6MtnjJ8fQTx+ga/Nm0gydrpszydC1BTvbes7Fpo1uXi6WmEyXwORlkJbCSVuTchkXAf2cAHQ9O8/+P++vJh+rAToZu2S62x3oCQTw7zf/AMOBAUztaILTwXh2CnNnzsWll1yBSFgRQDfBltaHJ6AnkTQzgzuBVJKAboGSJEu3SEvR0opyDAz24cFH7sOft/wJc+fNyAB6icsrDL3EU45UyoJUgqIr+Rm6kjJJ2dqPbr0NKYtdEuSC0RgiUQUzZ05HKhnDB++9I14Igi/j4hqTZnkamTeT2wjwzITnGEj5HrPerXZ8euAg3t/6YcaVTsCWbH+3W8CbbJ7xdmbQ8zeYDc/jpRPb6IgAOhXiSr1ufOkLmzF/1jQc7zoEWyoOj8uOVDxxwQO6nmDoPQUauy60rhmtP0WGXhgVzndAV3OATqPL/UIB9Gw3m/agGCVtGT1QRYY+3iOSPc5n2+WuF6rLxdT1gK4JzEj2utkMq82OoXAYt91+Kw7s/xTTp7XC53XAagZaG1uxccM1CIcSKjsXvbN0/NKUhGJKZLqHaYBOhk5ALykvw+BQvwD6lldfwJy501FTWSZAS0AnQ/e6/FAU1tTRpZ8f0KUZk9WO7/3g3xGKKRJDd/lKEI0lUV9fi+7jR/Hxh1uFQZM5022uzXkKyNDVTkAn8yZDl05yXq8agrDbsHvffryy5VWJt7OGncyd4M94P//Pz5lsx3MnmPNYGgPSP76iHDVVVQj096CuuhJfuO5qzOhoxUDvcZgTEbjZbu0CZ+jMIcpeQ/SgbrS+GG0vAvrnA9BPG0NnrLcQQzdyiRolxZ1phs4yJD3IZDP1IqAbPBDneQzdostcz8fUtUVRA3SyVs4TMvSQouBeEYD5C6a2N6OywgeHzYoynx/XXH09UkkrkLIjlVJztSURDgTWdAexlAKLySoM3WS2ZQCdLvcHHr5XYuiz50zLALrfUyIM3eMsRTyekiSuQoBOlzsB/Ts3fV8A3ektQUVNLcKRBMrKSrF71w4c3LdXJF/JmgnojG+zVI/JcQR0KspJ9vrgoEjc8kVQjilJhGJx7P50j7BwAjiBnMcS/GkgULyGx/O7GJunccDt/K7Ojna4nU4M9h5HZ3ubSL621FcjPBqAKR6Gw2aGSUlruF+gMXRt/csH6ifjdcy1bxHQL2xAl+qW08nQjQDd2KVROClOS0g6Uy53DdDzgTrZxmRcXkWGfm4zdA3Q9WCezdRzATr3J0OHw4GfPfYIXnnlebQ216Gm2g+Pywlz0oRNV10Hn7ece4rbXeqmUwpSZkUyWk1JRZflbhVA12LoWlLcu++9kQF0AqEG6C67b0KAzrzZqJIShs6kOIfHB6fXJ0lxLLPbs3unZKCTXTPpjjX0BG0CLuvJCfKsHac0LI1rsm2yax4TDIcQisTg8Xkl/k7QZsydL/6fx7E+nxnz/Jvqc0yIo8ud11JTVYlELCYa7ksWLcDqyy9FuY+lamFh6AT0C93lzrAJwbwI6LlXSiP8MNpuZBBN9vizHUPXAP0zY+jGA3buAboe3IuA/vlg6IXYOYGMLnaNoRO0uABb7TY4Snz4+RM/x7N//C3qaytQV1uJEq8H4ZEQNmy4CnW1zcLQVUBPSetP6X2e7vEdj0WkbA0mG8wWJpslMlnu9z34U3z40TvjGHqZt1QYutPmRSyWFOGaQgzdYnNgaDSEf//RLfD6KyTjnTF0itI0tjTiyMFDIupCQGbMm3XiBGImyTFLXUrb6uuxdetWcaUvXLhQ4upk6FRqe/f9raLTTlf6J598IgycbP+NN96QDHeqx7FcjWDOtYBKdPxOjl9KSQigm5QYVq64FJctWwIXbZ9EFNZkTJLikjGO9YWbFEdA19ab7OS47DmZ60ksutwnXHWdcyEzxqfC6995B+j6C852R0vBu6lw2r1+OLIziNVtEytbyzesRhPa0ELT7VAo0S5726kk5Z1wLhNIijOlpUOZq6C9xk1Cg25lRhN20uNn4HI3+v7sevTscTU6f8P7myPpcRwbT6olafle2u9r5zUuackEeMrL8NTvnsIjD9+LtpZ6NDXWwut2wG13o7m5DUsvvkwAPRpJwO5wiXhQJBaCxW5BSolLfTsBnUlqFivbslphczlx6PAB/Ozxh7B9x1ZMn9GO5oZaAdzmukaJzZeXVmN4OKRqxWeJEWj9uSl6wsQ19kP/169/Q7LcI4kkRsIRWKxOtExpwf5P92Lf/k/R3t4ubJzATkAnmJOFM5mNjJoxdDJtbmdsna50svhwNA6qwHF/etMo98oxYmMWAjpd8a+99pqwe7rz6Ybndl4LXYXlbM0KBVeuXomFc2fBzkYsLLjTudy1Omu5rpQFTB3gusHkQo5fobI1o/lnNH/O/PbC699kf7/w86MFS/MHTY3GL5cRkssQyZt0rMPjXDksE73+fMcanb/R92eHjLMxzGYp3C2y0PfLqE+ybE30MdINi8QwNKpDzwXomcXtHAB0owXfqOxMb98VAd1oep+43agO3eiBOt8BvaSqEs88+zQeevBeNNRVorGxGm6HHQ6LA42NLbji8rVIKlYBdFW3nuIocVgdVsmGTyYUAXTGtMnQCehWpwMHDu7Dw48+gIOH9gigN9RWCQi2NjRj3ZVXSdna6Gi6+UsBQB8aHoW7xI+bf3yrAPrRnj4cONIlHoHOGdNx7Mhh7N23RxrKMIFNa6rCDHe6ycnY+Yyx4QpLzQjSZOjiRt+/H3PmzRfm/uGHH0riG13qBH8ychoDBHCCPffn8WTynBNMkONa6HG5pA597aorMH/2DFiS1L9XgFhIGLpVtLNUaY0ioJ/C86l1/8l5aBHQjUZUH+odRwTS43reAnpOsBN2OHGnw5lg6EZJd0ZJbUVAP3ULUyb455yhO0tLsOW1VwTQy/0eNDXVwCsxdDPq6hqx7spNSCUtiMdSCEejYC9vu9MGi8MkncSUOPt8W8cxdJPNiv0H9kqWe29flwA669AJ6B0tU7Bm9Xowhh4Oxw0ZespkkRj6N7/9HfjKKqVs7dDRY5Ll3to+BYHAoLjKV6xYkakjJ/CSYRPE6WJn6dm7774r7nOCN+PtBO89e/Zg0WK1CQ1d8mTyLH1j8hvj8TQQNLbO/xPU+eL3iT6+1QKfxwOn1SQMffb0qUA8LOV8BHSbBbCna/eLgG4EPaey3RjQjb71TDN0I8Km95zl8mAaEQqj68vF/PWfsaLlVF9nhaHrTzaXy/1sA7rRDS8y9MIxJqMJb7RdVR/O/zI6/nxn6EmbFR99vBUP3H8XXE4zWprr4C/xIhlLoqa6HuuuvBpWi0tkWrt7e5FMKqisrkDSnACUBFIK24NaBWCtNicsFhsI6Hs+3SXCMkOBHsyY2YEKv09Adva0mbji8jWwmpySFCfNXwowdLe3BP2BEfzD//5nuHx+xFMmBIIhOF0+TJ81E4cPHxQmTklWxsrpdmdmO/uWU3udcq4EeGa506VOdq4BO7f39vcJODOBjq56Js2xCQsNaZa4Md+AMXQtc14rZZPObWlA9zptWL92NWZ2tkOJjGYYOgHdptNKLzL0U4WOfMcVAd1oRPO58rXPz1tAzxUDUdeRs8vQjW6IEaAUGfrkAPnzDuiK1YxDRw7i3ntuRzw2itaWelSW+xELxVBZUYNVK9ejtKQcdpsX2z75RAB9xqxOJJBAJDgqojJ0uRPQ7Q43rFY7KGC+a/cO3PvA3Rge6cOs2Z0o8TjFjb14/iIRrEnGWXtuE2GZQoAeDEdhc3nw7e/dBFgd6BkYwuDIKKprGrBk2VK8/fbbAuJk3gRdxrnpDqcGO93j/Iyuc7rimenOfdkTnaDPv7d+9IHsx3j7rFmzhJXTQCBTZ3IcAZxZ8WTvjLkT4Gk48DtsFrMU8pWXeLBx3VpM72hDIjwCKzWtExFh6OZMjLzocjda63JtL7z+GQO6EWG60Bl6LtavHxOGzU71ddYYei4w52dq56PCSnH6iz0TLncjwDYa7CKgFwZ0Iw8Hy5w/zwzd6nFhMNCHu+68DX29XcLQqyvLERoOocxfgVUrNwhTN5ucePqZP0i/8/Ub18FkM2F4cAA2i10YeiyeygB6ymLGJ9u34e5770A8EZQsd7fDKoB46cXLsXzZCkSCCdhsLPGiEt34e6hPiiOge/3luOnffyhNWehyJ0Nn3Xt1Xa242wnEfI4IsoyB87Pdu3dL/JxJbWTbfHYJ8gRpTd+eLVf7BnoloY6AT2OAYQEaCfPmzZP6c54zDREaDDQU+OJv0P1uNZsQZ/lahR9Xb1yPziktiAUDsJlTkuVOQKewTDGGbrSKnaqH7NwHdKOQql6L/0y43I3w67wD9Hxgzgs9FwDdaKobAX4R0IuAXmgOGWW5E9BjiTBuu/VmHDywG22tDairqcLo0KgA+upVG1Ff1yTx7tt+cgcSiRj+9u/+G0orfAgMDAqYay53m90lLndmcX+0bSvuuPs2eLw2AXS7BQKOKy+9HEsWL8fIUBhOp9cQ0K12pwjLfOWrX5OkOIK7yWbH8e5+jIZD0myFpWZ0p2tsnBrsFIZhDTnZN9k1x4HJbkyKIzunu51tVt1el7jaGQ5gbJ2uegL6RRddJCVqBHj+Br+H7noaA2TojKOTocciEdRXV+Caqzago7UJkZFBuVYCupXyuEWGbrTETcKgLgK60eBmx+izXfDnLaDnKzugy9WoSaC2XUmpWlnauzqd9O1BT/wmtVwr/y+oQm/5t3OBLNheUNpWJsE2pSYGdHXv2ud8l/KxAu/S5jT9PSfzzglSqH3q2S5bKzL0EzvhZUrXmNQmQbQkfnzrD7Bv7w5MbWtCQ30tRoeDKPNXYu0a1qI3or8/gH/5168hrsTw1W98FQ2NNQgEhmBJsumLHZFwQpTnYLYjkVTw/ofv4867bkVtXTnmzZ3O4mwxAFZevhKLFy7F4MAoPE6Ky6TL7nRNs/UMnVrudrcX//jP/yrlay6vHyUVFYhE44grSYSj4YxbnOybcW+CMuPeJT6faLLT5U6mREAmcJO1f/Due9h7YD8WLV4o2+l+Zxye9elk9yxf4/78P9k7wZ7uehoHzHwnY6eiXnx0FPW1Vbj26g2Y0tyI8PAgbKw7TxHQpbukSORqSXFUrqdYTiYZ06Ds0MigN1rQz/z201G2ln/9y26bemIjzsKd6s62y/1sM/RCgH5yAecTZ9LkXe5cepTxZWsD7z0/4SAALy5XtrtuLZF2bvq/U8pYY3YKUXC79s6HMiXt+zRgzz8x9cBOtS1tYhpP2LH+v1ofYP272o9Y/V0NWKXPbFb/YP3f4/aznHi8fnvhfsm6Tl96g0B377PDFNkWonpeY6/s/Q2z/HUEPZ/RVmhRM4qha8fm+259Upz+4clmxvnOISlzYWIux1wJLtr46MctexHLBgUN0NnO0+F0ITA6jAfuuxMfffQuZs3oQGVFmdRHW8x2bFh/LWprGjAajOKmm36AA4f2Y/ON1+Kv//Nf4+iRI7CmzFCUFOw2N0ZDUXjcpYgpUfz6t7/Gs8/9XmrbO6e1QknEMTw4hOuvux7NDW0wJa1IJlJIaeid0YnXclrY15t16E4MDI/ipw88jMGRILyl5QjFEuju7UdZRTnKK/34/TO/F3f5lVdeKX24//znPwsD33zddYiGI+Iyr62qllg42TZBef++fTh85AjmzJ+HUCQs+69evVre6bInu2dCHY/ZsmWLGAF04XO8ydoJ6IsXzMdg12G0NdXjizdeD6fVglg0CCRicLscCAcDcNhpkKuvtGmVBvT0h2TwNKTzvLLbo3I3/TpmBFjZ8zd7/VOYwzCp1+QAXV0Lx69Xhdax7PVIA8zs68o1cLRv+wAAIABJREFU5+UepMu1JjpuWmMj/Zhn7mcqJe1x9X/rf2NSw/oZHWw0DrnWlXE4apl4Dlr2JRHZWINu0rX+NZ0qoGsPhtG46S2s7AX1ZIRp8mUbTtQCzweMegZaCNDybVNri9VXLmPHaHxY0lToVQjQ1d9U45v5HooioOcW5NHGTIsP68fv5ADdg8DoEB689258uO1tKb2qqPSDfnOLxYqrN90ggD4yGsGPfnyLlIItWroQ/+W//mf4fB6ERsMwJc2wOTyIhONwebxS8vXEk0/gTy88g2lTW9ExtRnJWEzA9AvX3YCG+haYEhbQOzUG6OoV8JnSssEJ6GT8BPBvfvf7wtAdrlIEQkHYnV4MB0fRMb0NO3fvkGQ1xrbtVpsAstflFsatxFQpVwI6gRiplDDt999/H8MjI5i7YD7iSkIS4VjitmPHDmHlixYtElc8wZ/fx3e63fk7dO/z77aGOiijAUxtbcSN198AizkJJRZFUonB63QgFB6W8yEL0GZ4Mk0AVF8fL7iwQXdhA3oy/ewT0Mfm+ckY5kVAN1qhC2+fDKDzWeX8LOwjyf/7OQF98P0/FTQxczGlk5kwhQBJmPoEleY+74Cut1z1Y6Fn6LmsZyOXuT6f6mTuqzbNTgdDzzaE9NdhZLClTuJxyDWH9OMz0Tk2nqF7MBwMCKB/8OFbAuhV1eUC6OyDtumq69HU2IrhkTDuue9evP766yivKcN//Jv/gOXLlyIwOAwLc91tKqB7fCXCiB9/4nFsefVFzJ45Fa1t9QLoBPobrr0etTWNSMXSGhBZCXG8L9mAzvapf/9PX4HJ5kDSZEUwGseUjunYsWs7GtsaEYoEhYnTvU4gp7IbE9oIvC2NqvY6DR+WrjXVNwigv/Lyy/CXlaGusUFCBIy7UweetekUpVmwYIG41unCZ+ydL7rr6X5nGRx/y2OzwG1KYubUNtxw3WZp5cpSPgK6y8ZEwRCsrEMvAOhGKbn5vD5G8yrfMpp9nIHHfwJoMRmGXgT0CQzwGd3FCNC1dTsnSTCrHu/PFNCNJrbRg1GIPZ5M2dtEF9t853u2GLrhDZfWmsavfOefC9D14H+uA7rWPjWfi89oZE4XoOe7T/y8kMudpWbByKgA+rvvvy6AXl1TIYBOx8nqVRswrXOmMPSfP/ELvPTSS0hZk1i3fg3WrFmFUh/ZfAqxBDuYxeEvq5S+44/+/FG8+96bmD93Bhoaq6BEo1LvTYZeUV6DZJTWPbu0nThCBHT2VieLJfOnsMx3fnCzyL6Gogk43V50TJ2Oj3Z8gsHRQQyPBtDU0ChucZfdgSeffFLqyevr6lSJ1/4BAXOe17IlFwvQv/zSS5g3fz5irKU3Acx4JyPnPnSz8//STCZdi06jgIIzZOjsuc7kOosSh12JYeGcGbh209WIUxIXKQF0h8UMJRllIKwI6HkfgiKgG60PZ3q74fqePgGNBPBPzeWueqhPM6APffDChIJA+U7cCDC0Ac0FSEVAp8twYoBuxNBP1eA52wydgF6IoRs+kAZ1oPnGJZfnSf9b2jlpMUD9Nj1DJ6CHYyE8cM9dePvdVwXQa+uqBNATCQWXr1iLeXMXIhiK4fd/eBrPPfccoskIZszsxLx5c7B61SoRhwmGYwiORgXQCZ6PPPYz7Nr9CRYtmI3qGj8SkYgkphHQS3zliIfotnYIoBPAtVwELaSuAbrd6ZbmLL/41W9wvG8AwUgCja3tKPH70dV9HC+98hJ6B3px+eWXCwCnEooYHc1NTaIeR2Cmy/ytN94Upr76ipUiHEPluKVLl0qmvL+8TDLemdVO0GYyHI8jM6ebnbXofB8eHpZhJPsnQ7cjicTIEJYvXoCr1m9AcHQIDqtFAN1Kc8SSBHNwCjF08wTrgHMtqNriajjHdDtkr4PZIY+T+S5134k//zlMt6LL/eQH/LQeYQToXEf0c0/7cVlf0n04TitDnyig6wFF/3+jGG32QjgOmE6ijv1UAauQQcFtZzqGbpSlacJY0k+umaZNiHzXYeRyN/SgnOWkOA3Q87Fgw6dvkoA+7gFL/6E/FyNAZ6lZNBERQP/LO1tE7ayhsZZJ6YjF4iIsM3fOAiQUE17Z8mc88cQTCMWD4pavq6vBF2+8EeWl5QD13ENxuD0lEmd/5LGH0dN7FBctnIOych/i4bDM1Rs3fwEupw+xoNrsJS5lXbkAXdJlYLI4JBnuN7/7A44c74HJ6kTrlHYoJrOAMT0BDrdLEuLYdGWgt0/c5jarFTNmzMCyZcskLv7Ga68Ls547a7bIvNJ9PmVqh7BzJsBRKY4vut65JrC2nYDO2nYydjJ1PsPcRlc8x5iAbomFseqyZVi3Zi2GBntFNldJRGFSeH1mKPFEEdDzPgRFhm64PpzhHSYC6Brm6UmErOvptfczBfRcgKK/iJMB9HFgzsy8IqBjIoCez5hSGYaaVJcrfp7LXZw9v882Q7emteD1mZ96i9bwgTHQUi6UlJk9FvpzUMfWJO7lQi53Ajqz0ulyf+OtlzFrWkcG0KPRGNas3oiO9mkitfrhto9wxx13YHB0ADW1laitrUZbazPmzZ6HxuY2mQtmi0Najz72i8eQUCJYMG8mvD6nADoZ8hev/yvYrC5ERmJwujyIK+pzlO24U3swmaCkLIgoCm758U8wEoqhvLoWPn8ZzDa7JLX98YXn0dLaKvFvAnBvT48kv2nXPXv2bAFkgjiT3mwWq5yfJNBRNc7tkhI1JsLxGL6zTp0snIYBgZzHU0GOa4XW0Y2u92QkhFK7BetWrcDaVavR13sMpV4PEvEIkIjD5bYhHo2dUUCfjIdRffAmIeYtX1Bk6PnIyhnG4tPy9UbrE+dXIYbObZ85oJ8AxLqsaiNAL8Qwi4DOhdiYoRea8IUAfSIz9lwA9EIud6MHxqA3jLips8cv20DSs/Tsc5kIoMeTMWHor7/5kgB6Y1OduNzD4Ygw9MaGFpSVV+PAoYP4zne+g96hHrS2NaG9owWf7t6FdWvW4aIly+H1liKZsojLm1nuTqcVs2dNhcfjRCwUFjGWGzd/EVaLE+HhKFxuryGgs6rK4nDjy//Pf4fV6ULLlKmIJRT4yypw5Hg3Pj24H/UNDQgFgxLXZh05k+9YN04XPMvQ+DkZONXfWKNOd/vqlaswPDoiYjSMs3M72TjFb1iXThf7iy++KK53JsLxMy5uBHsKy7C5S2R4CCU2MzauXSmu/J7uLvh9XmHoyVgUHq8DsUi0COhFhj6Rpeys7GO0Pn3mgD784UsTynI3Gq3sCzNy9cqiqmu/mj/paywGkes3jAY0HxhqxxkZJLmkBflZ5vrM6vnpXxrTyzZmco6hQQxdP465WPiYME/uO0RA0thmrvccSdInXEuhe6+Xfs0GQz1w6q9j3P/TLuPsY7W/je6v2ZI/RsXvYDy30Ev/O9kusXzAr30f49Umsw2JVFwA/bU3XpQYenNLg7jcg8EQLrt0NZYsXoa+/oDEmn/84x/jrffehNVmwvQZHSIYMzI0jDVXbsTsWfPQ1DEdv3/yN5LlbrebsWD+TDgcVgz09ApwrrxslXRvS4STcHvY31xRXXfJVJoJaPeb6WUmpNhvOWXCv3z9m3CXlOLosV54SkvR0tqB3Xs/xdvvf4BZc2ajY0o7RkNBGS8COUvkqMdOjXb+zXnEdya9HTx0SFzyPB+K0XC/P/3pTxllOD4fZPYsbZs+fXpG8pXZ7WTq/C4aWl67VWLo/8eNmzF/zlxERMcdsNvMSMVjE4qhn3pKkXoXc83ZXPc9l5dG9svoABitkLm3U49f+71c809/1IlhR9XlzrrzbO+S9p0T9UCc2tljnMF8Kt8x2Tr07PUxe400Wt8nes75Qr5GxxfCwdORFKcKy4x5aE2fF0DPfmi0v41uuGZh5QNsJjYUAT3/4qhfpLQxvBABnS53DdCbmusF0EOhMC69ZBUWLlgsSXEenxePPvooXtzyAqhH1NxSLwlgg339mDt/EWprmtDaNhVvvfUWXt7ystSzd3a0wmYzY3igH7Nnz8Xll1wBJWESQKfLPUYgzwfoJogaHMwWfP1b3xUg7+0bgr+iEq1tHTjYdRTPPf8Cps2cIeBMEKe7ncybSnFk1XyxDI2gXVNbK/F99jfna8MGZvB3Yv/+/Xj22WclJECDgLF2dmSj9jsZOu83jQE+S2T03I//KnwejPYeF0CfN3vOOEAnQ7dYU4ZJcUVALwK6tq5ku7a1nA0j0J3I9iKg64QO8g3YZ8nQs61u7QYZWbDZFqCefcu2IqBnbu/ZYOiay13/MOvZiuahyDcHTwdDV5CQGDpd7kyKI0NPxlPicr9k+Uph3jDZYLXbpA79V7/9JWBSUFLqhtWSxMhQAPWNLUglbahvaMbRo8exbfs21DfUoKmhBmZzCuGRYcyfvxDLl1wivdWVyP/P3nt+yVVf26KzalfO1V2ds9RJLbVQRBEQYDDYgDm2j+3rc+49d7zvb7z36Y33/oI77hv33neOAzbZBh8fZ5tkbDAYMBlZSCjn0Orc1ZVzemOuXbu7VKqu3VKDQbiLIaq7K+3a4TfXmmuuuUowWxyg7YswBSU1W1Odw7TM04h0NgejyYz/9t//JxxuN0KRBLyNAXR0dmE+FMEvf/NbrO0fxI4dO0Qkd+7cOQFf9pZTiU76nd7sA4OD4vzGn0scqpLLiZAtnUoJ+FMkx+ydFP3evXslGKDina1wpO/5PqzR83fW1fneLX4v5scvCaBTbJdKRhcy9FVAv3rGwmqGfvVVXIvJq9xPeuv7csB8KexYzmtXM/Qqa0GNtl5KWKBHyVbv9GstDVSfMJWALgunoooelsrgdbdvlXKvAKCrKVC9/UdAX+rc4LH6pAEdBhNKxiJ+/PgjAujrBtZAy9AJ6Lt37ZM+dCsHqZSKAnKP/fhRZHMpGIw50NmUlFmguR2xaFra1rKZPI6eOIqm5gD6etpk5Gohk8b27TuwbdN28X0vZRQoZgvy7GNdEtCBTL4AxWTG//hf34HF7kAkloTL7YXL60MincaLf3wFXd29AsLMrunPLhm01SLHhR7t77zzDgaHhuTvx0+dFItXDm8RG9fJKWwcHZWaOTNysgsMDugyR/c4tqxRLc97voaUO6l36gHcVjMSc9P4T19/UAA9mYhIH3ol5c5SwkqMZfQW3VXKXW8P1X9cr4tH791XSrkvmSyW1+RVQK/aQ3oLaiXdUQ1qegfzb52h621Prcdr1cGvyNJXAf1TzdBlOEC5hlSrBqm34Kw0Q2e/t8EEPP3kY0K5c6Y3RXGk3NPpjAD6QP+wmk0X8iIG+/4j30M0FkImG4PBkIHX5UZDoB3RSAIOpxd2u0Nmp/v8bgys7UE6nYJSKmL37r3YMDwq7W1KwSoDSgpG/pNirlpPLVuXad8rWyjCZLbgX7/zEExWGxKpNGwOJ7L5IgpFA95+5wM0t7Vj67ZtArpjE+MCzvRaz+ZzInY79NFH2L59uzx+eXIC999/P44eP4YP/3oAA2vWoq+3V3rTtTnqbFlj7ZzUPDN3/kwAZ5bOzJ2ALkFYJiVta9/62lcwOrJe+tBXAf1Kr/nKNWk1Q796ha5V0rtWHFoOLqxS7p8Ryl0VjdT2Oa6mUuod2GqwWAD1VUD/1AG9Xob+twB0o9mAn/zocQH0obW90rZGlTsBnZQ7M3T2oWsimB8+/gNMTY/LrPNsNopGnxcuTwDJBFu1PGhra8eR40fR0OBDa3MDYrGoOKfdcsttGFwzhFQyDwvsyLNZjSxEHUCnyt1gVPCd7z0kGT0MCiwOB0KhCIxmO/70yhvo6O7ByPr1okaXUadejwAurZkJ6B/s3y9WrqTkaUvLens4GsGZU6cxPDAIp8Mh2TmBmqBNWp3DXvgzW9caGxtFMEcVPOegs47OzCkZnofTWBJA37BuBPFYSCaraRk6a+irGfriqrQK6EsDurClddb55YD2ctb/a8GM6m2qfv9VUVwNaluPQagF6JUHXm/Br3UAKzN0o+nK4SjaQdSeo7d9ek5x1TX8q7enfh/s513lrnVxLlVD19v/K83QiyUjFIsRP33qSQH0wTU9UvsmoLMP/dZbvoCRdaMIRxKw2m2y6Dz9s6dw4eJZwJBFLDYLv8cNi82DXLYIu8OHvr41OHzsCAKBBjT4XAgG5+C0WnDbbbejr7MfSU5lM3tEEMeKeT1Ap/ouly/gX7/zPRHHUUhHcdzU1IyMUv3Nb5/HyOhGyaIj0ajUz9lalswwk7cLhc42tZaOdqmBM3OnWp996DNT0/B7vGhuahKg1wSkBHDN9pUiOwYKVMPTUIY/E9RZR8/EIrCV8vjmVx/A+uF1q4BeXt9qKdarr3v1vF5VuVcbPy2171YBvbwH9BZEOdE0la1quyy/04O53lhV7XmlJYxRKjNibbGuVavW275KQK+uly2nxroK6FeLcyovjk+7be2zAOgmq4KfPPUE3n77VaHI29uaFwB93213Y3TDJkzPzEs/N7PeXz/zS5w+exJmSwmTExfh8bpgtTjBEcFWmxN9vWtx6NAhNAb8aGttktYxh9WGO/bdga72XgF0FwMA2ssykxaDJo5RpA/slW2KrIUn0hn8z//1/yEPRVrXvL5GjI2Pw+dvwm+e/T127dojxjLTMzNCq0MxSqbu9fukHe306bPw+nwyv721owNOl0vq4seOHsWWjaOiaCegE/yZhe/evVusYPkzM3Na2RLQ+Y/UPIMC1thLuTQMqRS+8bX7sX54EInIPJRSQdiIYiEHpdySqK4xlVOptCC27DFgKIr1rWaBey33dCrk87V77X0MRXW/ar8v9bihqOrs1SHN136/6CPBbhl1LLTahkbDqCvfsXJstDZOmn+r1vVo1yfPiY+rhrwUIC4nIaoHpiutodeaFldPiHa9wK5Pudc+A+qN9y4Z1Cl5KzGWuaptLXLwlbp96Hrj9bhA1buAqi+E6gtPr49zOaImbWdX11Nq1b+voj2qsv7qx3VPjrIfb61gQY9ykYWqYnxqLYGOXsCid4LqvZ4L5YpuFY3sSwmM6r3/ihccHevXlS44lRlAtUCS89DNNqcI3J780aM4eOAddLU3Y8P6YcxOzcFqteGuL3xZpq1x8IrVZpOWsN+/9DzGxy+htaMJhw5+IAs328JmZuaEtqbLGoedMJvdvWMnLl+eQGtzK27ZexvaWjpFPZ/PEXetKBnpNGYUMOfSQH84mY8toQOQK1IUZ8H/+NfvwGhzyHAWUvXdff14b/9+fPD+h7j7i/di7dq10p7GzJrUekdHlwA8QbpQKsljZqtVXN9YB6fwjTav3e3tGOhfIwHFn//8ZznU9IDnje1szNaZpVPpTiqeWT5BnuYyM1MTsJgN+Nr9X8K20XVIx0IoJsNw2+2gR3suW4BBUVCACUW6u5djSx5y9aylz7vqM6AlCDfa/eJiXh8QCOC1AF+u7zIwVK431dfiUoC08mlxy189qtdpvtLE4Tt1bnrrV+VLr2f9uZb3r7WZamBV9iMwFFVfgop7xcjxv5xzbLzqnoDOx+oBej384Rkj133lPPSVALrq9KYC+lI3PUBcBfTFeeirgL78xWHhmZ8yoBvNNiQzcfz4R4/hyEcfoLOjBRtGhjA/My/iti/efT+am9qQTGbhcrsFpP/w8gu4MHZePNqPnzyKdCaJro52NSv2erFmbS9OHT8lIrPB/iFk0jkMDQ1j86btsFsdMpbVYnYgl+cCYlEZMa4KhjwUWeDz5cyyiHQmJ+YyP3z8Sdi9fqSyBZwfn0QylcXBj47AoJjw9a99Qz6X9e6GpoCI2WLxpNDqZ86cFZA/cfK03FNx39zWJln4iWNHMDczg927dgjIk5qnUp7e7mxrYzubtmD29vaK2I5Kd83+NZGIwWGz4B8euBfb1w8hEwuilIzAZTPDVDKIQt+g2FAwmMARsLSz5eHWAhdhJLgoXneOcx3n28f4kuV4eeuWhKTocnV3yCqgL+9ArRjQywlZdbCi/V7P50QAXdpOl4Z0PUBXhBXXTKVKMHzWAX05GdZnOUPXPa0q2tZWAV13b139hE8Z0KFYEImHBNBPnTiEnu52rBvqF0D3en2454sPwO3ylUej+gXkXnrlRQF0erSPjV/E7Ny0jC/N5TJCR1NQNjk+LvR0W0s7XE4P9uzZi+GhDUjEkjCZzPB6GgV0jQZ7XUBndj4fjeGHjz0BWGww29y4PDODy+NTCEfj6OjqxuDAsLT3Ech71vQJxc/3Jg1/4sRJoeGPnzgltHoul4Xb5xOR3KUL5xCcncV9939JVOwvvviiHJ+NGzfKvWY0w8CECxszdNbnCf7sQ08l4jAZgQfv+xK2bxhCLhFCKRGG3aLAVCqBCn2jyb4K6HW6OFQVxSqg19oHy1lNVgG9rCQUOlubFlOfNalPqehYJ37SgL6cg173OTqUu+77rwK67i6q+4RPGdAVix0zwSn86MlHcfH8CfT2dGBgba8AeiDQhHvv+QqsFgfS6bzUoUk///FPv8dMcBo+vwvB0CzOnT+DtpbWMgBmhZ6OhsNi0tLS1AqP24c777gbGzduQigYQSFfgsfjQzSWAse3VlPuBjBDLwpzxolss6EwHnrkMczHk2hs7RQKe3J6GhabC06XR+w7SYOT5s/kc0KHd3R2S5b97rvvSZ2PJjRsuRufmpQsnGWBZDKOdDyO//Ttb8rfnnrqKanZbt26VQIEgjj7zicmJsTjnSwAM3XW3PmeqVQCyBfwwJfuxs2jwyimowLoVpMBSrEIKvTrAjpIt19vBXJlp93H8erVDP1zQLl/yhk6a+gfa4auUgbXf3rrUe56EVSluvl6aujXv+XlV64C+iL7XRHsLXe/3ug1dLvLi0vjF/DkE49gcvwc+no70dPVLoDe3t4hlLtJsaJQMMBmt0sb2IsvPS8jV9s7mjEfDuLkyRMijJMRo4W8ZLKkt2lC09TAUaMK9u66FXv33opiwYBkMg2LyYpMtghOe1sEdPo6qxS0JrURyl0x4fGnf4rxqTl4m5phsbsxPj2LPFXy+dKCYI0udqFoRKxb+9b0y+S0gwcPiSqdg2Aocjt/6aKI3AjUjY1+HD10SACdCvbXX39dGAhm68zm+TdtEAsBnIBOYSCBXvVzz8NiVHD/vXcJoBtyCSAZgdlYEkAvGoxXU+78bhR7LXzHVUBfzdDV1eZTqaF/yoDO9WIV0CvQRrfGryOa04bULyWK0wtIKqetrVLuyw0DKg9gXU3niodH6IniXN4GnD53Ek88/jCCs5fRT5V7a5MAem9vn4xPNcoADhNMZrOIzF74w7OgMr63r1MA/ezZM7IYtbY1w261wWQySsbLXnGP0yNz1fv7BrB37z50dnQhT1OYHPvLTWDbnKi0WU9GqXxfFsUZgEQqA6fHi0effBqXp+dQUswC6EWjCbFEEslEWmrlDDQ493zX3j0i0ON7U2k/MzMrQM7pbLy/eHlMnsfzur29FcePHMa2bVtE9U4NAGvkdJeLRqPYuXOngDhZCYI4BX+so/N9pA89mYTVbMID93wBO28agamYFkCnDI6AbjCZUTJYKih31s/VmuEqoJfFWKuU+4oSCr31WW9F0kTNn1YNnToSkVMWyy2MK62hi+y+Toaut8M+7Qx9FdBXVe71Llo9QHd6/Dh64rAAejw6i4H+XrQ2NyI0G8LAwCDuvONeFPKAolgF0Dka9ZnnfwOb04qe3g5k8xlcGLsoAEiADDQ0SHbOujX/+b0NNIGD1WTF0NB63Lx9B9xuL1LxLMxmKwrSXmUsA3lBva8Q2XBeOpX43/3Bw4gkM5gLxZEpAQPrNiCVySEeiYqbG+vfpPr/8VvflMWB/er0bY/HE1Lvpl0sr+VYMiGKd7X9zCh1cDIKDAoI0qTlmZ0TrFmD52uPHj0q5QTS9HwuM3cC+9zstMxXv+/u27Fr03pYkYMhHYOCnAA6Z7aTc2CJgMI4To8TQOdfy6p+vQX3s/z4KuW+SrmrDPf1i+I+dpX7KqCr0cxqhn59lNeNTrlbHW4cPnZIAD2dDGF4aC2aA36E58IYHl4ngJ5J52E222G2WKSv+7fP/goWuxkd3a2wORyYmLyMyckJqS23NbcgHJkXlzUDFHR1dMFudyIcDMPvb8Qdt9+Fzo5uEcdx6ArNYnhju9pi61pZPQuow1kUK77zw0dgdXhw+uJljE/NYOuO3Uims0gnkvjggw+kXv/1r38dbZ0dkplv3rJNBsmEwxERsbk9PgF6h9sltXUK6DiMxSC90yUBaD7OLJyBAUGfmTmpeWbt/f39QuUzcCElz3a2UHBexrDed5cK6HYlB2MmDmORav0iFAtH0xK+y4Be9rkQlfsqoMtxXxXFLYZsf4+UezGfuzbKvV6Eu2Bdt4IMXfrzVnDT61NfwVsv76VL1NA1kK9kKCrZgIWTD+o85Ou96TIguiWDxba5WttQKUqstf3C9JZv13NB6QF6tS5C+6yFv+ucPkv132p/X+7nC2gaFz+M512+VAQp9z+/8Qp++u8/Ri4TxcbRdUK5T12ewo4dO7F50w5YzHYUi2qHOMen5oppnDxzQu7XrV+PYGgOJ0+cgN/vk3GjVJkzcyZdPdg/iHg8CavVLgBvUay4eftOjIxsQDAYEhMY3uj3IG1cpYLar1zMo1Ai9BmQzpfw6BNPI8dM392A8Zk5ca7jGNXQ3KzQ+8ykWcO3OR2itA/Oh3HhwgWh3NmGximspMrdPq8EG2QPmI1TGPfaK6+gsblZsm+eA9u2bZPnknp/+y9/wY7du2VSG78XFfypVEooeK/bBRq43HzTetx3562wKwUk5ibhcVhgLKr7dzFDN0rwIj3oBlUrIN+XoUyNgU6VQfb1Xluf9OsW2n7rfJAeg1iO55Z8B+2c/az2oVcay9T6EnrfX+9xvfWx8vW1+uQrr/laj1dT7tVroeaeWL0d8rlGtd1ML0Ov1Ikt4/USAAAgAElEQVRVvr9CdjyfK3syqI/otq3VO6lXAZ3rSe0MXe/kXAV0dQ8tF1CrL9y/FaBXUu6ViyM/n4DDDP2V117Gz3/2E6CYwuiGYbS1BDA7OYtdu3Zj65ZdyOdKIoorFIt4+umnAaWAielxhCLzaG5rhq/Bi9OnTokSfPPmTZLpnjt9RpTna/vWSs2cJjK0klVKZqxbt15mo5ttVuQLBdVYhEBXzlqlV7tUEJuZYCiMotGMHzzyJELxNJy+AGKpLOaC9HI3oanBL0CuCdU0QJ+ZDQqtHoupc9EJ6LznZ3I7uY3M1N1up0xj4/GhaQzB/rbbbpMsnVk/hXWbNm2S78JMndQ8Swr8PKfdDuSL2LZxRADdaS4gNT8Nt90MQyEPGvdcDehFMZ1ZBfTy9VM/Hl+4vv5eAf1agrIbEdA1UdwC0OvV0D/rgK7X1qYXoV3LAa/53DKgV2YES0WNn8UMXc8pTo9h+Lxn6Bqg1wooxBTKZMWLL72A3/32l7BZSlg33I+Wpgapoe/de4sAOqeoMUPP5fN4/PHHYbYZkS/lcHliDJliFiMb1mN2egoHDhzA9pu3CfX+/rvvS625v69fKOpspij1bGPJjECgWUCdQrRUOi2wdwWgE/CYAZSMomQ3Wuz43sOPYyYYhcvfhJxBwWwwIoBsMgCcjsasmTS5t8Ev2fX4xJSI3NjzznPAqJhVxXouK5m2bBNtYgEBau4nDmgJB4PYcNNNIqzj31mfpwsds3dS9GxbI5hTOW8xGVHI5HDTugEBdJ/dhGx0Bk6rAlrh0RCH1rYq5a5l6AR0LUOXkPCGztD5Da7XKUzWHFpv1rn9vWfo15LB36iArvGG3P4bPkP/tAF9wY6yqmWr1olUC9CvZThLretWL2DRfVzH+vXvHdBJrXNR1I5dZQmgZKSXuhG/e+43+MOLz8HvtWHtmm40+j2Ih+O47bZ92Di6DaH5KIxGC7K5HB566CGUjHm0dbYKoF+aHENnd5eo299//12hpEfWr8PhQ4eFBh/qHxJjmVgsgUQ8DYfNKW1stJPdc8seAXP+ZyyU1Hy2oHp7C6AbFNVNTrHgoYd/hGAsDrtbzdBD0RgsVhvisShu2b1L6t1Ur3f19gj4Xrg4JiBvsVjF2Y01dAYYM8E5qYMzq+c9s3XtxmycM9CZnVMAx/3GIIG/M0ggoNPDXZu4RrqdisGR/jUC6C0+OwrxEOwWoJQTb9sqQKcoTrW3VVXu6uCIBfvNiuEmlQH2ioP2T+gNrkUUt9Qm6FHu1ect36fymv60rV8/acpdjwGsxI9VQOeasUKV+0pr6HqApQf4K71WK6zMa/ZB1gTxylF/FcYyejT9KqAv7oGPi3LXi+A1gxTtedr5JCBvUpDOFfEfv/h3vPbnl9HZ3ijWrx6XHdlkFnfccSf613IsKIGRVq15fPe730UoOodNW29COBrCibOnEY1HpHZ+6dIFZNMZcVqjuxpr22t618LpdCMyT0MZSHaeSKTgsnuwc/dOtLQ2LQB6sZQXQNcWbQJ/Kp1FMlvAw489jUQuj6LRjovjU4ilMlLXNpsU7Ny+DefOnRNAX7dhvQD6qdNnJYNnyxxp8uaWNgF2zkPnPqGojQDNGe/cN6TaaSDDLJ1+71S4s/ZOP3e+H19LcCf1TkCnWC6XycJptqK/u10AvavZKyp3i1JAMZsVUVyuyDq6lqGXAZ0ZOrMR+aI3NqDL+llnEdI7P/Uy9FVAry+yudEB/ZqHs3zWKfdPG9A5AqMmlV7DZKW2qKx+EUwvwtT7/nqPM89Z7u3zKIrTWzAJqqSI+Y/7UhNhUjjGGnQknsKPf/Ik3nn7DQz2d6GluQFOpph54O67v4jWlm5kMwVRuZMcfeSRR3Dk+CHsuXU3FLMRpy+cw7Hjx8W/nbXl8bFLQlFTEEeTlo62bphMFkRDEVjMNrS1dSEeSyKXyWFgaABbb94qNXS1fs4fKYgrCQXOv5hNVkQSafzw8aeRyRuQLhhw4sx5JDL0hx+C3+dFf1+v9KGz5j0yukFEcSdPnZHvy5nuDDAaA80SYEzPzco+0PrLMzm2z5klW+eNpjNsdyOIj46OSgsbf+bzWZOnGp6AzslrmVQaVoOCntYWfPnOPejvaoU5n4CCLAqZDExWiwroBrV1jSIifkeh3FcBXfb3KqDXX7/0ru9a2oLKv33WRXEaoC8E8Td6DV0XsIqfrJOUOtNqsWWr+ufKE2IV0K8OHZYbsHxSoji9YEbL0AnoBEkN0AliBJyp2Xk8+sTD+PDA+7hpdBBNAR/sVhMsRgvuvfdL8HmbRRTHGjrb1n72s5+Jl/vOPTvQEPBjfGYK586fh9miBgxzM9ML08iYITc1toKncDKWgN3mREtLBxLxFOLRuMwlv+ueL0jnmkUxQjEawREmHClbzKmATgaMKvcfPPYUEukC8gYzLk3MIpUrSD070OiDx+lYMINZM9Av6vWz5y5InZyUO2v1Jva8FwoyJ50ZOPcHKflQJCwgzXo7qXW+9o9//KMwDKyjM3NnNs+fWU9nps5SAj+bGXoxnUVHoBH33XkLhtd0wFpMwVjKIJdKweqwI1so1Ab0sm4AJe63ssnKDUi562XoeteHHqBr5/eqKE7vSl8sRdxIgK4ZyywwlquArn+g6z1DA3RtjnHlPeUuRhlvqbbXcM6xNjF5YQ5y3VF1fL1KGdWyLJe2F53X0/VnKdmMOse+em598Yo59pXfvbK8om2/QWV4rwhq9KLiyvfUW7Aqa9aVr/u4KPeljq02hrOQy0MxmwTARNldLjoSmMwWKy5dnsDDj/0Ahz/aj+1bNyIQ8MBuMcv88i/dez/cLj9yWchwFofTjWef/R1+9ZtfYvP2m9DW0YJgNIx4MiYCMmbohVxW6s0UoCmKGYGGJuRyBaSSaTgcHgT8AaSSGUQiUZhMCh74ypdkbji3x8IgozwBkZ1rVKYXDSYYqHJ/7EmEY2lYHB5EkxkpFTQ2BYRyZ5sbs3O+gPQ6wZi2s2xR83v86OzpRiKZknOR4riJ6SkRxBlNCor5Aiw2Ky5duIj2zg543R785a03pcfc39iAqYlJNLU0Y01vH2bmZlEqFOX5/J3vUcxm0Nrox5dvvxWjA72wIQNjIY1MKgm7w7YI6LSBLbNeYjEjDlkMXW5syr1U/k5LnYdyfVyn8Uit60XL5LTHPq4a+nLmwXMML5+n3S+1rlWvOfXWX721Ri/hq3z937qGrgZzBWlbM4rjY9n1bQElALamcX/RHVFFERVN+HfiiTZKeNmAXm+HLWc4i+4OhU7fhR7elk/26oOh97kLketKjOjLrtnyXiWjSn9V3AsVajAtOQ+XL1MBTR0LqaKixihcORZS9eiWD1rYI0URPpkXxkrKy6+oyBVBZ0jtK8rxKhnLQ3XKtaXyFS0PlV8v7YglFdi5H+V3KOr7GHkiqdIkdR6vEcY6+1A7f5a6L9RZrCoXn1oZOnc3/y7gW9Vvr1c7XPxeqnWqJhbWCDwN0BWDEelsBsVSSTJyfn9SzxTEEUSZyT7y6A8wPXUJQwO96OvrwMzUZWzasBG7dt4Ck2KHy+VFLJoR97VXXnkFjzz2MFo7m3Hrvr0IRYNi/8qslwKzcDgqGSwpaYfDJfT7xQtjonBvamqBz+OXzJigrpgMGOjrxZ6dO+Q8YibP48Htc7u80rLm8viRKQAP/eARTAfnkUjn0NjcgrGJaZjtNvQPDQuARyMhREJhpOMxOG12ocXJENx5+x3ynYPhCC5NTAqwG8wWGctKOr25qVH82cPBeRns0t3RKVn86RMnEYnT9c2AVDaD0ZH1cj81PgFfYwNcdgfcHgr8ivB7ndgxOoq7b90NayGH2PwcGrx2Gd5iUIySoatnv1GOE7+jKqYqyoGr18ervw7Ur7HqAYbu8lQGbDnfKhgEvi+vKwlLyteZXL9cpEXUqN6rryktnJ+V6wNfy8CahYilMvDq6+Aq0Kq4duVaqioV6mmQCDQaMKvrhsgalnXP12mMV+Xn1gJZdd9c2SKsrg8VGUWNg6GfMCxS9rUAXW8dqbTurnUu6J1/6nnAtlOeB2rZTF2Ha6/HlfuXO1mEpddi/boK6PUv2WJJDUhq0emLgL30e6gZfEUGXgXo6nJTBeblvmPR+hotNQFdWwLVWqq6GNYCdOljXAwRyj+pr9Dm9ZLTXbjuuYBorXqysH56gM5t5NzsSuDXvorehbgUoFd3AfF9svmceozMJtmHzNKNiiKU9JEjx/DEk48iODeBocFu9HR3IBScxtabNmPnjr1QjDYoigXxWBb+hgBee+01fOd7/wanx4mtN2+Cy2uXfnSCOUVmc3PzApAdHV0qNd2zRsRmqVRaBHF8jDQ2PdhNigFrOjqwa+cOOB0uWdwLhRLyuSJcLg/CkbiYy9jdXvzoqacxNRfE5EwQmUIOE+NTWDs8jM0378CFscs4dOCvOHX8mEw/6+nswFD/gLTPUcRmc9iRSudxeWoacxTrEaTTWambNwUaBGy4L/hPYzJIr4+NjQnQcHtZT+fiyho7R6iShm9o9CEcC6LR58L2kVF88bZb4FEMSISD8LptSKeTKNF8owx8chZr51xBkYumpOQ+F4CuncNXA7p29VYG+uqaQMtfBvSqMHAx0K/8+XoBXVvT9ADdWAaU+qvk0o8S0KvXzr83QL9i71yV4FQf9/KzyxmgyaC2bWr/dNvWVgFdH9BrgXmtaLLWO6mArsVjFeAtB1Y1DLmaclMjdmboDChUIks98JUZ5pWfpzqVqaTN4q3AKR/ywkqtweLP4nTEwKHc0cC+dT4qWcSnnKH/LQCdn1Gg4Iz72kj6i2M9OeXMItQ4TVWe/slTSMTnMTjQhY72FiTjYezavgtbt2wHSmbkcwYk4jm0trfjrbfexPce+q4o02n9OjTSj1QmiUgkJrQ3leAE7e7uXgG+1pZ2MWzJ51Vluc3mECBllm4yKmhvbMT2bVvR1toubnKZTE4Ancr4WDyFTK4At78RT/74KUSTKcwEwzg/dhHnzl7ArXfeiaENo5gJzuPdt96UQSsumx1d7W1Y29snVq0EabvTgUQmj4vjE5ianZX3zBdKUiJwuxxIRGMC/hS+Mdsnc8H9xRY2gjrFfRzUQjqfVD6pdn5Hp8uOaCKCRq8LW4aHBdBb3U4kI/NwOy3IZFIC1iUDs3BVD6ABuoFTroRvvMEBncGyJvCTC1E91zRgV4lWlTG76jqlyyYFFB8DoC+VkOhlmCsFdF0nyopA5fOaoa8CeuUe+JQp9xLVt1rQpKNsrw3omvVrZaW7+uJVgb0WNaMyBIuAXg3qCxH6ApAv1uSZ+eTz2SVrdFLxL9fwafLB20KbXtmyl8R7PW+L6ouw+veVUu7GcgjzcVHu1d9FjGUUtX6bRwn5ImteEEAn2NGb/Ze/+hlQyqB/bRcCjR7ks2nctuc2rB/ZiEyahKgJyUQejU1N2L//A/zsF/+BTD6DArLoH+oTtTvpcgI627wIiD096iATUufMcI1GRQCTASAFaARTi0mB127Hxg2jGFm3vpy9Zyh8FeBPZ/IoGRTAZMFDP3wYMJlRNCo4dvIkDh08jLu//GW0dfdIVn/ww7/i3JnTaG5oRIPXA4/TJb3kFLrxmM+Gojh3aQzTc3OSoRtNFqH7SA1nkinZVorjSPdzv/C8YSBy5MgRAXEGB8zSObSF/8g+2B1WxFMxBHxurOvpEUDva21COhqG3cLSRlbtspeDUgXommX05wDQ5cpfoONVql0DdAG8hXpcxTqgEvHCyqwE0En11rrVYrhqrl8rzNA1QK+XONZbXz8PlPtKAH2Vcq86K/WmvdU82yv+qAH6UsCl93oKlhYjgmr52iLdIjl8Za2lXKvi9leXsFVQUuvyC9tVdeFKCGAoIlfILlLrsrAsXuAyxUvRNA5XXvhawkDKp95ND9C1DGSp99ATxf0tAJ3iL6HeiwXJ0FlyUNi2ZjTiueefxQsvPAeX04w1fR1wOsxienLX7XdhTd8AwqEknA4fMmmKx2w4ePBDvPXOGzCYDZiYugyL3QKn2yFgSAA8ffqsgCJV4czI2arG381mi2Ts/JkZOtd5h80KpVDA2r412L1rj9Dj0WhS9A5sdcvluXeNyBaB737/IZhsdihWG06cPi2A/sX77sPaoWEkUxm8/947OH/6FNpaWtESaITf45XeeKfbhWQqJWp+Uu6xZFJq6AwUuC25VFLq4TK4xeGQTJ00Kuvr3D8MPvbv3y+Zu+YYp/WxB5oaEImHpYbe09SMu/bswvo1PcjGozAZiigWs3KOVgO6WkMvB7FGVVSkd/4sfY4u7/zVu46XerwSGGvV0MERuBW6GLnGy7VsgvqVgK7VpsvMnTBlKwN09kWo8UR9x7mlvt9KM/SlPrfWdX89Gbp+oLB4/D+tGvoqoFfugU85Q5caVvm2XJr9is2vBHQ+cJWc/WoqXBNx8X6pC4LUJG8Udalvq4rYFmj8coCQLeUqAL18coviUv1Zq/HL51TVqxk46IlObnRAl7Y1s8rC5ErUI5TEwYw0KQHtV7/+JV599SW0tTWir6cDJqUIm9mCe++6F62tHQjNx0XpXsgbYFAUfPDB+zhy7BC8jV6MjV9ENBEVYRczXFLRFy+OiUCOrmz8pxjNso+tVpv0e7MtjBk7e8WpKM/wuY0NuPvue9De1iHUPceqUqyTyxeQyjDDNeKRRx8TT/d0voALY2M4feosbrnjDty0dRtmZ4LY/8F7uHzpAjqaW9Hd1YFAQ6NMTiMjEYvHMTsfQTieUKdvm8xIZnNIxhOIBOfQ2tQs5yG/A4MAUuxkG1iSYBBCsxlOcKPQj0541AuQhWjtaIXZYoTP40LAYce+XTuxbWQYxWQUpSKnxHF/E7DZilcWRJXBXCmWz9XPAaBXi+I04SmvnYWSWM21QdUUVAPytdTQNUBf6j30AHGlgK6thXoaAPn61yGK09v+yhLkjQjoqzX0qlBzpRm6BujXA+YqYF5JuVc6zwn8XuGboInVKiJ1Ocm1hgZ5x0UAF0Ww+oXVkZMoz81Wf2c2kCtxwS+/nrU4AvkCoFN0U0HRlwwLqkptAWDLVL2bHqDLsO86N70MfSlqsNbfqxcNVb1/pcp9KcpdA3Sh3+kQl8kIsP70P/4db7/9Bvr7u7GmtxMo5eGy23DfPfehoaEJ8VgGitEO9ktTXPb6669h/4H30N7dilgihnwpj+nZGdkDBGyKyQh4Hrdqtar9neDIG8GSoE6gbAoEEJ6ehsNmx/33fwXdXT2IRuNCtxcL9I4no6AgmcsJoHOmeKZQRCKdwsmTp9DZ24ebd+7FpbFxnDl9EvFoGG2BZvR0d8LnIb1vhNlqQTgSwUwZ0PPUFBiMSGQyAujpaFRU8ayJk1EgqLMcQFq9cjH98MMPZbgLs3SOXmXQ0ru2F/4GH9wOOxyKAft2bMMtWzejmEkC+TQsVnrRs0auCuP4PwlMy6AudeUbXOXOIG8BSMqX0mKGbpCAavFGIdzibxJQ1yg5XQugK5wzXyWoq/X6pS7RjwvQtfWkeltq+XhUnld6lHvdxUVjOMpPWgX08slVr/NLj8ohPbii22ckQ68F6Pyb3vfXMuDKfVAP1BeU5+UXqL3t9QFdmx/NGdP8WSlfwEJnGnIoyHEkUUwBnFIGdZOapQvIqxk+v4tWs6EbmbyKjc91bp8XQOd3Z4ZuspgF0OOJBMKREJ566kf4YP87WD8yhLV9XSgWsvC63HjgS/fD426QHvRkMgvFaEFDoBF//OMf8MqfX0JvfzcUswENTQEcOXZUaHSCNAGbgO6wuwQgyRAwm2VdmvQrn8dMnl7qLc0BzI1PCgvz4INflZp3NBITQVwuW0KuUITb24Dx6Rl8/6GHhW63udywOV348MODAu57b70DZ86cw6Xz55DLptHsb0T/wBo0+hskcAg0NyE4P4+xyRlpe0vlclJDzxQKsh0OkwnJSEyybwYgBGpuL7edj5N652Ocuc6/M4PnEBoGQ5u3bZUM3OOwwVzM49abt+POndthyKcF0G0c1kKtQVnpLoFp0SB0u5ahUwVfb7yJ3vVXLRKtPpX1M7z6q1c9yl29fpSFvuyF0LbcGqpm6IVF3Ur5o9QSg1pyqNXlca2AroFpLVDV+/6fFKBr32EV0Our3K+qoUcPvXp9xZMKgdSKWrlXOA+d6uxadI3+hayFZfVraPVqOXyHQpn6qzzxK3/WLEP5Ptq/yiWAZiDs9+WNCx5vHOLBG7MjvkYcyjTKkeYe2lxuXtjSQiV38j7MsJnpSeSdLyCXScNlsyIWDcOqGOBtakB8Yhwnjh5FoZSHu8GHofUjmJieEZvNnt5+JFJZxJNZGQ1aLJTNcBZEcGr9Ts3wmcCXM/gKg4zK71+tYr0q8KnI0GsdRz1KX+84XxnNX9nas9wMnSDOhdVks2I+HBIHM7fHg9de/zOee+63OHb8I+zcsQ293e2YnprElps24bY9+2BSbALoBFe73QHapP7hDy/g6ImP0N7VJmDG3naD0SS2qGxP09zW6K1OVTgzXhlT6lHr53wOwZ2PmRWTADoP/n33PYAtW7YhmUhJfZ1zmhm+FXjcTGZ87/s/lBo6W9fWDPbjwwOHMDk7i/se+DrOn7+IE0ePwGwyorWxCV2d7WhrbsHU7IwEIdMzMwjFkgjF4jBYLUjl8jg/dhk2ur6ZTPDYnXLucjt5vLW2NGbtBHjuO9bQqRFgf7vWojc0sk72QXNTAG7FiM3rBvEPd9+JbCICl8OMaGweJitbBZmhl82ZyoCuTpcjmVR/+dI7P1YK6Esxc5WAxHOYjIX4A7jdcv1yf/BvojkoFcU1j9c7910qk0E2m4fD5RQNC4M4BlcWdhzY7eJ3kc0XQe9+haLNhZq7GlxLq2r5n9YWJqZA5SFDlUFGMb/85b9WBmsq98BX72dtm1aUrC3jxWpCs/Rtucd/OZR/rU/R5qEvtQV6AZGW9C18fjlBXdx/ZVa2ot9enlv+3trpr2GL4fMA6NrOvC5g1wkoVgro1Qe08kTnRCx6b2sTvbhQ83GOqOTnMnrPZQtyz78zY+ZzWb+V6J6iGXppW2jfoZRdzIxSX5XMv6DSv3NT42j0uWGyKDh76CAunD0pYqZoNAJfSxNa2tsxOT0Ls92F9Ru3wO0LCBDQTYyZpZqpswa/2EanGRyobW1L9+EvBeiSbUkr0iLl/lkEdO04SC3dakEsERdAN5nN+PNrr+LZZ3+Dy+MXBNBbmxsQnJvFzVu3Yc+OvTDAgmxGDoOYxLA97fnnnxEv9+41HXI8iqCTmyoeY8saF2wu3lSG0y2OQ0y4DTa7RVrVSMkT5AkE9BCYvTwhtOsDDzyILVu2IJlMC71PoKJTnNXuktr3v33nIShWq7SuNbW14cL5S4inUtiz5w7pfT975pRsKOvyba3NAuiz80ER641PTUrbWpzObkYj5qMxnDp3HiajEX6nE16Ha6H/nNvLjJzHlsDN78NzgBk5s3UGm/w7R7AS0LkPvB43bMUCRtb04qv33A1jIQW3w4pYPAiF+6giCxdBXFGj3m8MQNeCcu4HArSqlbgos+L51UZGRmSfybWiqAE5j53mSkgtg8liQSQSltfaHQ4Rw8XjUVjMPNYqqFeug9q1VKuPvPI6q6yh6+HnKqBfvYdWAb16n6wwQ6/2Mq4+6fSMEfSmvX1cgF4rUhMqvFhAib3gBEwal1Bsxb+R3lZUoxCxHjWpFDij/MqJX7TOZCBgUiwy+YprghqNk0IpwG42IR0Pw2O3IBqcxjtvvIr5mUn43U6VzrXboFhsmJydg93lx9CGzVgzOAx7QzNmp4Mwmm1lMdxiLZ2siAroJWmnWg6gL8Vg0JhWC7KvB9ArFcK1FqSVZugSQUt7Xx5GTv8q5GWfJZJJvPrnV/Dc879GNpvCjpu3weWwIBaNYO+uPdi6cTvyeZq8GFEsGIQG52ueefZXOHzsIHrWdsJsNcFkcUj1gtktAZ1ZGwF9fj4oYN7a1iwLvAaQyWRcsnjWo+PRGIITU5JZP/iVr2Lz5q1IpTLSJicmMzQKLBklo/7e9x9GKBZDrgS4fD4Z8DITDGJgYIOA//TUhASXDT4/2tta0NnWLk5vPEfOXbyARL6ITL6AeDqNyWBQWtisZgtavF40+RokiORzSbvTp10DLSrveVz5/Qjo3I+8ZwAzuG4YVqcDNosJSiaDvtYA/vHL98JjV+CyW5BIhmBkS18VoPN8IajLKa5jnbrcDG0lGdZCcFrxJpWfy32hme7IeVQ22Hn7L29i/PJluBxOAXQGaRTEsexittjQ2Nwk1s5Wu01KGHTY441dBwzYHQ4b8oW0AHq9DFnL3mo9R8do7Yrdsgroq4CuF/Rd0Sal/+Srn1E5D7jWCadZCy753p9whl49rUe7uKS/GUX4HBbJjLj4SiQvU61VRTkFWCqNrsiFzvnWaqautqvIII58odz3a0ImmxXfb34mxWrsnC6kEvA3+zBx4igOvPcWkI3DZjLAohTR1BhAIplBtmjAfCSOoskCh7cJa4c3oG9oA6bn5mGxexcUxrJwyY5UQVgoazoV1cnQl1pQhakQ9X1thyvtdXqU+0oBnV+i0vq1msFlRiW956Qw2a5mNgmgX7x0SQD9jy89B7/fgy2bb4KhlEOxkMe+W27Duv71yKSLKBXNAuysiUuG/sJvcfDwB2jtbJJj3d7Rh3Q2JxaWNGFhBk4AYDZGEOAUNtKwFJpxZjkpRirFKZILzs4hMjsjs9T/4cGvYePGTZKhK0YV0HN5IByLw+MP4LEnnpSsOpMvweZyCCCcPH0O3d0DcDs9CM/PwawY0dHejubmAJp5bqRTwgqcPHMaqSIQTiZxeWpKjGiY9bPO3kCb2rKDHfcRM3KCD48vqWKtZMDjScqdFDzvGbj0Dw0KoCuGEkzZLJo8Dnz7Hx5AV1MDLGYIoLNHvyRKdp9QxTIAACAASURBVPUKpiCOGs4bBdAZ6BCg2dLHG/cnAzUyFu+8+RYunj6L2ekZydzJyBC846mkzLHnue/yeCWwZxDXPziAlpY2RuxyPpLdSGficu7wd0kCyvS7RrFr5Txt3ZF9WEG9F3L1RamV6+YqoK8Cuj5GrzBD/6wDuha916LEjKWcCICsAsCLtDqBssDsrlhQJ07l8sgWaGtSptM5UEPtWRNRjFmxSL00nc1KlkQK3mxWoBgKKGWTSCfC+Ovbr2Ps7HG0Bzzw2E3Ip+Pwut1IJnKAwYZMCUjmSpgOJ9HWvRY333on8gYFJptbPlcT6qnZtBqMaMYWbClaKgOvpAGrTwaxhq/wrquVoderQXEpqhYQXvUZVVRk5fZoyul6gM7Fj8eB25Ep5MU1jXO6/3rggFDu7773BvrWdGLDyDqkEjG4nA7ccdvt6GzpRSadF4V7Op2TSWlUbL/08gs4cOg9uHx2oe9HN25DhnPKi0Vp9QoGZyWIm5ublU0dWT8shjKxWESsYUmBE9C5iM9MTyMZYr3ZKYC+YcNGxGIJmBRm9AoyWQ6TKcHh9uHhRx8TUVs0kUY8nYTf34i5+QgaG9rgcnowNzMFu9WC3p4eOG2qMYwASy4nGXrJYsNMOIwjJ07IfUkxob2lFW7FBL/LIz3wFOppZSMNYLjtZBwIbKTaGZQQ0Pm37r5emO0OGEoFWFGCz6Lgn7/2IIbXdEJBXgV0i+p1rQK6OsRCzdBVfbeapy99+7QzdO4Pgrfmjc99wICHrMupY8fx3l/+ApvC1kQV+BnEB5qbMR+O4N1336VqDjdt3oTOrh7xP+jq6sbmLVtgstkwdukCvA0OORc0Wr8S0Pkzg8OlMnTuNWptlntbBfRVQNc/V1YI6J91yp0LmxYta/eS47JGzh7wdAx2syKLcHnYM6CYUaSKOF+QWi0XZYI6M3fpCjCq6nlOrjLDIrVMenYTeNSeZbNk6EAWyWgQr//p90gGp9DW5IG5kITZkIXFUEA0FIYRdpgsThhMdmRgwsXpebgaWnHbF++Dv70L0VhK2pSkne2KGjpFcVxUORxGH9C171wJqNxCTg3SluTrAXR53zpCez3KnSV8PUCnaImAFKOJisctdc6X//QnvPnW6zh95jjWjfRjTW8PYpEQ2ttaJUP3OQNi+crhLKTBbVYHDKYiXnnlJRz46F1Y7EbMzQfRPzAKi80uAQMzdFLqzOIuXrwgfyOgM6OLREKSvRM4Sc1ycMk8M91QROreX/vqP0otlsYyGqCnMwU43B7Ekhn8t//+/8IXaBIv9vGpabS3d8Lt9SMSTsNpdWJmehKNjX4M9w+I5SozaAaR8WQCEzPTsHv9mJiZxXsfHkAknoDF6UKD1wdbsQS7ySI966Taua0MAghipJcJXnwvAju/F8V/Wobe1NoiQj0CuovMRzGL//zVB7FlwyBQyCCdiYJdnWpbpSrCFCC/gQCd5zSDbGboXAvIUPBnMizhuSDe/OPLyCSSMlkvUR5HSzMf+g8wkPro8FFs3LwJa/oHZC3w+xtEe9DZ0Q2DiZa4dANUA8JawUsthrBSNGeq9sFYRnBU+Tmrorj6XVqrojj9EODKZ1S4RNUCBN0I/ROm3DUaTKO5JM8oK1ANxSwa3XYgm0A8EpfZ0nmqhN1uOHhRmyzi4kUltMViE2o7k88jXx5owMxcyVOsxnqpmsUQeEwmo9TWsukE3n/3dUxcOIlGhwmdrV4U02FYS1najmB2ahaNvjbk8yYwUTc53AgmczBY3diyZx+a1gwiRjMRodWra+jqAosSh8MsDeiaivOKzFizuVwGoNc7HTRP+U8S0LWAgZnWfDQCt9cjXu6//d3v8M67byIUnsXI+gG0tTQLoA/2D2Dvrr2wSO85lzuLuMSRNtcA/cPD78HmNCEcjSCXN6G3b0BEb6yh8zY/P4djx45KVjcwuHYB0Fl3bm1tlkyYdHaM/+aCaPA14B+//k2ZW05At5iZYZtkoIrJakOuaMD/9X//P9J3Ph0MSi28oSEAg2LGzITaIjcfnEVvbzdG140IS8DPYmmB5+T49BQsLo/Uzd/9637xD7d5fbCazDCmMwh4/UIJM9jgNmvugtq5z3IBVfn8u5ah8/2dHjfMTqeI+/w2K/LxMP7pwQewa+soSsUMCvk0DCbNJ+HGBHQGN7wGeF1qg2u4FvB3q0HBqYOHcOC9D4Sn4pjZ8clJ6aSQQTweHw4fPS6tko1NzWjraIfZymE/igRPAyODiMTnBdC1gFnL1CspeLUEp1xxXLQ16CqbyVVAvyIw0gPkVVFc9Qmzwgz942pbu9INfXEjtYBgKUq50otYM2VRn6s5rZUzWwHyPIr5LPLZjGQvKGThQB7zM9M4dfoEzpw5I7XSppYWdHZ3weP1I9DSCp+/Ed6GBhhMjOJz0tamsGXI6kAhnZcecb43gY0CKVJw8UQI8fA8Hn/ke9i3Zzuc5hKCkxfR6DbDbTMhEpxBLplGX+8wQuE4JubCcHgDyBvtSMKEtSM3oa17DUwurxiSaIAue6YsipNFBDKdeknKXdtvlXTdwj4tAzrfh3tJm5MsQF01/1c7PtX3oi2oc1tphi5aB8UoWdWsjCN1I5vP4+e//AXee/9t5HMxydADDSrI3jSyETtv3oVSgdm5DYU8dRAFqSWTOn7pT3/Ah4c/gM/vRCKVxPET57B1+80C2pOT42LZOjU1gQ8/PAB/g1fodb/fKwDLrLe9vVWCAwrLMuk0QlPT4ur2jW98E+uG16vGMla2O1llIloynRMg/9//j/8Tbn+DWLh29fUI4B8/eVoCD7vdiWg4gsHBfqwbHsbY2EWhx30NfnGJOzc2Jk4Hh0+exKkTJ9lfCW9Ts3gSZKMxDPb3o721TcbMphJJsYttbW6RfXX50pgwR8ODQ/I756TPBufk3mixwuHxiijUa7MiPjuDbz54H27ZuQXGYg4lZGEwsiS0OCJVHZ/62abcpURVDlpFsV4oCDvBrhb+TgaEt4DHh4/eex/HPjosbX+BlmZhYThJjzPjE4kUvL4GGTubzbEfXW09s9odcr54/R6MbhmVLF0LnKXFtaB2zmi+BfxMBqR8TwYSC0G25iVRdf0sdrkvTomovD55nWrXLDm6yvq89lYa9X+t+dm1Pn+1bU3dY9oxWPG0NYkIl0l51jxYKwV0nTNAN0OnLLzsuKoJrK7I9LV5xjW/YxEmXkxST6YnM12f6HPNNi+ViqHph8VsRCIWQjQ0i4H1QyhGQvj5fzwNI/Jo9wcQnpuTUZFOBzNxCxKphFBzpDwbmppgUKyiPB/dsgNwuhGamZfPamzvRGh8Ah63U6BVsZmQiczDpJSkbv7jxx+B22HGrq2bcen8KRTTSQyu7cXFs2cRD4ewadMmtf95ZhYubyNsnkakS0YEo2nkjDYMrt+Ezdt3IZ1jvz0koOC+YSud1t+q2aIuFfBolF91/a36uFzLHOXKecvXsgBctQ3lCXJXUO5VGiGTySyARE0DjVmYIZ2/dBEv/P5FvPLKCwg02rBt+yjcTjemxqdw697bsGfXXsxMB0XZzpIEhYMEb7vTjsm5KXz/h98X4VlnZ7vQ7MePH5dpZB6vG8ePnYDZotabjx07gs7OTqxfv07avPKFrKjbxWyEIrOZGTmOgwNrsXbNEL75zW9h/PI0/Gw7LBhUjwSjWVzefvbzX8DqdOHw8WPwBQJCi1+emEKTv1mmtPF3Lvy93T1CjwdD80KNU+nODPHIsWM4+NEhFKnZkDJQAQ6rDRRV0SymuakJIdbWi0UMr1uH9rY2zIdCuHD+PFrb2uRxtuelkklR+/M+lc4gxdZIir4afShl09iyYRhfve8eOO0WGErM0jNynYgrHOc/lzWUMvNP6unLD+hqnSt6Abvu+lF+U7Ukpc5CYDeKFgDLeTE1BbfbBY/LhZmpSRSKOQT8DdJVMHHpIs6dPiN96V6vR0CfLAb70oWJYe+/gRPZDOJFYTbZRAFPlkim3Xld6B/sx/r162H2eBCfm5YBP5PT0xJEJFJx2b9cV8i48NiyPEJVvdvvxfzEpBxPgj/fjzcK87hucWzwUtelti/5TauvK20tEAFvuU9e1tiK2fAaCFX6AFS+Tnt/vf1fXVJY7uuW+7zqbV7cbu3AL1+DsKy1qmouwWLAUrUwlS8EzVhmFdDLe9dApNKODevS5fVh4SRdAtBVU5ICTMgxRhWHNVa0i7AImLO/mJd4JpWE3+dGKZOEy20B7Aou7H8b7731F0TnZ9HR1AaO8zApgGIiNUdG0yALLO1F2fdrdXqQKxpRUKwYGLkJazdtB/LA2VOn0NHWBlugAecP7kcum8Lg1lEkxi7itVf+gNnJy9i9YxvOnDgq/errBvoRC4UwNTGOjtY2idrPXDgFl9sLf1Mr5mMpTM9HEUsX4Qm0Y+/td8PT2AZQdFdSkKIam200VqsMCxHRDae1LWMevB6gL+tkX+GTlgXoWl/8QqCpdhtkM0XpQ7c5nDh6/AR++8yzeP+9NzA42IyRkX7YzFbMzc7jtj234+abd4g/OoFSMVol3BNGxqwgHA3hkcceE4HcupEhpJMJfHjwgGRcWv82s7Rz587I/rVYTOjv78dccEaAnLQ230tc2GZnUcyl0N3ZJdPZ/unb/wWh+RgcdjrFcbQuYc+ETLGIn//i16IBOHT0GFo722URn5iagQlmeDw+ydxIlzOAYH13em5WskUK9wgMhw4fxpmzZ8jFCEBodeHGxibZdoKPfEdA3oPtaxS+MRDhNjMQ4Y0sg/aP5aRoLC0gw7nqsVAQ6/p78I2vPoCWgA/5TAIGerqX8jAKoFMUp3kZlwNxjlGtc9OlTBemnC0GBkuxOvU+RwN07m9Z9KUHpSw6o8VyJgvKWpx2m2heWGbgPPtkLIoTx48JCFNLQBvfYr4gugNRqLM2bqAIluLMEgxGC0wW+lWwiyGPXD6DAL0kWloEtMVpMDIvxjTUHRCUxZeC/zh4T1GHAVHb4Pf5RPuRKNsJ83lmm1UAmucXjyf/VuumrZOrgH6DAXr9k1h99EbO0DXrQm2xv2LyES92bXxoVSKgZonMk+nqxiESpJ4pEFMzdUaeVOSSXvc4bcjEg2ho9GLq/Am8+9arsBhLSEWiaHT74GJLSzGPUCiIXD4Nl0sVzTALujQ+gcaWNrh8jUhlS0hki/D4WzAwuA4dvX3Ip5IIh+bw5huvoVTM4r4v34OJsbN47pnfoLOtGV1tLTJFi4tHa6ARM5OTcDucQuUeOfIRPByM0dwiC9DZsQnkuCBZXQLod3zxPuQNVljsLmEdYomMzNrWqDstU/x8ALoKEEZt6Ef5xM/lVGV7Ip4RQHe6PXjznbfxi1/+ChfOn8Lu3SNobw+gmCsgk85h3947sHHjTQjOhYTWFre4AqelmZEu5JDJpfGTn/4UR48fwe49O6VVbOzyJcniuCDT65z0+tGjh2XRJXPDyWuhcFC2iEDJhZ7PiYXD8HsccDtdaG5uxb/8l/9NHOKMBjNSyQIUkxU5+vqazfjFL3+DuXBIHN7auztl0T55+iwKmaK0QhFUteyNn0MzGdL63Haq7w8cPIj50LwavJVDWKvFCp+vQUoAbLkiaDNj0uahk2XS3pclB94kayyDOksC8URWBXy/F3NTE+hsaRBA7+/rQjoRkalrNyqg8/uKfW4ggEgojGw6hc72NuQyGYxdvEBtJdx2GyYvX5Z9nE4lpAWRffl8HUs4FL4aFJN4GaSzedC40WRmQM1AEUhnkjLKV/MqUF0lC1K6oZZG2tvKkwGzhYywaxQS85ixjLR161Y5XvS54DmhCXe1oJHeGJW3akLkkwZ0vRi+XklN77USeOlMmfvcZeh/L4CuHdzKyUfyt3oZunijq8MTNA90idDLTl2s91k4zKOYgVLMIhML4i+vvojLF8/IgmVkLRwKnLT/LJYQi9MOMg7GAyKgQUmUyMFwBGabG83tncgUjDL5qq29G1u2bYfJaMCzz/wW4fkZOBx2NDV4JNsfv3wObgJRZB7dnR2iYs4mUzIZi5ahpNfmg3NoamoU1fx8KI5wMoPutUMC6pNzUQyPbsHGbTtR4vQuI9kHThmjml5V7vIfzUU+z4CeyWRFCEcjFlLuDGae+/2L+NWvf41cLo47bt8Gh8OEVCwtbnD79u6TsamsZbOaw4yIlq9sN4sk4zAqCp5/8Xn89pnfYd/te2E1m+Bw2nH27FnRUDBLJ5DPzEwJ+OVyGRXYM0lZmAnozN4YAOTSaQwP9En2x4Es//xP/4LGhhbkskWZv261OcFEjRn6r3/zDJLZjExJszrtQqcf/OgI7GYHOju75X2ZZfMfP/fy5ITqL+92iff6/gMHkMlmYDapNeFiqQgCej6vWr1S9MZt58/8rgQGvp5Wp8z8NbEcgYJgJQY6mRwUk10AxW6zIBkNo8Ftwz1f2IfNG0ckQ7+hAL1iSiHXAw3QOeimmM9JcE9tyPjYJZw/dwaFbAY+lwsFzn2n0JVdJLy28lnxlyCYcD9x9jwNppKpLDI5Tv+zyFhdMkeinSmvQVwzJBPXkpBSaaEdlp+byauATsrfaGDWrsDt82L96Ab09PQglU7LsSHQa5P9qpO1VUCvCgJKN1iGXi+CUY1Frp7HXRkE6FFeek5ty4my6gYdOhGYUmbwqjP0he9dJ0OXoRBFjaZXh5tAAF0VxXEYioX0Wi4pHuqXDr2P119+AaZSBnYy8/k8DPmSgLLTzpnYNrnY2KLERZVv09bRhSwv8qIRJcUMk9UFi80Jo/SeA3093fj9758XypLZ3rnzp+HzOGCzWpCVXnOXjMM8e+q0AMJAfz/OnDwjC/rI8DrMB2fU+lkOsHp86B0YwtjUHI6cPC819H1fvEfNzGGEw+NXlfeZtCwwXIg1kdJKa+grPc7LeX1tyl3VgGiGMosZukrJEIDoqU2hksluFeHXT3/2C/zx5ZfQ3OTDzh3rUSplBNC7u3ux++bdCDS2COVJsOPCSUB3uz2IJGOw2mx45/138IOHf4hNmzbC73OhuaVJMu6DBw8Kzc3F1efzCA3L8ZkERZNZzXw1hTutYe0WC7ZtHsX8XFA+72tf/QYGB0ak/50Zut1BAR8Qz2Tw7HO/lz56Avp0cFayb1LubU3t0sLGLJJgzHIK67kEdIKJv7EBb775plDu3H8Lnu1s5VPoDleS13AbySox+GA9l9+B5xW/j6byJkjwPbRpbJlsHl5fkzo73VCC226F26Zg++ZR3LpnBywKjZMyN06GXgPQWYsmSPq9HqHZjx35CBfOn5UgjC6P5PPyOa4HVvh9HhiKRTkXmJnzeGg9/MViCYlkFulcHgYjgZtaHZ6f2QXnSO5fm9W6UBLRXOl4zwChxAREav2se6vjgJP5PNYM9EuHRGNTQIIBEfqynZQeDOUyigbsf2tA18WPigv/Cu3TMue7/91l6H8vgH49Gbr2GjnZOY2s7HlOUlLhNSEEfEHMYzwWI955/WWMnTuBzmbadgaFpHeYrWLhSSB3Ou3imhVPJeQ0JZBQZdzW2QmX24+5UAzB+YiI5Fwej0TppGLz2SyaWwKinh0fuyAgYLWwJmoVX25G7lPjE2qQYTBifj4si6+PPcrhkDxuc3pgMFthsrswGYxIVn7vA1+Fu71LlMvJTFFUyXSrY9sTs3qbxa5mElQeLzGcZbmiuOUA8kqfcz2ALt/LaJDhN2aHDZcuj+GJHz+Bg4cOYcP6YQwOdCCbSSCXzmHTpi3YsnGr9BAbDGomS98AiuqoOSCgmq1mnDl/Dv/23X+VcsfgQJ+I4AiUBLb3339fQG9oaECCrmg0LNmtx6v6pfNnAi4z9J7OTgz194rTGBmBe++5Dztu3oNspoB0qigZeiZXkqLQC7//IyZnZ0Spf+LMKcnArHYnWgNtQteTGtdMYVj3JuVO4KUgjoDOnmgjfQc4AaxipCcDFr6O28XtZnZHQB8cHFyggVmPFcOjsoVtJaDbHV4RBpaKeSkP2U0lrB9aiy/f8wW47GbkM8kbANAXRXAy90Agk/cGYbDiUXoFuGQ87dtv/QXh+SBaAk0w0tvdUEBwZlp8J5oaGlSmIh5TPdutVimvsL2wVDKIiJBqd55VlP4QbEmfa502PD/4edzP2nWXTqhDYQSYi6TUmcGrTpMFaibtNkTSaSnr7N69G80dHYhH1MExTpdrFdCrhHxX0fQ3WoZezwud0ZpEdDewyl3L0DWwqFa616Pc+RoaulQqXDVzVBXQC7CbDALoR//6Lg7vfxuNLiua/S5kYiEZrOC0OKSmyIU7k02JCIYe36Qt7S7Vbz2ZzkAxmaWOTueoWDQpdqHMuM+ePY01fb3yfNJv7CEOR+YRCDRITdNmYT01LS5jbJ9iJme12CXTo9OY22aTv5HGi6eySBVKyBtNCLR3Yt9dX4TV7YXL2wCY7IgmkwLmJosNRpNZFh2Lwfw5AHTVgYy3KzN0NStmUGWxmmBzOfH+/g/w2JOPywzzPbtvRlOjC5l0XMZ63nLLbRjuXyf0vMXiEAGhZERGg7r4mklzGjEfCeOhH/5A2tQ23bQOJrMK1ATG/fv3g5PW+qS1zIi5uRnZhoZG38IQH6mfx2LYtnkz7BYjwvMhAfTb930Bd33hXuRzJQF0sjgEdNbQn3n2BRw/fUoy9EsTl+X4O1wemA0W6XkmoGu0OAOJiekpAZOpmWnZprnQPBQj/Q7UEtPiz0b5mcI4BolcL5jtc5SreNG3topQS86Vcq2XP5OBIjjlWUKanRW6ub05gEI6hg3D/fjm1x+E1UQd3GdbFHfltU89USWgUxpTEI1MKhGX7Pz0ieOibnc67CixFGMzI5tMSkZOMKcplCj4KYAzqOeNTGw0GIVuJyOSLxTFn4LWvFazslD3llYxkf0YQcMYvi4ZozWsWiLLcopbJi/iQq4BZJxMXi+mQyFhAzZt3YLh4WGxN+axl7V9YdSyukJqGbrW2vZJ19BXM3TNGvtjUrl/3gFdczq6HkCX+eHleeEq3U7qVpUMkcKlmMdlMcKqFPHzJx/B5KUzuGmwD6noPOIUOUlbiBFul1cUqHT/Ii1md9pk8WPNi1k1a2VsgfJ4fVDMVvHrjkRikkGxvYl9ysyMKKZjP3skFpHJW7yguahystOZ0+fR1dWDluY2jE1MqiM5ORSipRXzc3Ni5sqJWiWjIp7udBejmQiBfcOWLWht7cZMJCKOdQ0tLUK9B4Mh2E22GxjQSUFqlHsloC/6CBCkZufm4HI7YHM78Mqrr+LRJx4VGv3OO26FkzO7MymYjWZ84Qt3o69zDWZm5qSeLm1VBqMskAQ1u5viQiCVTePxJ5/AgQP7sWH9AFpam2XxJqCyln7kyBE0NKg2qhRK8jgGmtT55FyY+V48fnfu24fQ3BSS8QTi8SRuveV23PflB2W6Gyl3qtwpiiuZTKJyP3LiOLyNASSzap00kcogHk4IoEtfs9erOpiFw6Jy52exVe3w4cNiA8v6eS6vjvZl/Zw1dWborKc77A4JILlekH4fHR0VcNDEXQRxvje/I0GK5y79yhPJnDyHlLvXaUdsfhobRwbxL//8LZQ4E91McelnV+VeD9AJrtFwGH1Dg5g6dwYvv/QHxEMhmBQjQsFZJKIReBx2tDYG4PW4VI+KfBY2qxnOsnugZgrD9YWCOMZTDKqjsdjCaFo+n+eKlIgy6jwHgrjCGRAcy0xRXRGiaeCxlTGuThccPh/SZhOsLre8nnoJdlTQic5mtyMSjQj1zls15a7BC1nGT7JtbRXQrxHQ5//6Ut2BsvV26HIydD2aVKxM69z0DqheDUTv8zWVu/a86hqRduJW/52/8yJLp7MwKmZZrHihkKpiHcuqAOl4BG0BH+Ymx7D/jT8jNj8FjxkoZRKwGkso5PLivc19kEwnkM2lZWFtaW+VbJv1R2betAjlPalRs6hXTZKRcfyimg31CFDE4zERVuVLeelr5qJ9eUKds90QaEGgsRnj45NiONLU1CxR/AfvvieAMbppsxjZXBwfh6eBRjZNOHzqpMxFv+3uuzE0PArFbsfY+JSY3aTzBaQSaTG30XqDa/WR6u3/lT6uzZtfOH7ljKJ6kan1OTR6kcEWUkNX6WRm6GqdsTwyVoFk6D6/B7F0Aj//5c/w7AvPItDciFv37uEyi1QyLvvhnnu+hLZAuwQ6brcXsWgCDgfLJkmpLQej8yKwowbhkccewfHjR2FAFrffsU/qpgQ70qVvvPGGMDbMbpmhc7Hl5/M92LNORof0qI394Ok45mZmRfU8sm4UX//atxYydLPFjlSmsEC5T83NwuXz48yFc2pbZDaPdDyDNWv65bNk1rbBINT/5My0ZNXvvv+eONjFkmoZyGZVs/AsB70LsNvLwG4UINdsTSmy43vS0YzgTZU7M38CFIFfautGkwA6t4UlIiONlzJxrOlux+237sbG9UNIxSP0QZQmMNLLC6tFuV/XqEN56q0PeuuL3vm52K6mGRgv9qNLRlvIwWaxynF67pnfiedEMh6VjJ01dNLutND1et1w2CzCqDntVLGbJTEQcSwHITHLZi86+8/ZUZHJyfEp5DJqrzfNdspucARvCZjSOQn++Abs1uAxoG8/A3zqLpo6OtDavxapAlXxnDtvkPa3PbfsRUNXJ+YmxoV25+ew40YV3dFrg0OkVCaALIPWA125r4Qt4KTC8sAYPlarD50JkXarVbarLNlpx1J7bwk0yj4iesdJ7/Gl6u+1tlmOq1ajXyblXr02Vv5+xf6rmofOhEN9XA3SFneWyuBwcLYcD204zyqgXxnPXAugSwZmovOTau9IeiqXTcNms4hyPZ9KiMhn6uI5fPDWn5Gcn4WSTyMVmoPXYZUM2eHyIZ5MSSZGEw+m9qyt+ht8sjjyIiK9yvCB6nQu3FzYeZGdPHFKMnm2DBUNRfnbzOys0MPrR0dlm06cbkQyzQAAIABJREFUOg2vv0FU0DOzQaRTeXR2dklG9/prf8Hhw1P41rfvlueeOnMWI+tHRSRzeXJKRqo2tXWgaDSjq28tNm/bjum5MKxOp1D00h+bp9lH2Ra2HM2vdJHUu/gqH6+exnZVnbyOOGYB0I0cY0sgVxYBvXyhEkToB+D2OHBx4hKe/ven8O4H76JvbS+2btks9GkiHkVPZx9u2Xsr3HY34vG0DGNJJlPiwkYjFQZkoXhURGZTs1N49LHHMD0zAZ/Xjlw+K5kRgZtZMWvKzN65uHIoC18rDIHNhgsXLsgx37VrlwioYuE5WZxpDbxueIMAOlucMumStK1RFKfYbPjVr3+HMxfOw9/UjGgyLkEBjWUsRisGB4dFpc7PJxCwPk9RHJ+z/8BfpVzDIEQDdKnJkgYQ6p2zu1Uanhk8jz23k++nivt8svDznBWxV6kkQSsDX4vVjlA4IRk6HQ4tjKGyCXS0NIoojoK/TDImgM4+9BsN0DXq3KwYkEkm8Pvnn0EkOIdYJIxoJCRUO4cruV0uNPq88Prc0sZG7wELRyaXBzYJcBHUOcOhaJBWwlQmh0IuJ4EBFezcr3ItlIxyDjHR4HrAAJ7HpKerRyyjz549LwEVnfzGJqcwn06jubNTjhWZJL6mpa0NGzfdhPbuLoxdHoPH6xVTGgF29s/TbY5TCDkKtjzquTpwWgmgV64fq4B+jYAeOvDyijJ0AbL6Zk1112e9DP1aFvfree5KMnRePFywtYWKU7hKebbiGGAzm1DMJqEU87h48igOvfc27MYSHEoRkxfPwZDPSUbkcHqlHYo/s34/O08F8pxMS+PCR3WzzWyBoqguW7yy2R5EGo1KZ9ayPT6vXMQEBmaT0hfc1S7ReTSekOdo87GNBov4xV+6eBmnT59HR0+PLBKvvfZXEcv85//6dckiJyansW7DKOwuL9585114GprwjW9/G5kCJDsvFA2w2Z3IZ7mYfzYAvVZWXl/UyT2eUzP0JQBdziljCRargrc/eAtP/OhxzIZmsHX7FjF0IU1KynvvrlsxumEjcilS0iahopkVEWhZK+YtmUuJkvijox/hiSefhMlsQGuLH4c+OigiMoLg/8/ee0fJdd5XgrdyzlUdq3MAGpnIAAlATCJISpRIibJXHvscnxnP7Hhm98wfs+mMvR6Px56xx6txWo2ttWRJjBLFIGaKORMEQBA5NtA5d1fOac/9vfe6q5sdQIAyQRl1DtkAurqq+r3v++4v3N+9jLRZFj1y5LAAKu+JaKTbLdJ3Zr+ZBCaq/KUTCSm5J2JxCdhWda8RQOccOgFd66FrgE5NdkqtRpkhZjKIJVLSQ2eGztfkteJ78z2YobOdQ84AS7W5IkedFA1yHuQss7O5RJKVln2JPrg6ztbV1SW/E7N9gjpfn8EC1ykDFL4GAT0WzyguYyjDaTVDV8zAbTdj944t2HfTThSyKSm5i0yLTlF4UN5Q1Q24FjJ0YbdrH2zO/W1WplZXQiaZwIvPPiuSy5GZKSHGkWzKjrmFsq8+L+obauFzOaUNZDIaJDBiZqb8vgYBdFaP2Krg/SjlC0jHE6KHoWXDnKwgJ4ZVOFY+mMDORKMw6gyobaiX+zU8pKjDdfWswdsHPhBJYBEH8vtEc8Fis4lV68bNNyCWiMuoJYfm5T3oBFkVJHOS57PI0Ber7lVn4tXvcT1DV6RNF83QrwP6VWToPLr1JjmQuEEIyvl8FqVyHia6mxay8Af9OPnBO/jgzVcRcNpQ7/NgYmgQxUwSJqMF8UxB1Me8AT88Xi8q+gpmItOSFbHsyiifPXLKu5bpuFYsyIibSW+QA9/qdMrP88EePLMdN5/vdovJA5vzzMZZ3mSvlIfB6dNnEIumEKqth9XtwRNPPoNYFLjllg0yj3y+9wJCwVrccdfd0jP/6ONjUvS89/5vIdTYJL28qemoVBeK/Ms1AOifJjPXjl7J0AXQVVtOHq8C7Bw9VA5mApDVbkGxlMNTzz2JBx7+IZweB27cs1tITNlUFjxz7/vafQg3NmFmIip8ByawUk6U6QcoNpYGPbwBD178xS/w4MMPoDHcgNoar2TqvN8bN26U7Il/ZmZOxjsnFQiGNG+RTDmdlt40M6opPi86hVwmK+/Z2bEK37jv12Ax25HPadoIJqQLBTzx5NOgxkwym8OJM6fk89TUNcBJfYOaOnlfvjZL4QT7SDwmmfq777+nADEnNgwKeGvZucJ6V2x/JbCnqEm5BJfTBQI6RXIomMLSO4NQbSSKFQZlll0npDgGxOVSAW67FcZKHoZKAVs2rcP+229W++dFqYRoSnFy+NNPgO+7glLcL73krirDLQnoquQUFQGff/opTIwMY2aSQVgUFU5B8POXKwj4vGKOI6NrlZIyyuqkNSr3Fxm2CqCDkqylovTJCegFBn1an7tcltl+uvuRNEfQJ0GTEzGUeE6ms6IoyOvG9gcDch8V/fIFCeRoCtXW0S7TNTaHA63tbdiwexdmxkYVT3eP0munK5xoUFgsswS+K83QF5N+1QLE6q/XAf0yS+7RI69cVYYu5aB/ohm69I5pUJHNKnKoVpbfs4q/s8koDF17XQh977+DV55/BoZiDgGXA4VUAgGXSwCWym8ko8USCSln+QJeEXuhIcP05DgSLFOWOQVeFtlIp9WCXDaDVDwhPtqeQEDGj1ieZwBAQK+tr5G/s4TPDMlHZy2dAuzJFJW60qqUqRVn+gblkG9vaWXDD2++eQiFLHDbbZsFYBLpDCxWG8amImjv6sG6TZtR29yCmYlpODxe6dHOOrF9DiX36vLc5fTNq6s4CqDn5nroAugEKIMK6JzDzYtU5tT0OB78yQN48eVn0d7Vim07tsp9SCcyCPiCAuhulwfT4xGRUtUAnUIeLGUSFC0OO4wWAx5+9FERllm1ulMydGbqnEFnD5pAqNhsxnD06FG5p1T1c7kdwoXg70ubVFZhqPqXSRIYSETzoLWlQwDdYXeL9GuhWIHJ4kAim8VDD/+EKjeYiSdkbI3Zd7CmDl1t3fB4FOlWHtrMzvmIJuLC0fjg4AH5uxj3km3NXm4V050ZIIWPZxNn6CSYZBBCIOe+0Bjw/HmRFzWZ5CtBh+qKDEypksY5dKuhjHw6jnU9Xbjn7jvgsJpkHxHQKaCiSb+SRKok6stzcP4xAF05/+b7smu6BgxUbCY9yvk8nn7iMfT1XhDpZYrMOGw2FLIlAWeOtbU2NyEY8MjoKjUlCOha5k1yGgGdpXf2s5mFE9ArJBSql5//ztl+kma5z9kmoe47eTRskTGoZ7XF7fPLPbhwvhdr1qyD1W6ToCpNVbuakJDjzFaruL/dfc9XlUCCwS0r+iKPrbhX8PwzilvSHDFudh1cZg99YTJQDeLXAZ2B8qcsuV/rgP7L3pBXU3KXBQ0dCrmsquxWFgMNAi8JLtlMEgMXziEZmcbpo4eQjUVhLBdRTKdR5/fD6w/C5PTB5Q2IZvaJ0yckkmZWz+yGo2fsyRPYZybH4XLYRL6Vc62jwyNStmxs65DSJRnKgyODSCUSqA/Xy4GZyRG4i3KoVioGicJT6ZwcEuylj0diMLt8CDbUyyzzoYMfopAro6ujCTUBGnyU0N7VjZ7Va9A3NIpoLIVwayt2771ZMekw25Au8Tj//EruS5FWBISqCDnVQD4/Q18K0JVslDP9nDo4cfKoAPq53lNYt3ENOle1i35ANpXD+rUbcNPOPVJeT8fTsFldoBAIwU4DdJY/HR434skEvv/D7+PNt9/C6p4utLbUS/bP7JiEN/IhCOoXLpyTkilL7/y3UE1AsipWgbg2GCAk6cAWnxFuBYOIcGOLALrb5UOxoEc2V5T8UGc24//97t8hmc2AU2wGi0myfWZsBHRaqRJ8pa8+NKQQ42JRGVc7dfb0LKAvvNb8O0u41SDPLJ7BBkFcY7sLoz6VUvQOrFYJNgn6BJ1MtiTrOJmIwWLQwW4imTSK7o4WAfSagFdcCRkhEdDJG5D3NagkK6LMMo9f5vmh2Acb1YTmk4BO2CPo2m0m6EolAfRzp09h8FKvSD3znuUzZVkjrPbU1YdQGwzAbrPAZjHBZmGrjSNrqgEWAZ3DsCUFuMv5AtlvALP1ShnFMtdrRcbZoomkXF+aCY1OTArXh/yNeDIt915vMCLg92N0aFTc+nhNObnh4ahhQ7044+nNJinT777pRtS1tiI6MyXAz+dQn4AOfZSpvVpArw7KFyu9a3v5OinuMkhxKwH6QtLR/AxHOTR/mRn6L3NDSlytWgjOHfLzT4flWO4EdBE+VTMWZcwMcLkZeWcxNHARr770PBpDQaSj09Dlc7CTTZrLoFIoIBJNIFEAGls7ZAP1DQ7g1KlTwnhnhtPcHEYw4IXNZEQ2GZeypMtGicyY9E1tDqf8LAxGOTzPXTgrvblws9IP5aHPfmX/4IC4fvEgjUTiSm9WZ0aqUIIv3CpqURfOn+VpgI3r1grZ5vjRj5GIJnDffd9EU0urzMIPjUwgGk/h7q/ei+aOTiF7lfQW8Uuvjqb/MUlx89ZjVW+vevMvdd4vn6FrveEKq5145dWX8Ojjj6Csy2PjlrXwBTzIpjOCNXfcvh9N9c2SpRmp/VVSmPIy3683KX3HUgV2twOX+vvw/R/+A06fPYXOrjaEG0NIZxICgGfOnJHMmYBNyVc+PvjgPcW4paFW7psy7VAjlRfmpsnYtOh/M8uurwvj3q/fL25rBHQGb5xDt7nd+Iu//Bvxc2c1JlhXIwdzvlhGbaBOSu6sAvA1uf74IKv94MGDuNh/SXrl2j5Y2L+kZrhWbmdlgecFAZ2AzeCDCmTM/vnZuf74PU1RLhKNI5HMSfAZi86gUsjBadFLht7aVI+v3Hk7WsL1s4BerrD0/sUDdFYZyOB/7ukncObUKVw8dxY5ViQcbhSLenGso9cC1QHra2tQE/JJ8G4wKEZIAmjsn5NVTi0AzpRzNI2TBmyHsF9eLKs9doNk5pSLjiSSOHrsONbfsBmRWBxney/C5w8o4kTxpCJck8oombbRKCBNsGb/vLa+ToSQWOW7ae8erN+wAbmyMsXDHjufSw6AmSn6VWToUg1TH0uB+XVA/xQs93/qgE6GqIARWaSLtA6WAnT5GQ6u0fyApCqDIsNo0HOe2IKxoUEcOvg+zp8+jZbGBgFhC9mmDWERlaAf9LETJ/Dh0VMoVnRy2PmCijhHMpVANDojm76lKYwd27cg5PMiPjOFVCyKVDIqm5GHsJl+5ZWyHKBnz56VklpnZ7syWpTPywYcHhmDzWqV8Tr6U5OhWl/bgFxZh0SpIhufm9LjckjWyXEqOkKtXbNeDnv6L9fUNors5MdHT+C+b9yPNftuRmps/JoE9OogcPngooyyTgFOMvXF6rSildwVQCc5MV/M4bGfPYrHn/kpQrU+bNi8DmazwvI1Vsz41v3fhsVoFqlXp80jPUyDwYhMOie9bWbaVIuzO504duI4fvTgjzA8OoK21kYE/HYhvmkqah988IH0q/fu3Sv9Z94LHsDsQVN4iIBOUBwdHZEpCZbcyakgoNfVNgqg+30hAfREkvLBJhhtNvzlX39Xyu3nei/K69N+s6WlVVz3qE1AQh7Z9QcOHZ4lP3185JgEmbMHqhTe6Qio+H2LOY/8i9pDV53qHOSEeL1qph4Qm1g+GIi4HU7pf/P745PTEnRwZp9E0EImI9lsIZNEU0MIX7njVnS1NUNXyqFSyknAqVVdGDjIvV2gt7EweLuchKDajvfT2vhq443ze+iK7AqZ+dRlZ0BuqFTw0nNPo/f0aXFXi09HZLxVxwCQgVAFsDusaGioF6lmr0u5TlJdU2VYOTLGjJ2ZONtzlUKR5AwUsxkZQZSZdSoS5vOYnIlgOhZHLJ5A//CIGLxYnS6kMxnojEaZM0+nUqh1B5BKJAXQeY6wZdfY1CT67iy95woFeHxetHV3or2jQ8Ro4smk3HsZcySBZAGgi0ZeVcldE+darJqmAfpiWfrCYP1XPkOvsk5Vrp9CfNNG1mbXsmadutjYmgbo1TegOiLiAlo6w1HmALmYq6OrxfqaS75GWdEM1npF8npaFK7qqC/5AT6Db2jGBtxQn77SwCw4I/KNdpsVDkpbGSooRGM4dOADvPnqK7hh43qRWiWb3+cLSG/10sAgxsanFbYonZVomkFxkFRcbE45duZ20EXLKv7J5UIWne1t2L19i/TmL/aep9yMAHcsHpGRJxKY6IR2/nyvavARkn+bnJiCyWIWxapcIQejwSDuTNlMBjORqNii1jWE5eBgKW46EpF7wbGYmWhM+u837d2HcFMb3v/wILzsF3/jfji8Hlb6kKsYUCKJbIlH9SZebEMu3LTa3y8nw1aeO9/+Vlu7C6P+6oN9bmOUYdCrPy8kOM5CK055LKXKwwBMzozhiScew2vvvIru1e2ob6pBa1sYZ06fw66te7BhDclsQZk7Z5mdtqnlEgGvIlkTDz8exmyhPPn0z/Hcc88KeN6wsQcmfUE8v3noMahjGfytt9/F+k0bBWTJMk8m45K1c95dzE/Yey3m0HfxkkxA7Nq5E2PD46It8M9+87cF0GciCdhdXplGyOTL+A9/8Idiw3vgw4Pii+6vqUUo4EPI55FyO8E2kU6jr39QgLZ/cEh+v6lpxeXNoO1FlaRlJCHOaJBKApnR7AMrftpcmYpIDtn5taFaGcGsCfgVoxarWcaymNhxrrpQKiORysjoZzqTVdTq9BUEXFbctu9GbNvQg0IqAhI7OMrFs6LAKYuK0tMnt0TTQVjpOFiUY8FRML0yz6tp+st5Rv8EsVya/+/aOaH1rQ3a2pdyOFejFNplcoScFLZDXDY7YpOTOHbwMD7+8CBG+gbEKImtOn/AjaGBfrn+9EGnpgRV9nit5No6FbMbfna25Rj4+bwBCchYAifDneQ6BpdimFRUrHopPsOsfXh0TMZiY3HaImdlwoVTL0aToiRXyOYR8PpmxX6MagWAJMmetWtQH27E0PAwmtpbsWXHdjH2YQRKYCfnwmK0KOp01dXgqn0p57okSkovWC4L+/DyHB3FqFe6bVf1/csJ6BaeGSv9TPUHYjVuucdyFW7lEiwWkWr/pmChPE2IoArAyypT+Uo095Lrqs2hVwP6wsOVT7wcQNdIE9obfxEB/cpWTQVujx0zU+NixMLS2tjARRw58D7iMxEEA34pjQcDIVisbpztvYRXXn8Xx89EYLMBre31KOuKCAS9CPkDMotLf+RoZBrpVALlIt2YHIjORFEpAPV1Tqzu7kR9fZ3IxrK/29gQgslgwPDQiGRply71i42n0+mGXq/cbB6SitGCovLFyI+z7SyxZthnVXtv9FfO04s5m0M0mUEqncWOXbtww5Zt8ARqcPDQRwgEQ7j7nq/BTOOITB5FvfkLDeim2Q2lgrjqlEdg4lYymQ0YGOrHjx/8IY6ePIy167rREK6D2+/ExOgE9t10OzpbV4lgB6shDApktEtkXxXykGw2vXIfnnrqSbz44vPCJt+yeS3cFr2w3Dm3zt42ndIuDQ2ITn9TawvOXTgv96qxsV6c+EI++opXZPZ9cnIcjbUNUtYe6h9GfX0D/qdv/5YAeiSalJHDWDwFo8WB3//DP0Jr5yocOXpCzFqcbi/MFj26W5oRDHnhdvkRSSQwOjqOiakZXLw0iJOnTyESicoIHkvCEvSrvw+zT+WALou0LQGda4yTG1SQM+iNAlLi1d7aLJl5IhmB1WBCU3O9+H5T0ZAjdvFMRsiV6VwOdhsz0xIcRj327NyMW3ZtRikTg76Qg1lKYSYJAooqSY/7jqB2OY+FgK6ZSynjYPPLcwI6K3AwCGImzf+cgZsUDCi6ohGZSJjlHnbBVAIOvfs+3n71dYwPDKOUywurP5dPSMulJqhMlzAI4hSD5idPNzQJXPR6RdKVpXERnWGWnldHATmTrgA6dSEU69OisOEzNHTJ5xBLpWWkldc6S0Ea9ZoxwWY1iQEaWzdUqJOKUrEIq8MunyVQVwPaqIbq67Bhyw3iOEgrXhFCMihuixqgz13FOSDSAJ0BEh+anKz8nHr9Luf+XclzVgLnhVWDheC+0nt+9oA+B+ZyrTRAV+MGnt2zAC/5xgJA18bWqntj1Qt/JUCv7qEvVjZZ6YIykr0WMvSVbtzi36+gmEsgFPKjlM2g9+wpXDxzGpNjQyIYQUDPpbPw+AJS8rpwaQCHj55C38CwSHJyfMeoy8Ptskmf1O10wqCDRO65bBrFfEbYsBxl4ZgaiUM8vJqaw+juaEcgSDWyaTQ1NyIWTQiLfXh4RA5Fj4fVAMUdi2V8XmMq0TEI4LHD0loilUY0lkM8lVZ03oslTM9EMRWJwkWSVXMz1m/aijyzqGRaMqgt23dgy017pdTHOWaD1TXbQ1/sGl3rGTrHC5Usfz6ga1K+LIMeO3EU3/3bv0I0OYONm9agtj6EfCENg8GE22/+KoK+kPTKeRAajYqSGgGdVQ+WRvmgpQbHwQjor732ihzEBPTGoAcnTx0TIDRyDpsBgc2CC+cvIlRXiwhbLKmUSMES0BtqahGPxyTo42Pd6h4ZOeu/OID29g7c/61vw+sJIJ7IwGixIxpLwu7y4d/9+/8du/Z8CRf7BtE3PAyHy4NsLokNq7pRU+uHw8759CSmpmYwPDqO4yfO4NixY8hTg54lXxVAZXKKhL9SAUWOVxmUMSo5nA0mUY5LZxjY6BAKhtDa3CLrlYAeT8zMArqb5V+u8UJlFtCzhQLcLi8bAjAU89i6sQdfvW0PkE/K300cPtCxNAwBdCkxf86AzgydYCaVmEUAneVoEmf9dhfefe0NvPzcC5gaHZcplYDHBZ2+gHwhI2pxgyPDsl/ZSiMRUuMjCLiazLO2tNlCXioHFlWbgHua7Z75gE4Z2aJcL65BMtiZ4bPtQmImK0H8PquG/CwcfeN6JbBrinO8r/y3jlXdUuWjdPHWXTvQ0t4mTHujwSTJQDWgL8w4qzFBKpIk+FVxXa4D+sJg9CoBXVOK0wBdK31rkcrlAvryvcql4fKLDOgcoUnHpoSwNNrfh/feeh25ZBx1NX4YKjpho5Mcdal/UEqYnOX21zTC5fGLglc6GUUqMopCWjGvYMmVLFef3yNZN0tptFxkNs7InCIm4oClymcS0KORUaxd2yPl3d4LlzA+PiEjTNSH1/pT0ndTZWm5+Zl1ShYJHS4NTiFbLAugGMwWycozuRxq6xvR1b1ayDXjU9MCNGvWr8OOnbthdnuQmI4IGa9its6y3L+4gK645SmgblAMNmR+XOlhvvnW6/je338XPr8L6zb1CCFucmoU7a0duHnPfhgNFml3cO6cTPdCvohCuSIHcDqbkTIpAX1oaBBPP/003nnnLbkHmzasQVdzPc6cPYmR4TG4fB6YTTaEGuqk3E2QYHbFe0fCVCqVQH2oRvrniXhUlOR6uroVE5XhcWzZshVf+/o3YbVQnS6PCoOMYgV6kw3f/PVv47b9dyOWSONCfz/cXr+MxvV0tKCtlWNxXsQI6NMRXLjYhwMHDkt1QM/5Z/UAJnjzwKfuupR3ywXhjHAt5Sl0wskHk0WcwIxGk6jD+TxeuNxOpeTudsBmpBuYQXQVSASNzMQQTaWQzrJMXETAH4LeUEE5k8L61e24785bYChlYCoXYeCYIbXjyfRWnd+uBUDXMiYCuiQ4apZOMHdS+jcSRcDjxYG33sVrL/5CqnczYxOwW00IhiiJq8j7SuBEUqHdLhk614+mFmdXxaf4+ppxishNV5iZzwE6rdG5XmjPSpBndsw5c64j7ut0Li+6/AzmGdRbLXbFZ0AN+uORqHwWBoniG5Chop8FzR1tCIZCMovO0vvqtWsQi0blXih8AXX3V5WQCU3VuKAYXymtDOXBVofhslsmV5J0rZRQ/spl6FMHX6xoC2kxUF6J5S75zSJkssvtgX6RAZ1EF3fQi77DB/DhB+8jEZ2G3WKG2QABZLosud0evP3Oe3j3gyOIxAGLHXB4PAiGalEb8iJgqUBfVGQ1WcISlzWbRSJwETXhfLsK6NzI3Hw0YBAzBacVgaAThWJGiFjxWFLGpWgOQkJWKFQrpXc+SNgTcRPOyFtVMweDBSORDDJ5HkSQeVSbg1mDUQhwFKmgkEVLRye6unokUgdLp9T5zhXh9HiRK3GbLt1H+mJk6HOAPqdFRh8pSLn76eeewrPPPoXVPZ1Y3dMBk80ornY7duzC1o27hdVOqU0+qNiWzxUE0NkHZVYkKoC6Mo4dO4oXX3wRBw8eEG32Nas70NPeLCX3t996F56AT0Rh/LUhuX8cN0pyIsFAQllQeul+t0cCA2bIHG+r8QdkdjyTzGL//jtx2+13olLWI51hBs3fwYB8SYdbvrwft95xF/RGC4bGx6XkzgCho6kea3pWwWZ3YnJmBpNTMzh7vhcHDx7BMDNGSvyqgM41KYNT5ZLSRiB6ADJDTdZ1IpuRtUDdAr4ef38CksftRl0oKIGqWUdilw5ej0uUyVLJDGYSCcQSGaSyWQF0zuWX0kn0dDbj1+65AxZdAeYKbXqVjJMXpKy2k651QGdPOptMoS4Ywqkjx/Dis89henwCpTQdFNnSqSCTYaWC9skOAUBm6zwHRLvAZJZ/58y65sAmlT0G+NSnMOokW6aNsdyTkiKGRAVHIc5VKkhl0tJHJzGTbo0st3NdsUUU4eglxagcTnlNOveJDavFIipxNfV18nMkyvmDAfFQ7169Cpu3bRVhGmF0Vj2q802tpTFr7KI5t2lEZLVkfLkciOuArrRLtQCSXz9Rcp/88IV5gL4Q1FcCdOkTqpGpdsGro6KVMvcvMqCbyrRGtODt557Bpd6z8Lhckr3QRYnz4+VySZjEl/oGMDxGPewCJmfiItJiMlvQVBdEV60TIbddWL9kn3MTc2Mq87rKBufmlixsbEzGmuh0JgxTfVm3fJF4AAAgAElEQVQi/HgiIhapdGBbu3a9xL3Dw2OymdMpJViYVdYSy1slci7CiJzehoqRWWVJlKUoZevx+mVOlVabq1atxbadO2B0OFFIZ5HKKvKddqqhUe2LjnOXYZ+r9SS1xbjYuliMuLbS+rkqUhx75FWSnYqvPed+NX97gvAx/PSxn6C/vxdbtm5EU3MdcnmWlMu49dbbEW7oFHY8Aypm6FaL4ibGNoXiaJaWr8yk3nrrTbz55us4cfIYGhrq0NneglWtYWSySbz26htyWBoNZhHsYTDGEuzo2Jjcq5ZW6u/HhTE9PT0lWVx7eytMOr3ou9vMdnz727+BHTtvEntdEqAJ6Jksgws99n/lHmzbdRPs7Kun0+KxTUBobajB2jWrJYgbGhpGJJZA76U+kOHOygzXosVokiqDgYULZuLiCsYyu3K48DOxXZMTshPJamYhzHGNEBho0BIK+lHMZ6V0T3APBnwKcFjtAujTkQRmOOPs9gnQFZJxdLc14je/+VU4TBVYeZCVC2DARVIXAZ2f7VoBdPIICGYLM3Sq+FmNJgSDIYxd6sdPHnoYF86cEy4Er2WhkoXH60Q6kYLZbEIuk0NjYwMcNgfGR0dgNlvg4qifyYJKmZ7yLL07YDaakS/mpYrEtcWyiGLSolcU+wrlWevVZJqE27QAP9sirPzwnGHWTj0JcmmYKLAPzwfvGe8vdQ84vsbWD/eEyWJBQ3NYVOTC4TB27t4lugYai12Su2qLVZUsreXjCzkM3GbXM/TPuOSuAfpSWfrlAjpvZvWhrf19JZbfFx3QL3x8CBdPHZOykdftQokexy47EtEI3n77bWGbGoxGePwB+II1qOjNQlBhH9Bt0cFVScLvUGbEuWlYuuXJSdEJlkFNVgsGB4bEl5rlXJbCCOjchBz14eFH21QCMQ/kL+27BY2NTRgbnZQInHacGslF7rFBGYOQslxFh7zBDpe3Bg4ZJ2IfzSZiEk3NrWK1qdebYKqtRXxoGLF4UrzQmSFwTI4jcpxHXe5xTWfoVYCu+VjPAroKV8899xwefPQBBHwubN12g0h0stxOYiIz4lLJIkIyJCEprmFWuRzM0AmCFOtgcJYtZIXdfuDA++i9eB5dXR1obW5EW0ONZGgXL17C0ZPHhR3N6857yHnic+fPSwbV1d0hGTUDkEIhj2AgIGtBVyrKuGJtsA6/8zv/Ej1rN2JyfBp6g0VK7hxdg8GCb337n6GxpR0GkxUlvV6mGFjGr/O7sY4tmzIwMjIq408E9IMfHpbMv0DtdbsTAb8XTptVVOloF0sXMTZQY5GI/N7M1d30RHcw049I0GBTM3Uy9Bvqa0VMhfuEuuV+n0cyQqdLCTBmokmpEDjsLim55+JRdLbU47fuvwduqx42BhMlkrmU0ayKwSgB5bUK6NpZyOkSh8UqHBhKNz/31NM4dew4OlpaMTjYD7fPBYfTglQ8JUHe8OCIBN81/hpptUUmZqQaQ+DjdIDFZBWvCKPOBINZjwIKKDEzV0ffyBqXoKKoZO38MwN1AjjXIr3UWfLWAg+r3SlBJx31mJ1zrYpJD59Ltnw+L4DOIIF7vaEpLCNvJO9t2rwFDc0twh2Y9Unnn6VqS/qkkjgo31NGHTVckMBeFea6nqEvVuNQgP5Tk+ImDjw/L0NfCMBXCujazftVBnRzuYR3nnsKp48ckrJYI9nnRr1kJNlsGk899ZSMqBHQqdiVKeQls2D/sr4hjLqgC6sbPNAXk1LyJlgKc9RiVUZ6yhWRbZyYmhQWMvtW3BjsbZaKZbS0teL06VPSd2toaBQr1k0bNyOVyiAWi6Ozo1s2KMvG/I8qdnpVxpGgzsPRGaiXQ97hdAtIW+wORXO7IkG/9NxYPqXKHLW/9VYrRgYHYTXbxDiG/u1fbEBXSoZKdq5UG5hlyr/pK3jkkUfwwAM/wuZN67Bl6yZRARwavIS1a9dg//67MToagZsExFJFgJeAzsyTGbpMFpRLchAnMyk8/vhj+OjIIQwNDWDdujVoDjciHPIhFosK1+LJp5+RvifZxJQFdrhdOH7ihFz7VatWIZ1JCoDx9Wppf2syCMCfPHkSzY0t+N3f/Tdobe/GyNAYLFYnDGabqMWxh/6bv/3PYbDYkc2XYFK90Kkd7jTrsWnDRnn/6ciMzK2fP38er772BkbHR6XaQ7GTljBn5r0w6PSSaZeLRfksoyOKDj2Dwe41a+Hy+XDyzFlcGhoS4h0zQB7+XZ3taGpolApWIZuRGXpa0DJjJOueJfepSEQAnSx3AnpHcx2+fe9d8NgMsBt0MvXBNWs0W64JQOcaMapja8pEw1yGLudfuQKr2SxfE9EY6hsacebIUfSeP4+ujk689947CDfVIxqPyNjqnj17cOL4cZw6fgItTc3YtX0HDh08KG56nDmnGiRNmUQYCjrhIJT0LLWztK4SFzmJwLdWAZ1ETK5DqdblssLpYCmeUwhGi1n8HvzBGmSSKUxFZuS5XMd8D7LZGTRRQIo9fY7QsYXEMUcRPyqX8PX7vyUBonTHSQpcAOisXCiP64C+6Dn5ibG1qyTFEdCry6DV5LhqgpyWac0rgXKG85esFLcsWlT70i7xRG0xLyRHaL8nQW65ByMklrxZktKiV4Kj/Hwujdee/Cl0mZT8fXJ8XGZH2TsU8prRCDqw0a2IB2WWZgnprPSmGSWb9CW01dgR9NMmldlUUsqJPAjZ8xoYGcHA4LCMja1dt1EsDDlbWixXMD0VEW3vfJ599bSQ4LZs2Yb1N2xhZICR3kvijU5hEwYb7MPzGtjtVtmcJqddELtYMc4CmNzLinZPCeoqsElZnRH3HPjRP1ybutVKr4tdx+qAbrGSevXaq/55LcNZqeTOwGThc7Sf5ddq+0Xt9as/B5UCee1JGOIByWyFM768h8eOH8ePfvwPOHn8GG7etwedHa1CdKQs5z1fvRs6vRl6k5O2JVWqROo1Uq9VrphFfX0tjhz7GC+88BwOf3RQ1ggBPdxQCy/76+Wi+NuPT03izTffhjcYQmNjGHUNDbhwsRdHj36MzZs3CwkNxYLcQ7/XJ1rf/b0XpFpz9/6v4N5775PgIhpJCCnOG6hBPJGWsbX/+uffQZ4z6bkiMsWilNYDAR/cVkqMWmTkjaYcJ0+fl1Lre+99gInJCemar+rsEh0El9MuAQSNQziJwbn42MSU7Iv6prBUFs5e6sMb776HaDoFh9MlxkH8Pslx9AtobKiTHjxJVOyh++iNHoshEkshmkgId8DJqQ+7FeVcAt+8+zZsWN0OSFUgD5PFLmOVerPiGV4S74Slg8rl1k91VrnSObPU95k5a2t4Xv9Yy0ZZRSBzXEIjSgaWBWwZELFUnkjERbiIvXZmxvx3KrDx75x6Cfj8+PjwRzh04ENR96MkMyszVCmcjkzB6XGiLI0vvWhU2OjMqKP6nKL1Lp7prMYVCuBYqrTJ9KSyGWTcMMU+vc0qvXrprSeT4s7GryzJS3WJDPlEAh1dnVKdY2WOAQeMJjS2teC2/XfC7nZhaHRYKi5Or0eUBqkXIK0I3RyY0/yI+48nCwMPWstK9lB1li+KNVXf/1Qt3WXsky/nnq9EqrvasTWqH2rrR/mq9cjnX5M55uD8ta6cw3PVcZ2WoS8G6tW/8GIX+bPYEFdrn7rSBb9aQNeMJLiguZg1gwpuvuTUOF557EHoC1m0trQL0SkyNY1DRz7CW299iHgc6FkTFDY4e5QCNDqdZOJUYXLYTbCZ8ijlUnB5vGhsbhK2+dDoqBCiSDjbs/dmNIabYeLcbiotBiAixZrJiYjMkY+Ooq6uHl1dq9DY0CQs41wuL9KuYtASS8i41OjosGRSVPmiUxd7sjaysOMpkZOcB6YacKtR9TwwrybA0c5SDtOl/X2uZUAXfi4zPhqFMLtmwFQqoqzXyUH41ttv4LHHfiLiQbt37UBzQ4MAekNNCF/auxd6qsPpLMsCeraQQW1tCB8ePoinn3kCx459DIvFhE03bERDbQ2MpZKMpI2MjKGPYi5nzonmOgG2qaUFfQP9uHjxItavX49IZEYAtbYuJJWCbC6DscFhITne97VvYM+evTBbHDLLns2VJEPnmVqsGPB//t7/Lda3JMVROY4ld5fLAS+FXkxG0Rfgejl/oU8ytXfeeQ9TkxNoamxCuKEe4cZ6CWSoSc7JC/bRyzQQGh0XIaNgbQ1mUikcPnYSx86flxK8000VQ8BLffDaWlFJ5AimkDqNFDSqF5Bhhs4xzgyVDVNZsarlHHo+FcHXvrwPu7duEFJcqZCF0WwTUyIdzUY4O14sXBOAXt1HrgYnAjSzaWU6QM2e2esWdbUSHB5OQqSk9221mqW0nsukZV2aLCZU8gT/PKYnZ3Dq+DEcP34SsciMjJtxXeUKNGChwI5OXPdyqbSMvrocTvmPmTcBneuZ61jWt+giKLP3rAIaTCZYrTYYjQYRu2ILKJZIIp1JYWJyCk1NYdhsdvF6aGwIo7auBmdOnsa2XTvhDvpR09CI7btvhMPvw/DQMMoGHXyhINi7p4WvxrESJjwBiCAryoyAiRm8ahGrneXXAX0O2GfxbbYvsQKgs4c+P0JQBSQWCC0sfI4sWrWa8ukV1ubg4/MGdMl6lnkQ0DUZVQK6+DibqXZlxvnjH+Oj119EcnoUNaE6mR0lK/1SXx/eeecdTE5OS4YuDlNmq2QUdDFixu/yeISlXimznEWDFp+YKZChXtLppIfd3NaOjs5VGJuaFjMGX6gGgUBIWG08QCg+8tGho/D5/PL+7KNTcYuCL2azwpgn811GYvSVWZa78juVJPJmi0CrVmj3uKJaYgqQC9FpjsmqzWcrYeXKgF6dIV1rGboG6CyTsyReMeiEs0DN7HO95/DEkz/DG2+8gXU9q4UJHvB4RGZz4/p1WN3ZBaPJhkzJIEStObctLUNXFlUmz/sbwJvvvIWfPf6omK7wIN62fSsCXg/yiQQ2blyP06fP4uiJk8KWP3L8OPy+ILp7VmNoZFgEZFhyHxjoh8tmRVt7C8rFAoZHhpBLptHcEsavffPX0dOzBsWSTrFPLbB3qniiUynud//Xf4dCRS8jk06fDznxaC+jzusWQHe63FLJGaZefzSK119/XTL0dT1rURNSTEMofJRJxETUhv1Zs14Hp8msiMbkczjf14++kTHEsxkkybQmqLs8qKmtRbixEQ119YpbYDoDh9WC5tYWTE5NIcdhZr0ZnEOn3SdZ7gT0QjqKm7asw1237YXHakYmFZeAhPklM3SClNSXPscMXTu/FlYCNElpjWjG7FzEYVRJVMIZz0+y1FOpJMpFEmEtQnYrkOxWoIoh9x/kvpCdHhkdwYkTJ3Hh7FkR/OEetjsUgiwzbPIa8umslOeVbN0iQjHCei8pPXGlJ6v6p1PbIpVSnNM4fcBxVpLvKiVk8uy7Z4QbcvHiBWkpcb1mUlk4nDa0NrUikojDaLeJi9/uvfuwZed2JDIkzmbg9PoE2HMMSEiOY6NdlVjmL6VV+ChYpHm+Xwf0zyBDXwrQF2LcwqhpjuxwJZKpXxxA5+8p5BuDQTYOS1EEc26M9157GZMXT6KSVUCTJDQS15jpkMTG51K9TdSdDGa1l1XlAqYHasM1Unqj5WEmm4XT5UO4pRm1dY3Sz+ZYCR2SnF4v2to7hRA0NjElKnAMIDLJjIyQccOxdKyJPeSytFjkbLtDEYwwKqxgsaAU1bi8iNdwvE4Y8FWlQ7k76jiKVnbX7tivFKBXOD+rCGqwv5gvF+D0uFHSlfHaG6/igQd/hIG+ftx95x0I+v2wGIwCSLftu1mkecE2CkxLA7quLPPZbrcDL778Ih772U8wNjYipixbttwgTlWlFMfN9uPwoSN48923ReXtxVdflmCtZ91aTE5PSQmcMr8cV+M8c11dDeKxCIaHB+F1OqXa8o2vfxOdnV2SmXMOncCe5Ww8DJKh/8vf/bfQm21wewPSQyegi1CN3wub1QK7g2JEVJZLC6C/9NJL4sDXs3q1sNJra4JiQjQ5NorI1LhICHvtDnSFmyTjGp2expneXozHEyix4lEsIJrJweP1wstssqZGAN3vdqGcK8BqMaGxKSyErlQ+L7oMnIOnQBIzdL/DBl0xja5wCN/6+l0IuZ2IRabkWnMPGK02qTyxYnEtAzpJhLKdqKmigbkqdS0ytmWFsCaTLWoFUARhVA4GAwIRLNLpJUA3m0wy7fLRRx/hzMmTMkZYpJFPqazKzFphNqqVlEJR/sxgQhsxrNYFZ9uP51W+oHwG8j04ncAWoVQi9TSModtdGa+99hp8Xi/qa2pxqfci3C6XKMlRD8BNhzi3B2s2rMe2PXvAEsHo1LRwQLISOELInkqZXS/VCX5lYEGC33VAr5ZOv8qSO+fQtcP6E1Hmgix9IagvnDNcNtVd4pufd4au9TCW+uzSVybDk4YGKsGMgM7He2+8grOH30G934mm5mYkkykhpvG5zJL5fBLUuKkIGgqwUsdakXLkmNqlsWGJhkk0Wbt+PRwuL4ZHR5FMZaVkSTAnkAdrayVLZw+dvXSSYEQQQq0AEMz5b9QQF6EHnRJAZLOK+UipVJQIndV1pcJgFILSrNSTHA0L+jYSUs8vx39aQK++rtdchq4CugijlIrIlfJw0QQnFcdjj/8Ujz/5M5iMRty1/w4x12C/vaOpCbfffIvicFXRoWR0oCzXaJF5XB27mxUYjTo89cxT+PnTjyOTSWHN2h709KxCqZCDw2DGvffeK62Tp59/FrU1DXj9nbdkPrtzVbeQmNgq6ehoQzQaQdDLcS8dpqcmkM9npQ3g9jilh7527TrJzCkCRECHgUYdJSHF/c6//jewubywOdySEbNdwJ+36Srwetyw2uzSm6U6MAH95z//uQQSZMDzEA96PUglYxgZ6BfFwoDXi4ZQELmZqIiSZIolXBobxfmhUaTI8ucVsZhkIoPsaDqLse/a3FAvKopcexSeYZuJGuMUluHY2sx0FCazXgBdX8qgtdaL37j/a6j1ukViWSPFmWlMk8l87hm6tj+UAnLVKlD7wou1/KorYkobjvEzu+A6RWWQ+5QyupySyOUkMCeo8jxxOhzyHPbTWXonvyM6NSkjbikmG3odXFY77GYLDJxqoVIdK0/qmUPwlIpjKS9fybHhg2BOYOc+kBE11bOewM51QaneD959TyoznJMnqDe2tsoUj6cmKO0S7p19t9+OcEcHYpkM8jImp5yVPJtYZjcQyMvM0IWFCp1JaT0oz5k/Y70YN6b6eXI8LVJJXurMuRJ8Wqmle8310DVhmeV+2eqLVg3q/xQAXesBK7KeRtlgmqfzpbPH8fF7r2ByZED+jcIsVpMyfpZN54TdyzK4kFOyOSlx86vM8HJWVKeDu6YBbR3dko2Z3G5ExybQzz5URQev3w+Xxycsc/a52TfnfLjd5ZSMnEpfHFyxUGiCvSpJBnQiQ6r4VOukaiClfrOi0KVUHBStZpbhaB7BjaUxdDVCmbZx2PuvflQDuhhjKD95WXvlWgR0k94osrc6I+fySzDbbbjQfx4PPvyQCMB0tLfiho2bUM7nYdYbsOOGG7B5w0ZkEykBl5LZuSygE8wSiSgefexRvPraSxJIrV23GmSYJ+NxtNWHJUOn1OvDP31UlOIGRodxsbdPxgf58xqgU/KVuuAcXyOospRfHwpJO+WO2/Zj06YbBMjZQ+dIsdnmFJa7wWzHb//Ov0KwrlF60CShcdKCn6WQiIlEMXURWE1igE0gf/zxxxGPxcROlyNnLpsNkxNjmBgeFglWktsagkEMn78gGVdeZ0Ain8dodAZDMxHEC2XQt4IlXJ1BD4fNifbWNnS0NMNQZutbIY92rV4lPXQtQ49G4jK2RlZ7MROTDJ2AXu/3IhmPyDWnjLLJZleIp59zyf1yAL0ahKpHt+ScyGYV8iwzYlUFjgYqZqMReqNxVj2Or8EziD15Pp9leJvNivHBQeTTKUQmJzA8OISxoWEkIjMo54tCXqTsLL8ysydvgT8rQYYq7VbIFiTRYKuJn4ecBo65KWV4JcBgb761qRnlUgkj/YOifkci5cTUFJL5PLLFkkw3GB1WWF1ubL9pNzo3bBKJ4nxRCVgqZaEEwlDWMnTFbERvZO3gOqDP4epVZujTh166rNN4MVDXIssvcg9dK0UthUiayAvHOLRNx+dyxCufnEE+PooP330dfX0DSKbTsFscYmTAuVKWyNhz4qiJYnHpkdEfGrF43R6YbC74G1sBdxAo5BGdmpYRN1cdPaArmBgbR01LizCJqaNud7mFNMesjbmA3c7oN4tSOSdld3H6MrPEbpVeOvuRzIJk5pyzwsIX4DiVItdJoC8UlIhceyw2DSAH0hJqcF90QKdgB6sqZpuZM0iSVbx38F0BdFrYbtm8CaFgQBTOPA4nbt2zDyGPTzJ0ThPkDZb5gK6yTsW0RFeWIK+//yJ++MAP8eHB98Rxbd36HmG+0y3rxi07sW3bNpla+P6P/gHjY1NwB3z48MAhabk4XS7EE1EJACj5ShYzS+XMcJnls3JAUtydX75rNkOntDozdZLiNOnXf/6v/jXau3ugM5hx9uJFAXSHwwaXyYRQwC+TE8K1gEFcvx7/2c8kA17V2YGW5jA8DgdmpsfFBtjrcgm5jXbA1kJJnPsyxQrKFjPyRj0m40mc7e9H/+iYjGmSPR/0h9BGlnttDYqZHHJUJ3O70dzWLCV3kuJozqL10Nkpzyam0Rxy49fv+wqaa0MytkZzFn5WkuK4pj/vkvtKgC6MbrXULgCpzYAzoFenMDR57dlgmoQ11c6Ze1fOXm2iSHPVIrlWB/jsDum1M4PPxmMYHxnF6MAQZibGkWULY3pGSIyVstY/V7pps4Yvqhc6zyw6AooWhngRKDPsPCc62trxzltvScvkhnUbcOrkSQnK3F4foskUhicnYWU7wGlHNJtFc2c7duzZh0BtDeLUQZDs2yBtBwI6WzQ6aawrGfp1QP8MS+6RKkBXLSoUW0/1sVR2LjdJLRUtCYbLKIjNvv5V2uetVBJZieW+EqDzUGMfiYAualkGg5S62Sc361kGAyrZOAqZAs6cP4ep8UnpQ7G3zc2QSqSl904A58gJAZ3ADosVMFqAvEG01BWzAzMMJmbEyvwylRrZ22UfnPO6NGXQDFe4wcV/3VCQTIskHIqCcKMYTJSOVUwzOCdLcBFFJiMPCvZ12aNjFK6f7ZUvJMZ9oty1KKAzQ7+seHBeSW2xstlSo2crl9SufGyNfTyH1Y5pelO7bDCYDIhnEnjhlefxyE8ehsViFnY7x4CYGdf4Qth/y20oM+stMwO2I1PWoyhlP1ULXgmZ5P/cHyQQnTp1HN//wd/h6NEjaGpuwLr1q1FbG8TM9DTuvv1u9Kxag0wuj7/7/76HYydOYsPGG/Dya68qPvcur1RSmpvDOHv2jNImKZVlhGzz5k1Shqbq2lfu+io6O1Yhk6VCvxH5gk6pIJT10Jut+J//7f+CjVu2S0/9wOFD0oNmD39NdxeC/oCAN4M2Vn5YEXj8sZ8JYLY1NaO7qwM1QR+yqSR0pTx8brcwk2kJWsrk4LTZRZ8gU64gVshjIpbA+f4+XBoZkz4sCZs0HGlrbhH3wHhkBoVsDr6AH80tLWIOlFGlhukExuzPZtYjl4jCZQbu//rdaAvXwUJJZZniUOxm+fmE1LnMElxx/cjstFIC/lSJiapZoL3+wpK7di6xB84KBdcQv2prn4I9TBZolcznirEK3S3ZkjOa5e9C+jMalQxXbf1pQiNiTEPPgXxeJg/IaeB9MFhsQKmA3EwE0ZlpjA2PKOOFkSgi0RkxYsnklZ47H+SEUPedQjLsqdPJjeCuBRB8XwYVXCOTY+NC+t22eYskKOJjH4+LXPDFwX6xgiYZbjoRE+b7V7/2NeRp3q6W3EmEk3slJXe9nEs6yvx+kTN0jXTOQJ5BvBrQa/i2kg6L3E9eB7V1oHzV/q44Gs6BsfbnOab7J8bWYlWALiV0NTLUXmROSF9V/VnQt9Cp6d1SpDntAy21WQhafCz285dVx13UT7bqGqgXaqlyr3YDPtHXWtDPWeyzsORM72btCOchQ+Dk76oUmJTe2Ozvp1oyijQjNzQPESo7zYJlFZtcDYbkumizhosESLNzi2rhmyBVfR8NNNdgJMz5cvmqBGJz93n5qEs7QJYM2lQ/8sUCv+r7uuS9rJpBre6haa+30vtrv391kLBYkFdd6px7rh75bF7G1Si7SQv0U2eO46GfPIgTp44jHG4Q0KTOdrlQxpdvvh0bV2/AzBRtQC2S0ZDhK3r2vL7SA9WLuhrFT0xWtj6Awwc/wJ/+2R8jn0ti3Zpu0YPPZhJwu/24846vw+Vk+duMt955Gw8++ogoc9ER63zvObn3PPTXrFmDS729iMxMSWbb2dYuXu4WM1BXE8JXvnIP6mqbkEkXgIoJ6VRRvOtLFQOmonH83h/8R6zduEk87k+ePQ0Tnd10OvR0rxL/bXItJqcjApgDAwMyh07yVUOoFqtXdSHgccJhsaBCx75cRlExm1aESKZYYs9k5L+RyRkkcnmUjSYUSQQzGiQgDnMML9yAkM8rPd18JivlZrL3C6p3fDzBWXQSTBXOSSZBUxMX9u7ailv23IhSPoVsIgGvyyYuhOLcJZyRK3+ID4+OIRj34dxDO0c1a+hPVqiUoE287jmtv4T9KkmnWqL0iWl5ObsW+/xze1KZMpGTRD3c54ICAcdiSVoe2oMgT8EnttLk7KHWBMvouZzwN1hNSbO/TSIeq3NsAebykrDQiIVBhLihGRS7VqUaSLMdoyQxrPjRFIjWuGyZ8PeemY5gcHAQw6MjiMRj8vMs4VN1cufOndJ6pLpcOplRWoAG1RyK1QYa8VSfdQvwhdd3KWzQWgLL3f0VE77LXD6Lnx90UdRK5OTRKHd63lk4m7Au5rUK3eoAACAASURBVHexYEWsIDLzSWBnK6N6zVagi6uAvvD30sqwKwE6XcUWA2RtLlMjWv0qAvrChbRw4VV/X/ueVlYjUPE/SnQu91gpw9Ac1ZZ6jZUiRPbcl3usBKikfS0E7qXAfdH3+ZwBnV7QMopoNaOEAt794C08+MgDGJ8cExe79o42FPNFOMx23PqlW9HW1I74TBJOq0MqWYqWNqNssoMVHgMBnhwGo4U90ApefuVFfP97f4NiKYPNG9YKoEcjk6iva8Ktt34NTodPDryjJ47je3//d2KfSr4DR9ZGR0eFn7FqVbcIBeXSKTlQKdJSKedRLqXQ2dGGu+68BwF/HTLpkniMZ9JlOJxeKXlanS784X/6E7j9PoxMjmNscgI2uwWpTAY7tm2TOXIausSSCXA64uz5c/jg/Q8xMjKM2kAIa1avQo3PC5fNIhk6589tZjMisRkpffcNDYnuO8uv08mMjKvpTRYhcBKwHG43WuiL3hxGTcgnvVyW3LMp/i51ClnUbBczkPGxSQETggdJg5RTvmnndty+dxdK+TSKSQK6RYIKXtsKM70rxXMGuPMyornW0tKArgKq+p7UY69OBrSPou3z5dwqFatRJSGYe2gHv7IvZwGJgbp8qDlAF6Cl94CavWvlfSHYVf238HzW9ic1JAx5SsSqnBrVdEfrn/MMZ+WGlQXpvZtYPTBKFVFIvWwhqPKyJMuxmsgKAEE9GYvL+BrJePXhRiFWMrhj8CGvo9NLr573ejlArz5/FjtfVwLslb4/6xK3whpaGdDnzlHlc6qJ3LKAzje9OlD/BKDHVJb7UoBeDcT8oHxe9YH9Tx3QFwLeYgC8cCHO9spkp12eFvpS6+06oM+t3IWbrvqaLZWhk28g0wIOG+KpKJ74+WN46pknYbVbsH37VrhdNMYporWxBXt37RNd81yqAL/bJ2I0RRqGsPXEkUGTMn1AkhA3NOd6qQr3wIM/xEvPPwWjqYIdWzahq7sVoyMDWNOzAdu33wKT0Q67w4HRiXH82Z//KabjUemxU5aTMqzMyFtbW3D69Gnpm1IYqLGuHulUDOVSBtu3bsHtt98Ju82FbIZWuFbkstQzsgqgU8Htj//kz2CkL8DYiAjHEDAp/bl+bY/8mT/LbDQaSYqU7MGDhzEw0AeX1SnmLfV+PzxOO/QsqZXzcFitiMZjkpWf77uIkYlppPNF5AVzWLkwyQwz/+z2uiVDpzgN+/UUqBFiZqEAn9ujTIDYXCJEMjE+JddTCKiZ1Cygf3nfbqCUE0D3OM0o57PC9i+XFRbHFT0+A0CH6gW/VIVv2YD6MwB0i15xw5OKn2ZOrp7R/EzCkFcrhdUgz++RUGik1S1rhMzmVZlWmVRnwkFnevbwjcoYG4Gd/07inKZAx3Yiv8fJHVGFo0lPIS9EOo5sXrzQi5q6WtQEQ0o7kfwHth7KFXkeS/zXAb1q9X7KLP06oC+Ui1XL2VdScpf4qmoTLXaoaK+7VPZerswfC/u0B9N1QL8aQGdwahD1LJLienvP40cP/gCHPz4kc98bNq0Xhyv2VzdtuAHbNm2XEj2Kevi9ISlTEtBZxVIAnYerbjZDJ6DTQOcv/+o7OHX8MFwuO3Zt34TGcA1Ghvuxa+cebNx4I/I5Etus0tv8z3/yRzh3qVd65plcVlTiWOakGczx48dl/p1eARRzmZ4ag9Nhwv4v34Hdu2+S3nkhT0Yz1eIqKJbYfjHK5/mj//wnIinLYGFgeEhAtLu7W8aReGhTnIhSrIl4CmfPnsdHh47g1LkTsJtsWMcM3e8TN0E5/CloYrMgEo3i5MXzGBwZRTxXklpPWWdUCGsVEvPyMg5HESW2BVh6pQ+61WwSdTNmb+SUMFszmKgAl5f35/VkiXhqYgwNdbXYvX0r7vjSjZyoRzmdgstuFEBnFaNIMt6n3TTa8z8jQF8uQ/9lA7qZY2FlZbRWdCYWSJ0yMNLOqepMXrL5Sgkm0YBXAF0SNnIK1Ndi5YnrROvhazuNgR/vGZ8/K1ajtgYMepb8TcKq5zw7eSIMVvl3jsUxiJOYj9M2PDtVXsHCKkJ1peNKb++8CscSL3I9Q7+eoc9bGiuVdKqfXA3uGsCTtHQ1j+uAfnWAXihxFtchc7mvvf4LPPKThxBLRrB+w1qxseSGpyzmnhv3orttFeKRJEx6zlV7pQfMkrv4UbN3Jh7dOhR1nP01S5Bw9txpfOc7/w3TEyNChNu+Zb1olSdiM9i371asW7cd0UgKZvaM8zn8xV/9dwF0t9spBymd1NivDIWCkjlTsa2xsVE4GhPjo2gO1+K+e+/Fmp51Mq5WKXMEilabBhlZYyk7ns7i937/D2BzO0UIZCYWlapDT89q0fzOpBVJYUqx8vPTjvXwwY9w4tQxeG0erO7uhM/tEnY755zJmGYPnSpv7398FJOptHJIM0NjCdhAIqZeAJrXhEBOEaSAZOdWAXPRQmB/3emA026FyxOQAIYZuoj85POIRabF8GjXti3Yf/NNMLPfSo14q14Anb32PJXIrnQDfQaATl16DYwWttWqQWrRj/gZZOialvzCCpT2WaoDik/0osngkar//LGxWT0KcO1bZ2fjuc6VdJ+jcIqWhmb+wuCMQM/9ovmzMyCwUqKXYjUVSImdpXmCOCd/+HzFhld5XElJfaVbv9L5/CsH6FFV+nWpkrtGCtEu+PWS+/wlVL2JF4sq55XXq0phs1H9CiX3lRbkdUC/OkAXG1ufW1TXfspZ8ddfhsfrwOrV3eI7zQylJliDm/feioAviESUvtV2GKG0SsiQJgtdFPXEhEIBdE3m9823XsP3vve3KOZSaG9vwab1q1AoZuGwmbF3L61uuwTQbXY7RsbH8PCjD2EiMi0jcxz3OnXqlJjp+P0+nDt3Dq1NYQF4ahtQLa5nVRe+ce+90otm/9vIMTrO+sKkyG7SOMZoxP/1H34PkURSWMh0zZqYmITP5xO2MlXJ+HlJXiNzmaNPBw4cxIkzx9FMnQS6slmsog5G73PKznKqYnB0BIdPn0Ekm5Hs3GKzo8gLajDK/DmnLDLZnCIg09gon5vXlO8lLG0S0gpZNIcbEG5uFyLg2TPnJeDgcziJ4XLYsXPrZgF0Mt8J6JwwZA+d2ueFgsbiWOloX+T7nxGgL5ehL8uB+QwAXca/FhFY0d6XQefCRELLxkmqY5auqcdpV0iCAJUUx0oJAVyTqhXWu/iuK1UBGXWkgA2JgWopXUbzaELDME8tsZOsp5FxpUdPcu6CasJSVcyF52r1zy17fS/HvOszI8VdIz3064A+x0L/1BF21UZaijRRPTankVbmleGvA7rs1+rAp/qAXLmlcXWALoQfi1lEZB597CH09fWiMVyPtrYW6Z/zqGpvb8feG78Eo86MfLYk7N10KqcQtzSzC84a03a2DOQrilQwSXGPPfZTPPnUYzBUijJ/vqa7A5NTY1jd3YWdO26CyeRGJlMQA5MPDx/Ci794QQKCjz/+SDLm/v5+AVqXyynl9+6OdgFiMpMp9LFl00bc85WvquNclFR1CLBTOZAz6GSQc5Tp9//gPwppLVTfICQ1BgfszXOc0ufxywgYrztVwOiD/uGBA+i/eElsWiksYzEY4HG6pNTOueZiPo8L/QM43tuLZKEgmgv8nGw9UPhFrzNKpp0rFAS86WHgDwYE1N1exQu9Ui4gG4/OAjoZ1b0XLiGaiMv1oymJ3WrB9s2bcOcte2C3GATQLcayALrNRnvPT9CKLh/ZPwNA16tNzKVadst+mM8A0LWxpWpQrz6LGBhVA+LCBIPZ+RyTXsmSZwFfp5MqFMGdGTi/8vsaYGvvI3tU9VmX9omZIjbK+BvXKTN1yYQZJLAVwz1Dhj3n3Okks0yGXn39FuPIXAf0uSsk+HId0K8O0BcuuIWLTnpQ6ria9r1qQF+p5H49Q1++oHo1Y2uKGqVOHKtefvklPP3MU8hmU2htC6OpMYxQTRDpVAbretZh147dSkm7pIfV4sTMTEwAjPKp9ISnqhd7hjzbsiVFbldvMuAHP/h7vPb6KzDrK9i8ZSO621vEZOXG3Tuxdct2FApGyaj9oRBeePEFvP7ma7A47fJ52js7EKFHuIMWpBZcunRJAJ3jQjwQ2ZfcvWMn7tp/pxDQ8jkCqxvJBNXHzOJKSdteSqv+8Z/8KSwOJxqaW0Sm89ixYxKocFyrtbll1gM76PNL3/Ojg4dEGY6mH3WhkCiOuZ0umX/nAZ5NJ3H24iUB9LxOJ0Dd1NQkUqIc3mTJPBpPyNqfmp5GJBmXDD7c3ISGcCOsdrtoIpTScXhcDviDdZLBRWZiUpolkMxMTYgX+7YbNgqgO6xGAXSTviiAThvZz5vl/nkDulZyXwy0ee0XAvrCAIM+Etp5JANL7MermTV/nmtvdsxWJcppwYP03EvlOZEadURXzGBUIxiS5hgsagI51S0A/plBm6YjsFiGLu+hWdEu8nWlKZ6Vzs9fyZK7kCVU0Jm94aq9XjVpQTKpBWUMk6r1XR0pKVGc+tCYk0tNR1UN4i98DS1zWznKvfyg/BPPXCAEcBWvtOiPrhhBsiS6wmP5kt7ypLqVFnxJFZhY6iOs+PmXU/VY6RdTPZGr7/O86sWCtVa9OeeCo+VrZnw9zfyCwRUzP+2w4Rx5MpeS7//whz/Ae++/DY/biba2Jqzq6pLsm/r899z9NYTDrUgmMrBZXSK+kknnJcOljSj7jBy54uiZHH56xSHr9Lkz+O53/wbjE8OwGg3YtXs7LHqKveRx2603o7WlA7kc+4h0JXPhF6++gkMfHUSmmBeC3nRkRjJfltxpaUlJ1rWrVwlYDlzqw5379+OWfbcg5A+JWFGxWBa3NrY6RdufhXeLAyOTk/jvf/HXMr7G/vbZCxfE/EXmg8020eqm8puMJqGMZDyBvgu9uHhBkXV10H/dQxMXxTebvxs92E+cO4fzw4MSJHCUjn1RBhl2m1PuPA2HeF0OHzlCOhvau1eJupjVaYfH5xNynFVXEkCvqQsLq39yYlq4BJw8YG+dsqWdrc345lf3ozboRXJqUnroJh2Z3awqGD+THvosIM5qQigH1uyUz6yngeqmp4KLNr2+VIVp4RaYBzCcf5fzcemxtdnPpX4Q0USfty+qdC4W6UNXV7gWzXBVEBYMUEvhWon9cs7fpaqay7UiZ/euSDCxfK/8lksB+nLHyEoVvNnrV1Xer74HGqBfUYWFcrw0tFGVAKs/p+hSUAlQp53vc57w1deVkxrzHlfLco8ceL6iAbr2wnJhVSBeDNCrPwCPgOqbof35OqDPX6RLLcrKLxnQVwLkcpUoxWKfcaWfp1jN1Ty0H1+serHwQLlSQCcASnlP1cZmxsAHx2iYTfcN9uHHP/wBTp8+JeInra1h8QAn0DtsDtx6y+2oqWkQQGd2zqwwncor2UuJGv96IXSR2Caa/zaLCNV8cPAD/P33v4dYLILagA9bt21GJZ8XqdbbbrkFwWAI+Tw3umEW0N8/8J6U3Anoo+NjAracE08k4lIKp/MZ34OkuDtu3487bvsy7FaH/G4EdNE2kENEj4LMBudhsNjx8COPom9oVBjop8+dQ21NvVQnqCTYHG6SHjeJbvlsGomZKEZHhjE+NoK4iM2YBNBdTudsNjY1NYUzF3qRRhn+mlqRMybg2y1WIb4x0+N17x8ckDE+h9cNf6hGbE9Jg6ISYi6Xhc9uhtftRG19k4zBTU3OSIZOQHfYLOLw1tHSJIBeF/IhPTMNu4V8fv6uNDGh290VPqpK7r+qgL7YnpkFdv7S6jm/ZEBymefDUj+/3Psr9sWaH8R1QFeAdOFq1v6+cF5dOXc/MbY2/f6zAujasTybIan9EvJ3qw/1hcf3dUBf/jBZERB/yYC+8lF3Gfq8y7zIFwHQxY5S1dTWyoesXND4JFXK4p333sZDD/wY8ajiLtbS1AiXQ3HzWtW1Cps3b4XHHUAqmYXF6haP6nSmAKvZItkFNfKlRcgAIZuG0+dBoZDHsy88i0cefUBIR2u6u7Fm7WqkolHU1dfg1ptvhsFgRrGoF1a6y+3GS6+8jFdffwUmu1V80wmGZIeHw2FMTU1KVsyMkAC79YbN2LfnS9i17SaU2StXy5rSuzeyjA9kKelZLMHmcuOZZ1/AsVNnBdAPHDqE5qZWMfyhjn1XVwdWdXbBZjUjm0wgStnQqSkh3UUnp0Vi2Of2Se+egQKvC/XeKSgDmxUOjxsBj1vAnCzmYjYrLQFeayrmBespKmLCTIojaTrorFZUJDOswFiieIwT9Y0tSKSSsyV3kVcm6S2XRXtzWAC9sS6ITGRGSHEaoPMaft6AvjDzrc40F5Z8550HIvnJzXXlGbqmYLcwu13s3FksQ6/oFGGXhYCsKV1K36bq8Yn4fYWAYHlAZ2/9OqB/phn65LtPyx3T2OsaKYKRG/+8mFJcdSa/UFjmeoY+H/0+b0BfqYeko/blVTw+b0C/HEpU9UGmaWaLja3ZgIn4NJ546nE8/9yzsFvM2LRxPWpDAbGe5HNv3HUjWlraxPQmmynAbHFBpzepxDMDOHebz2ZgtjJTrAig+2oCGJ8YxUOPPoRf/OJFGVPbsWWzgHN8elqAfd+evchkciiVCMBWuD0evPbmG3jq6Sfh8ntx7twZXLjYi87OTiln0wudc+8ck2I2/WvfvB8b1m1CbaARhZwi7cmMVXPuYluAY2Mmix2xVBo/fuBhpGjgozfg/QOH4HJ54PJ6MDUdkbl2usr5PW6UC3mkYjFx74pGpgWYWYIn+51sdb5uPB7H9NSMsPFNDhs8Pi9qfAHRxIpMTsnP0iLV5XaICYw3EMRYZAYDY2MwO5xw+Hyg/anP70FyZkoAvSHcilQmDbqtMUOnPaj4xRfyaA03CKC3hOuQjUZgNVVgUNnZn3eGrvXQlwXuakCsloj9RwD0ecnYwh60ALmiYX85gL5YMU563FW9d3lOFSueAcFCdvtsaZ8th+uAvgAwrjJDrwZ0DYyF5ahm6CJrWT0WsaBfcB3Qr+0MfSVA15O9ulwGvmC0ZOFTr3VAZ5aoHWrzjC0MVLaq4PSlc2LEcvTjI2isU3TL2dOtlEoiunLLvpvhdnuhM1hRKupgNNmFyc0/80FTjFwmDZvDKspYzMYdXheOHjuCBx/5MY4d+xg1tSHs3LpFTHqKmQx27tqOzZtuQDKZFkDX6UzweL344OCHeOChH8NXExRAP997AZs2bZIefW/vBcnCgz4vtmzZgl+//1uor21EKUc2uCIoomGFtNAoMiI1TROmojH8pz/6Y9Q0hFGo6DETTSAWS8BAV75iCW6vCw01IRF/8TjsKGQyGBsaxPjIsLCVKY5jNlvh9dIvvSwsdHILmFHTdp0z8iGfH4VUCsP9fWLfSYCnoh1d/8gpGJ2aRrpShq++AQZyDfQGyfhzqfgsoJPlHosq5iGsRpgMOrDF2FRfK4De0RpGIRGH2VCCvszCPc8mRSv9ih6zCDX3CnOa7WqvWms9LtFDJyBdToa+aAZ9GSx37feqLNFDXylD/7SAzp6yJHWaJHRVhr5Y6K/xpTjGJu5xYtrF+6bwqGS8TRVC1b6vfRUTEvnufIxZKQmqvtcrnW+z1++fSg99MUDXeuhysxYI5/PUqCYB6NW9UH0TtJssF/M6KW55wPycS+4rZegrbZjPG9AJoCsFJJJFqCA3V5IuS//87Q/fxc+e+KkYjXR3tKA53AibzECXhTR2+y23SRYDvUVkenUwQ6c3A3qjtLsohkxxFkrFZnJpmY2umCp4/vln8dQzTwkYNjWHsWndWsn4XVYr9u3bJ716GqlUoEikcmzt9Lmz+B9/910B9LNnT+NSfx927dolJe7z588JoG/euAF33nknbty5C0a9GcUsDThYtjfAYOTvWZbnCSHHaEA2X0DFYMa//9/+DwTrGlDSGVHf2IyBgSFMzEQE1LlHPU4HmuprUB8KAsU8Rgb6MTTYL22F2ExEtOk5v57PlYUvwGpFKpOEzqhHKOCDw2pDYmoKI319UnJvrK1Ha3OzOPuNT01hPBqFxeMWQK+YzagYjXC63ShmMwLojU1tYgQSjyVl3I18AYOuIuIzDTVB3H/PnVjV2SrSr2S564QQd/Va7srauXpAXyxDl3OwKqCcbWdqzlp6fv45QFM+y3wt96sF9MXAbzYAEae5OW14WTNLAHo1mFdn6lqGfiU99OuATvLqZ0yKm3rvGSm5i8OO+qgmxZE4My+6vA7onyoZWCna/LxJcSuZs3zRAV27WZrWNfvPohOeyyGWjuOZXzyHZ577uRC51q/pVrTGObtbriDc0IDbb70d6QztOs1ipFMsUEDGBL2RAi5lkKIuDldmA5LpBEKhAGaSM/iHf/g+3nr3LbG2pcHLqo528TFvb2rBnj17YDIaxQrXYLRJtuwPBDA8Norv/MX/I37oBPSRsVEBdBLQ+vouySjXPXffhd/4jd9AwOtDIVeCWedCMa8wbemyxeaZRgKUnn6+IOXt//RH/wUWhwtlvQkOF2fNpwXQaXvKtprLZhWv8rqgT+w3p8fH5D9aa7LUT0DnteOMO6Vyc9kiovGIVB8CPi8cFjMysRjSsRj0xSKslMKlQYjRiIGxEaQ4Zud2w+Bwyn8su3PqIE2zFbdThGWy+dwsoLNHT9ETAnpd0C+A3tPdLmNrRl1BAJ1t+KsdW1PW99KAPksKXiJD15TiVgK0ajCfTYh0zO6vHtClpD3PfnPu78v1sLk3yKOQr+qU02KAzlVVDeIaM1wszavcLLX3qk74ln9/xTp0uQx9pfPncg/jxT6HhE9VDPvFfpeVXv/aY7m/97RUc6oXpLZAWECptv/UwH1epKnaF17P0BU7RSXCnvtKJTfxg6r2y63yzWWELPyFJVYOF1x1UKU9TQIwlejF51Sb6FTTWHgQV9ulLuyDrVBR/4Sa07LZsPp7SNauvekKO6Ka5a6tu4UHQvVzFrLiy/RS1q4ne5Iyhjj/+vM5LBVTd52lY7LSE+kMZqLT+NnPH8dLL72A+lBIsmiWtO1mk4xrhRsacfuX70QqmQKYmZvMSh+6QgBX5rGZYVroR6/XC6DXN4cxNDqIv/rr74j/eSjgxaruTrQ2h6UXvWHdetFdp2Y5+78ms12Y3YFQUNTh/suf/1c4PU6cOXdGstQdO3YIsI+MjCCbzuC3fuu38Dv/4l8gm8khly7AbfUik8rKKB4lVTkGxT+LrafRgDzNMkpl/I+//XuYbA7J0C/290umzRE2+qLzenO+nNwBv9shgJ6MR5GMxzA5Oqb4cutNonufyxbAUcdsJo/JmQk4HFaEanwIeXwiPmMzmmHiPPnUNEaHhiWrp9+5zeODzedFgsDuVACdr5tPJ2TkrqmlDblCEfFkWkbv6MlOTgClZmsDXnzjnruwfnUnSpkETChIFUFkwHUsuV85sbNaCb4qpfn/2XsTKEnP6krwxr6vGZF7ZWZVVmWVqkq1S2hB7GCMxGqEN+a0POOeGc/4mPZ4PHOOu8en7W53u0+3e9wwpo3dNpsBGxgjCSGzeAQIEJLQLlWpVHtW7ktkxr4vc+79/j8yMlUbCBlhK86RsnKLjPj/7/vue/fdd5/J20nMOK392TNBy/Y2Nz/U0j7kwx5jqvWrTNdMQutd16Sjzfo24zY70vxvfmzer2Yglv5Gz8S1bpa9pcuoF9htX/Zulr+lhs6vu6y2qq0BiU25kzLXezNp35bzzRqp/aPW0Pl8/2gAfWN86qYA6Rra1jbd7xcVkH5IlXv2obs7W3vQ7cjLXpASOXDoglVX7wXv3ran3sW0tW2t10LWfsMmNNw8DnBrJHvVCO0q89CvFmFtHUi/9eevmmFblJUNJMa5aTOgyCuZmxEc9EG3JSlHVGvSpmPg1BMF95odcK/YB40N2uZ3+AxtcASiLTxhpiWfAPpt8xdF+bGM6pbTE79PkRMPe0WnUhpvjFrUlrUGPNj3gZ7b9rAG/p6d6apm23EgFAh3AcToYfi328o+qf62e7Pt+2i/B/s5fZzAZD0uFZSY1hbrQOHoRb3I7hVBy21GmPL0pVEJry+vs30/KtU6gpEgiuUKfGE/Da3QaDfgcLrx5FOP47Of/DSWl5awa2ICO8cmMEBxVwdq19o2OorDhw/rZ2nKQhBy+Dwo1xsosxUObYS9XpnLhGNJzC0tYmB0GN968Jv4zGc+ieXFGWW8b7j1ZgFTpVjC61/3ZmyfnMJqJo/0wAiqtbbqxv0DKayuLeO/fPiPGH7giacelxo+EA7IJ/7JJ5/G9fsP4o//+COyV6WgLuANwVU3Nppap1bGZx/OhAuqzGst4GN/9t+wlFlH//AI2g4Xjj/3vEaeHj50A+bm5jAyNIBYLIThkUE06hXVrukmt7q4hGqpDK/bp8DBRdNblxeLC8uo1UsIJXwYGk5hgNO0HG606AzG61M2s6/52scndqDcamFpfQ2+UBS+SEhAzBGuBPTMyiqmdl+HwdFxnDx9BiurGTnfZTIrSEajCPtd+Pn3vQuH9+9BLb8Kr6MJn9PUrmm5S0DfmlBsBbHLngPcF5YRis3e5Et5/TjNcrLZrNaw5onX6U5npovZU8zIIMj2lMDNxUUPAIdT/fgeN7sY2mh12nqdEhhbQmN+znXKgIDz7nkG1+rGptXr9+k5Gy2armxYpppNrZ3bzZhpLMO9JPc1a1CUbHWt6Wi9WafZOla7k/avE242QFo2rL0Zdjd17blwprxlzYG3gij7+e2k4kofNfGAXSHWR518Ogt/ZBWEmCN7vW/9qICFWpkrPK5mLHM1/GnQ2pYBGiWhPYlab4CkgKhHDLkJUzj/QFvXzIUn49P7Nz1ug48vHhJs7iPz6e5+Z3kn+9DfmrY1+0bbNXPeaC0+K6J0bszAtesmBgC2UPXWi/8nA+hWDby71bb09ckDuRvlWtGuTVMJ/MytsgG9SwFdYhFqEP+juwAAIABJREFU6ZNN6QF0NzcxFb/8GoUpzPh7AD0UjagGS5MPvg4OS5B7VNuMXOwGbdbf23oA8HftjaExl5Z3M+u0HPDBw71RN0BP9o7PzWyVWSKpWWbD9nPaTBAzRw+zQ7cblVJRz98NVnrAXUBufa4hEj2ATtBtOdpoc2AHhRzcWB2rAsmfs1kLpwMuj0d1X/aHl+ukz9nSVcO3v/UtfOVL96BZqWH35E6MDQ4jHU0g6PailC0i3denXnPODa93Oggn4xjeMY7UyJCCpFqtgpDXozGq0UQSq4UCfJEI7rv/y/jiFz6HWjmHicE0bjl2BGjSltWH1932FvT1DSFXqiEQTsp9jjV0UvOVegF/+fE/xYXZ8zh58gQOHTmIQMCPp597Tu5vd/3K/4D3vffnRf0XCkWZwjibZsCGw1o4pHB7Ab1UqYtZ+PgnPoVMrqBRqmSFLk7PqWVtaudutaBReBcIeiSQo80szWSWlhYwNzOLXCYLAke9XFPARHe59eUs4GwgNRxFXzqKcCgqer5aqmpdUAzH6xKLpySiW1pdQ8MJpAYG5SfvDfgRCQVQK+QEliOjY4gm05hdWMR6Pi8vejIWHAoT9Dlx53vuwA3XG0Bnhm4DOgOGlwLoHDGrg7G1YdfL0ka5UlTAS5BkS6HHawNHSz3yFECGgyGJumhvSjAP+HwI+8OKwMv5kroBuPVD4SgCoYi0CsVqDdVWAy63W0BOFb/2jMsE0+zP50I297AlwOp9dL3brUTIyUDWsh222VT+LsXMW8/0XkAXyBDQ28aOdRMGqMxqAX+X/LACKOtze4AL18K1Prqvp0sLctLASwN0e5bFpcCcX3vZAb21WVNmX4trAXSbuentJLN99W0c+KEBff17/6/F6FiLyKqLKOLQQWsOZGYp/Ng7Zu9VQOcVuLTTW29tphtxWcFPN0JjdGZl6maDWdloT21nK9jZgG5+nu07pJlNxs2FQUBnFtCl+dzGGY0HAQHU6yZ16tDhy4M0GjYZdq81I79v92tH43H5dtte36bHua3fJe3r9Hg1+pNAz4ych2Gz1dI0LV+Q9eGcJdiiQ1rbZEOdtsYvaj4z11RPyWCrz8GPAuiGPTBbi9lOtV43LlheN8qVClx+r+xIv/iFL+DhB7+LdDyJvVO70ReJIRmKIhmOolWuKuigII5q7myxoN8bnBjD5O5dSPanBeq89vliEdFEShaohVoVn/ncp/GNr9+PkN+FPRPbcP3e3Sjnc9i1Yxduvul1GpjS7LjRarOODnhYf66U0HI08fFPfAyP/uD7yOezeNNb3qjred/f/T0OXL8ff/Bv/xChUAz+QAS5bF7BlIdgzsDnMoDu9gZErf/Zn/8FFthTDoco8KXFVeTzRdxy063KqAlQPj/p6xbGx8dEwTML5TzruYsz6DTon95UBsqafXG9hHDUh77BsGh3Hpy1SkVUPM/rRqOlQCiXL+PE6RdQQQdj4xMY2jamMa0c5RqLhFHJrSESCiMciaHedmiATKFUQqlYQ6GQQ39fEj53B+9/9+248cB1aBTX4O7U4YHlLeBkR/qPnqHTepn30WamOMGN/15YnMPs7CwOHjyofVOvs8WQoO/QXuDa7UsksLq8JM8CdkRQHLmyuILp8xcwc2FGSv1wOIJwLIrBoRGMjG1TQMPZAbV6XYE2J/LxwSBXz91q6vm5l91unsFmB3TPE3vcs7W+m9WGskNef3umuZgL7jVsAJq9r7oBO895njditgjoPZlhj27KBqi22J+N3bmRzb/yAJ2v2X59V3PKfMkZ+ksE9E3ne4+ewy7f2F73l8vQufbt+61zj4D+UjL03hrsP0XK/VoAvZdqEhBbINZh/c/qJLCzURuILrXQbDDvBT03wdzq9TSUu9Pa/Ybap1NYwOtTBka2gIcOW7I0j8vpgpvjEWsV1S25qWkZyt8jVdho1JDJrMtik0QA50+zH5mjPenZDa8XmdVVAaUB+pays1aHU788cHppT+GEy20oQAUanU53OAMPHW9P29zWLF3X6jIZugkCTIZuKHdzVSQL6wF0CsMIuKIx3S5l6KzrsiXskx//BE6deB7X7ZzCdbumEPb6EfMG0B9PwtnqiGpmqUlsRKelFi143TKOGduxHWMT2/ReVrPrcAfDys7Pz8zgE5/6BB5/7GEMD/bhwO5JTIwMIZdZxU2vuQWHDx/D+noZgUgC+UIFTodH2Wq9UVFG+p/+6N/h2eeewrbxURw4sB9nzpzRfPJfueuf41d/9Z9jfa2gnvhSqSyK2y5HXA7Q23Cphv4nH/1TFCjuc7lRqtZkXbu8vIptI2NIxOKid4MhPwqlPCYnd8jilTX5laVlnHnhFAgcnVYHrWoTpUIZ5UIZ6XQCkZgXbo9JBqhTcLk4vtUlRiiznsPc0jJmV5Yk+tu9/3r4Q2E4vR4xGn6fB9XsGia374DL7UUmV9QcdQYCi8trqJaKGBxIw91pqIZ+8+H9aJWzcLVr+hr/JlsIf1RAF1NTN5Pm+OB95hrn56dOn8T3v/s9aRYYBJcrJQU4XPsMXiU8bLYQ7k+hkc0KxE89fxLnz15AMZ9XiYL0vNfDgLKmdeIPhDA4MozJXTuxfWIS4f4kSvmcCThlwuNRFk8jH4rVyNowMBI1vQXITfBv2JKt2SDXuYJlp9P4E1ibSFqd3j54g3xdGnwDpBkibNYlvFIBfaMrYAvLYAHTTwugbwRLhtu2z397XPy1UO4699a++8VrztB7p/DY5Zx/6oDu7GzO0HvrwDZ4kwo3upHNlDs5akVYZEEslO4e0D08lg3gotUtyt1k6Kyhq+6hjFwbm8/HoLlDVgXwubyq9YK9yhpN1dFmZf80ZxrPXjiv7JAHMA8SUli9gL6wsCTanDVNZhD8yEMtlepX73TftmEBBA8OAgCpV4fXhaYo15KpISogaGsuskZnul2iKJnxuPVizcN+fz1vvfvPrZT7tQI6D8hcoaBRpPw3VakerxcPPfIwPvOZz8gI5fD+A6qfB+hT7vQgHgwj4PSgsJ5FvVrT4e0NBUS9Vtqsn9c0YGT3vr2IUdVeKqHabsMfjeLhxx7Dpz77GcxMn8OO8SEcu34PoiE/qoUS3vSGN2P7jl1YyeSRTA2rH5yHuExu3C488eSj+Jf/6v9Eq1XH699wm+7nE489jt27d+M3/8VvY2BgWKBJq1hKJ3TI26zPZTJ0XyCMtXwBf/Sf/xhwe6V4Z+85zVPPn59GtVzTIBoGRaFwALlCFsPDQ3pNyXgCrWZTQFVlyabZQr1cRyFbQLlYwchQGvG4X8Iue651wB+U1mZpJYPZ+QWcvnABVQCpvj6M7dqBQDCMcDyGSCwuQ57c0pJ67T2+AJbXcgJoAtzs/DLqlTJGhgeBRgXvvePtuO2GQ2jXC3A3q3C1jZ3vSwV0Dq9Rduxwig2hrIRT9J4//izuvfsevOc978GeqSn4oxG0+X2PWa+r8wtYWFjQa+QUvBdOnkQ2s6ZxtP3pNKKRuK4hJ/OxbMNrQjOe1bUM/KEgrtu7H7v27kEinZImQwwYNUp8AQxQnW64PE6VY8TjtS2L7R4mj6+DbEm30a2nlGeXRcW29WBzL6BLb8Mzycq+ewG924feew5Z4N+bAdsq+Uvt2a1fezkod2mRtih7ez+/mgbqJ52hK7veFDsZQLcDKnsqyjVn6AT0HyZD79Zpui9i49X8U8zQrwTodkRsLzC77tSlvZw08jS0e3dT2rT7Fu55K5hv1N3bXXWtXYuxn5+LggDKGh/FN1QgU6zTKFeVeXGaVWZ5Sf7dlXIN9UYVbHlgtseP7U4TAX9I3uPMVKu1stTZ/DmfNyCQu/F1r0UwGtYhRYAmjUjw5nxvDhYhZU3nL3tACg8sDQGheZGmNW1sewUlVtDSexhcShR3LYDO52K2yIyP2RJpZR7ehXIJX77vPnztq1+VpmDv1B4M9KWQCEXgYStZq4OIL4BKvoh6tapaKEsI/cND8Ph9KFaK8PgDSAykcfi1N6Ht9aJYr4ux+NK9X8GX7rsb1XIBkxPDOLRvN5zNBqLBEG577euQSKSRLVSR7BtCtlgU3euS2LSDz3z20/jwH38U+/dvx2tecwPOnD2F+dk53HXXf49f+MAvY352XsNheIh7vT5LYG0FiZcB9Gi8T+1pf/gf/qPa1lhPrzaaiEbMfPXV5QxG6ePu8ykgY6bODDQYDGBsbAzlYgmnT51CtVRBrVJFo1yXOK5RrQlsB9NRtFumfMPrS2am0WpjbmEJF+Zm4PIa3YLT65UDXiLdjwEGDF4/SrksOvUajhw8BH8wjMXVdVRrDV2XxcVVue7tnBhHo1rA+25/O9548zE4WmU4GhW4ONHuxwDoTrdf5RgyEgR0Bp+JWAynTj6Pv/3iF+Wlf9ONr1GQk8/lUMiuG6e8FZYs8vjG1/5Oa5lATic9gnk8EjUCQav0RC/+gcFhAQ/V+4sry6g3mnD6PHj7u94FTzCk9cVSFAV0AnWXU//m/jFiT8NW2WU5m71q1VsKzLuUu4RSbVNGIwPGnn8r2N8ExAISBg5GRW9jgNHS9rQq95xDCqCsz7vgfBVjqt59/HIAuj2s5lIBhTLWrYzElh/8SQO6xME97X/qzbcYXHOPrYz9RcLBDVEcf64rZs585wsvKUPvbbh6FdBfLO5ShGzp1Dc2ga08NJQ7FfA/CqCLmtHdNDd3Q6giPkBRHsGc1DpbiliXYaa4vLiIuekZZFaWMJSm+1dN7UgEamlynB24nB6J3FgTVTuUw41avYJioYxGswa3yyuRWZvGIkODOswI5nML8/rIg5AH99SuPaL7fQG/DipmfFLZs3OClGDDEvTxMlwiU9+oHW7Qg7Y4TkvdaQ6mbs1sy4Q2/o2GdbDSuITZ18zcLD71qU/h2WefxdjoOMaGRtRHTaW2s9ZEfnVN4N6p1iVaot6Azx+KhBGJReHyutFstVHuNLH3xiMY3jWJpsONSruNP/v4J6Vyj4QDmNwxgsmxYdSLBdXobzh2Ixyg6twBfyiOSq0uRTtNaVZWlvAH/+7f4InHfoC3v+2tGg166oUXsH1sHHfddRf27NqLtbUs0HHLu93n84v96NZGryCKK9Xq+Mj/81HE+tKi35mh757aqxrx4489hsH+AST6krofwXBAtV+OaJ2cnEQhl8fZ02dQKhT0b1Lutip6bHhIOgEqlQmG+UJBGWWtxR71AlbW13Dzba8DPC7UKJLstOVTT41FrlhCq95AMhTCvj3XIRyNC9CXM2tYy+aQzRYlOtwxtk3iwvf87Nvw5tteA0+nBmezqv+0i6y2tcupiLdmb5sAxkFhpRuNJgNXv9ES1KtIJZOYm7mIe+++G6dfOIXt4xPqtSdIFnJZZea59XVl9WtU4ifj6O9LaZ0TyPmRn3MPVMrl7sAcln0IsMzGs4Ui1gt5jO2awuR1u7FtYrvuJe8VM3UCukSlLq8J+a1OD2lmukNNgFAwKoZuU/eJDchWC6Pml1Mwa320wVuMocchJz/7a/o7mwDdYgYs4ZxN/b/oLLuGFP0fGtCv4SVdSsy/6deutH74g42XWEO3AV1LWdfdKh1a96EjR8TLq9ztGroyfbKgrwL6lb3Mrx7hXZpy7xWhXArQpSy1M3T2u7KdzWq72qiZmTxcNWK1rzCasz5aIYBdM+6NvkmX0ZJSgrNWB0G2njWaWJyZw5mTL2B5fg4sVgYDHqlMmWGx9s2BIuwxZi8zM0CPWsroac7vNTXCs1qtyWKUgOIL+OAK+FQfVO+z1TYjtS7p2VZToz+HR7Zp9nYiQS/wFioc3qGivEuqa9amezNzZQxWpt4L6Fy0LDEo8hb9Id5ZsevlAJ1Ziu0OR4MUzjBnZvqxj31M7Vr79l0vkxZ3p43x4VG0yzUsTs9IGMdrk1/LSjhIsKMwivX3/v4UnG4PMqUCnPEQjtx2CzyhOEqNBv7zRz6CR554DGOjQ9g5uQ2D8QjKhTxuu/lmHDhwEJUKKRg/nO6AxqTWWzVE4yEcP/Esfvu3fwtulxPvvuOduDh9XoD7c+95L372Z2+XGxytVzMrawqufG4CQ8t0NPBSXEEUR6Eka+jM0GcWFpHJ5nDo4FEZ1nz/oYfQn0rLppXsRaq/T9eHNDHvGUGLlHI+m8N6JoN2zVjiEpgI6MX1FY2GJQuTWVtTeyDvB+fZaa55s4XxHds1790XCqLjdmJ+YUGvoS8eQ3k9i6nJXehLD2C9UMb80jJyHOLSNAxRMsrrt473veNn8LbX3wwv6gbMGxUdgHI6YxZ7mbagawF0rsewNfe7UaE2IC0/+vvuuw/f+vsH9F4TkQgGBwflL8/rc+bUaU3a4/z4aCRkPkajhrliy5plYKS9yNKX2+hYWHaSqVEuJ3Hieq2G1775zTh64w0SmObLFQW+DrZDNkxnhChYHtb8qDPCADz/oyaGATTNiWhcxG1Ft8JwNKaPkVhC+4SBOoNHm3nT5+wO8ToF6Az2zbWyRNC2UU1P7d5k6JvbjLe2I18JRF8OQLeOHP3Zq53Vl3ptr5QMfSug25T7Dw3ovTV0gUJP25pZSRZgdZ2SeswE1Mu8UQO9Uoa+tbZsX1xbTX+5hXC1m6Rezi00UW8J4VIbfVMdqW2EWls3fm+UesVIr7XRx83fUa+3tcq4Pey2CXsGt4ZneNiu0pTVZTgWN5GZWlKbaNbZT0qvamnIpAZuNWqo1xpotJvqXSeWk9YkOPqDIblr8TDhwcOMgVOvggEfFucXML5jB8pLKzh1/Hmce+Ek6qUKouEgPA6PeoCjwQCy66s6EBgdBgIhUOlLcRxr5swCi8W8FNEUyVEUF4tF9HNOt0N2pzyk2Hdu0+0S94DZd0MzvEMhM9M7Fk/q2lA1LhFQwAdnOIR9hw9i++FDyM3NocgDdaBf2Z6tqNf9tW6Cauk9n7c6JoLVddmyDuz7xr9FoRKzTh6qX/va13DPPffo9e7fd0DZGWvmDBZ8DgdCbi9AZX+pYr7m8Ri3NBeUdZGWdXt8GNoxjunsChpeN952+7sxt7yCP/rIR/DCmdOY2D6KY0cOwNmoyh/9dbfeisH+QVRrgC8YR6XeQaFaRsfdwuiOUfz73/89fPrTf4U7f+69+lu0omWZ4F//7u+qQ8G0B/H/1Diwd1g8HZoUB0o7Yc9lNu9angHsJvAGVKP9q898DuF4Ek89dxyTU7s1CpZByiMPfU8U+65du5QZrmfZamXqejR8GUz3Yy2TEfVOkWAuu6YOBQK+2+FAMhjUhLbM+rpaAz2BoAKD+eUlnJuZxkqe2oHX4dANRzXf/cyF82KSWGtv8zVWqhgbG0dfqh+FSh2ZXF50NNvW2DXhbLcQ8rvxmoP78e7b34Ko14HC2hKSkYBof51PPYDeewbxOth7sTfgtf+toNHpMRvNdkrj3nM6FaRw/f3Xj/wJnn76abkHMgB87S036Tlp8nPi+LOo5YoY6E9pgA7vlzLhRlOMBdfXQDqNvr4kIqGI0Rm02t11zRa2BkWpbheO3XQzjtxwowIgetmzVMHgKBaOSFRazGX1u3Ha71bKMjRKJvvwwNe+jjrLHTUG1A005OvfgtcfQCDgQzKZklFRXzKNaCysdUvDHg7ZaaCJbK2ESCKmkgNfb6vZNgJaBbAs1W30vvO62YDe3VubtXMvOiqvnOFublt7MeBfC0hfOSG7Wob9ohLCJcx3rnT+8x38qA8bay9VQ+8mMleh3F+kcr9WQKd6unezdIHfNlbZYj1o96GLPurpM9765n/aAd3rDZqRkdaITtvVzV5IRjnrMY5TPcpLHrjcMIzWeXBQiU5A9rvNz4pGt2ZK61rTE9+qP/PfChw6DhRLVQlodIi3G5pyRbUyP1bKJThabSxcvIjZs+eRXVlBh73jDjJtTpmH0HGrWMqLWmetPBjgpncqomeGxB7z1cwySsUKwpGgDgb+HMVZpN5NryyB39TP+R5ZH+V7aLY7CjSYSarn3Un1LZ3rHLIFbbqdmMutI5RK4PZ33oH+oUFkOWUrFFQ/LqlZ+3ElQLfXpYZBbBkepP54Uv3Mdvx+lApFZV4PfvNbui9TU3uk8g75jHCtlF2Ho95SfzntS71OJ9gLWsjmJBokyOnvuZxIDvaj4uog16zj+qM3YHphCZ/+67/RXO+p3Tuw97op9Vn3xSN4022vR7p/AGvrJbTZdNXxwu33wRUCaq0y/q/f+Vc4f/4c3vKWt2BpYVG07htuez1+/s4PGPMfC9C7ameLobkaoLPwQnj82y/dg0qjJdV5IBxRuxyvy5OP/QDj27ZhYGhIgMz7w4x1fmlRbMbO7TsVyBE0VDfOrskml2u1kssj5HZLjU4QjySolm9jem4WM4vzahEkwFNASK0Ax8Fm83lNnZvYsR3xaEzagv7+Aanc55ZWVe9vsTRUb6NUyCERiyLkdeLYgb143x1vQ9zPHvg5AToPvTrNXH4MgM71JWMYlqocDnhcTnjdbgnjZqYvYt91exQILszNCrj37tkjkF04Ny19Cks5/I919ZmZGeTzLcUa+/ZMqKRBYOdzMhhjKxJLYblKBTWnC55oDBM7d+Lg0WMYGB7RdLwq/f2TSVy8eFH3h6IoDr2h5z7bQWdfeAFP/uBRtS7y/ODf5vpmsFEql7vqdgaH/Dr1LCwXcf1SzBqPxeAOBwGfE4urKzq/OISID5rpcMaDhudUybUIys3/rQz9Smd67xn/KqBfHu5/IoBOWljipS0Wg/bQFTt32poJ24DOjf6PGdA5y9quX/GAtMFbzj9t0tcmg283W4ra1arl9cqEQsDt87JfBh3WUwl6LTNcg9kHAZ+Wn9xspK+5ALg5Y4kEUv1pKYUbDhfohkZXLhpVRPxBlMpFOJptxFJJPP/YExq0kV1aUrbj6ZjDhFPyQgE/1jJLqhvyII9EQmpHYwZK1TtFSczc+ZGWqalUEuFwVMBGpzJG+u2GcbdiAMDXyffk9dNelf3BJpPTbO5KXeMxCfwC3k5HNegMBVVuyJ987803o7S6LJUze7P5/rcaQ0jV3+OqJ3bFbsvpqnw3Inuq1JVxeb1qP5qfmcUDDzyAi9PTJqvyhxCLGC/yermiQ7NeKMPVbsmwxe/zwucygE6mgoc5Axq+Z28wgFB/Eku5HGLpAZyZnsa3HnoYgUgY+6/foylhTjQxOb4NN95yK+AJoJWvwuWPoF4DSo0KIukgvvGtr+E//of/JDU7x6WefuEFlIpl/OaH/gV27pyyhFHWodq1/zRvWo5jV8jQ6Tlfb3fwlx//JC7OL8rqldlff3pIwdZ999yNgXQKHp9fGf327ZNyonv6uWe1Tnfs2IlI0NjDLi7MYW11BXFSyx4P1pZX4Gg0FIwm0ymtSdLsFH3laBjkcWF2fg5nzp1T2+CBAwfEktDIhsBy8OBhzF6cwcDgkKjz6ZkFrOcL8Pr8qNRaWFlawPi2UXgdLRzYsxPvf/fPoj8exOr8NOIhnwILrtOXAuhUuWtUdNdcpdUFdI/Lhfvvv18taXfd9c/wxOOP4wt//TkB9q7JnfK/d5BVWFrUvSB7ky3kcOLENLIVIOoDUgkXRoaHMTYyihjbPb1BuBkA1+vI0vCpA7iDQd2XQ0dvwM1vfCNqjTbml1eQ6u/X2i0Xi2IMIkEfqrkcLp4/i3OnXpA/wO6pKQUiElJZRjisvfPfbo9HJjgM/u3vC9yjEQWx3nAQ0YEUPAGfkgWycXa3ghz42uyFN33y3Mu9wN512LyKU+ergP4KBHRzgm6m1rsuhFssALdmS//YAb1hZTpsA7OVpjaY261ZPBiYbdsAT3pLGXurgUatqqyHqnNGxrVS2Xhck45rNLqmL+xlVcuVx4NEMonB4SHE+vqxbccueHkgMFOqlFGvVOEPeEXZF3LreObxJ5EXSBXgdTjgc7gk9AJblxwdrK4uSzrr9wUQi0fVN8ue2+x6Th/ZajMw2I+B/kG4PS5UCPS1ig5RZhy5tRW9F2M1aYxrPF5jNMJDglk7M3ZWRnKFkqnBu8gOOFF2tLBQKmBkagfe9a53YXzPbr1WzvFmUNCrzrW3xaUA3aQOth50o2xkAz9ZkCCFeU63FNtPP/mUruu24RFNPOOa5YHJiWEBj1tdAGscTsIBIewO8Hl0P3g9+bNUgCtgcTrQN5jCGp3DOg6cnL6IE6fPYnBkEPv270U44EW9UsSO8VGMj46r79vtCeHA4Rvg8kawXsojNhjGv/n3v4/vPvgdvPWtbxUV+vzzz2P31B78+q//RtfaUhagBG6WiIzm0ZgH2X3Il6HcHXTy6wC/9/v/Vk5xLOFE4gnEoknNK//GV7+qTDcUiUr0l04PoFZv4sLMrLI6/sdMPeT3YXl5EQvzswpySAUzAKL1LQMDXk9a365l16WJKDdqyBXyCIbDqj0T7Lh2GeCFg0GtdVLYFEVO7twFbyCICxfnJRYLRqPotF36e1S5txtlbB8dxM+/+x3YNT6EzMJFBD0O1fIZWP44AN12dGSQynvM0a1Ujz/00EP41gMP4Nd+7X+WFey3v/UAPv/5z+PihWmMpFKYHBzF0uyMgnEGiExgmVXTU4DBX1GUfBKjg0MC0WggpPXEAJ8aio7Xjxwd9pot7Nl/Pd74M29HND2E9fV1ZelD27Zh5uxpxEIhRFNxnHzkYXznmw/IeXDb0JBMeZiFE7i5zu2gWtc5GtE6tcuA1LhIf2KDv8uBWH8aY1OTGOgfskxtjCkUAZ3dID4ykKIvnBb7brzt7Yx9Y9ddGrheBfRXKKD3Uu72AWrlSgbvL0G5i/68CuVOgc+VHq/0GjqnpdkA1ZEYzKqT0RiCh36zZdmcegC32/xXb6C0uorM6jKOP/0ESsUCirm8NiQzZ7V1WUIvO+t3W+0ncoBiOwspeLcbQ+M7sffgQQzu3o3qwqKyn7G9e5gS4/4vfl50KK9wp1ZDizXOtgM+l1utaoVCATUOuXA5VBOnsprkZfZoAAAgAElEQVRtIHQp683MJybGJGhbX88YpbVaK1xoVCtot0wGLBGQ1yMKkIeBYWWoam+Lhq1LRd9QbZ5OWc6OA6V2A0+dO4MP/uqv4PCxo8bNjawFe32t52QrVO9jK6Db37PtcPm5+bc5dthOlF1bRygQEGvx9FNPSbnsgVO1Y58vJMEgB6ykkn3oTyYkJKQoan1lBRfPn9MBzPdYKuQVoITChl7l4U89QcvlQqFWx7mZWZyfX0Rffxq7pibRaddRZVbPKWhth0aWhkIJ3HjL67BrzyH075zAytpFfOh//w0935HDx3DmzDmB3Qc/+N/hlptfa8afqshmATozSb1J8/7YjXClDJ3ZHkek/saHfhPxVL/60JPpfqzQuKVWFm1Ohf32nbswNDyCUqmCzFpWhkTp/kEd7lwXFH6xZevMabIHBYF42O9DXzSpwJPgfOLUCyo30Dim2qhgPV/F7e94C0ZGRrQvzp4+jUqpLGBksMtug337D2D7rl1iDU6cPKPMNByLqT2vVCpgMNWHeiWPvmgQd77z7bjh4HUori3B2aopeGQA9FIBvbdMw3squHJBWgEG1/d86W4cPXZEDAM9Gz73uc/h3nvvRcIfwFgspbGx1XpVFHUkHtM6zxeyqrOTKucajIXCCPp9CHp9CHCfyIOiA1cohJVcAU6vD4n+QYzu2InrjxxDbGBYbAiZN4J2LOTH9JlT+O4Df4/C2ir62G2BDhoaltPqagV4L/j3+SDLpRIYHSK9XrVccs0r+Kbeh6W3SBhNJzA4MITJqV2IxRIolaugR3kwFEKt3jLeF3wn2tavAnrvefRTV0O35+XaGboNsF1r0S01dBvcr7WG/tMM6MItzsi2piupbQAsS7mNOtXjRadU1lAOmpSwftuwLB/XVlZlG1nMrcJJ8Y/TDS+d2HxBjYxUo0K7KSCkwYSoL2eH/jCgEEyiFocD5Y4TkUQKRw8fwY7JCWtjtzE/exHfe/DbaNVqCHm9cLSaqLPW2erALw/1smrj/nDIMsAwJQACFoGeBwM3PnuRGe3zc07/YtBhO2Vx1vf4tqGuaQwPDgYEFOiQ9lPt1+2V7zi/xqCBYh2WHlZXMljNZxEbHcaHfvu3kBjox/LKksxbGKwwS29R1d4zvMXOuHsH2WwwQhtzs9SmY9HwzLKo0GYrEgWB33nwQSzNzutgpdI4Gkkq4AqHAkhEYwIp1jhZP/d5XXjowe+gWa9JRV63rg0ZENZ/WZrgZDaOO81Xmlhcy2BuOSOx38jYEOrVEvy8puWi1kSZrEvTCa8vgrHJ6/D2d70D33vqu/jwn34YRw8fA1v7Tpw4ieHRcfwvv/br8PuDEjmZhxnSwf/1Zj2cgnYlQAe/73Ljf/yffg0TO6dEvw9vG0MuW0RmbQUBlxvPPPOUSi079+xBf/+glNYXp+cVqE7RVMXvRSIeR6VSwMkTz2Fhbk66AlLth/YflPBxdW1NuoeO1W5VrpW1ZqjUJ+CQoudsdTkVNlsCP7Y17tg1hUQ6jWKlimeeO4mFlVXEkkl5wLfZ186b3agoI3/nW9+A1998FK1KHu1aSSyPMsUfsYZuMhGP9BAqK1r+6cpinR3tB5YI6NbHjg+2ZoZCAbU7fvnLX8apZ57BoDuEFmvWjZoc/9L9NFyK6L0zMO5LJFXqYilNCnU2LrrYRspEwIWGyyHRIn3smw4XcrUGDh45hhtvuU33jYGPN+jH2uw0HvjG13DmuWfQn4ghFY8gt55Fo2JmNDCwc7kdEqfW6CfBa+J2yAGSTBwDaS81MsGwAjSW0HivnMGA/OXZtbFt2zbsUMdBCm2nS/oE6hkMmDtNN4q9Du0SrNVGd7mk7NUM/fLp6k+khm4D+uVEcbR6vFyGbmdLJlu79BvjQrzS45WcofOG0AtavssOp5SipN479SYqpZJAc/b8NAr5PFbmF+VKRuqWi5w18mqlgIFklG6i8Hn8yhLZ3sIYmBuSgM7P66266lt0ZyZAun0uqVVbbjdy9Q5WmIGGQhJUjR86gIXjz+LRR74vFXJ2dUWRvA6TJtXznLhWV5DBcZ/BaESgSTA2h1BegEu6kFQrqVLSefw6wdym7Mw9a6N/oA/VhuXa5XRJyMZDhHVz9tAqO6811JLj9wVFkbJdioAfiERwx/vfj8Ovvw1omBq7PxhAhc/ngDy9A6HgpuXRddSz6ui9ASYDALumbtP1ZEhoiDI0MIDluQXcd8+9qJUrGB8ZxdpqBo062/cCcr8LB4JqVSOgp2IJpFMJZZWzF6cFymzrYxBArQLBn6ULn7MjqpWAnq/XsJzNS+8wMJhCpZxXIEX3HGob2h0Xmm0X1nIVNFpuHLrpKJ6feR6npl/AdVN7sLy6htnZedzxzvfgbW9/h7mORhEpA6JusNyzl6h6l/XvZSh3OsWRzv3ffuu30TcwpD7nvv4BDA2OCtBdrSZOnz6N5547AX84jHe84w7A7cE3H/iOMkhmpX19CdWBW60aZqbPY2VlGcVCTsyH32XNhecQHK9H+5xULSln3s9z5+awe9c4+lMp/TwDpn3X7UUyFsdqNodd+/ahhg6Wlldx7uKc6H4COsfKcla61+1ENODRMBYay7z+1mPw0FSG5jJs4bTciLYyhN1Ar6evqRdcuv+mU5ylc+HXmh3bI95Q09wTNElqtU1dmgJBBrrHnz+BP/vj/4JE2wMnnRIbVNw7EUtEBfwMzmTmRG1Cg+xYHVQiupsdyY9sQG+ijbbHDX8wijbLXY0WQok+TE5dJ9/7se3bkV1axBM/eBjHn3wc9VIBYQ/ZP5M4UORKFoFAzvOBgT4DTTo60idegT/bUusUpXbgcfvgCXASnA+MlrzhmIyhGGrwvVK4uXvffrWTMgD1hUKXAPQNZTlbba8kdH8V0H/CgG6D8Ib63KZaLl1HJxDYj95NZd/mDeuLS4P6TxrQ7f7LXsehS6mlNzQDm2+QEY9wb7gkrOKwg+X5eZx+/iRmzl9AZnFZGaBRlRP0jdUnN0+tWkRhfUXZDh3LSCHy+xpsoqloZiCOzAe4rSwHKbYpsbWl1mzDF0vKQ/zkieeRSqXwS7/0C8jls/jGV/9OwNTmz5VK6nGnopjZAiP7aqWk5ybVyWlkdnZOupcZFZ+L4zuZrROAlZn7/To8WLMjNTc6PqqZ4qypNxumbUo96LSjdJLSDpgMk57xXp/Ee9Ozc3IDu+E1N+JNb3sbJg8f1kG3uLyEaDwmyp3vjUYna9ms1NO9j15AN3mrOU5sAFfLVY/Jjn0op/tSOP70U/irT3xSB+GxQ4dRKVSQWVxV0MR6Mmlk6gLYvx8O+KUpiEcjePbpJ7GyvCghEwMbGu2ohlytwOsgXTksoxQNZymX1Y6WThPQi+g0qmohbNfbWF1dQ6p/GLFkP1YyWbiDfhy/eAKJobQywQvTsyiWKvhfP/Sbmg/OYJGdAgLyHlGqRYpJ+247RJlAa6P0ZdOw5En4HP/3hz8Kl8+HXIkaiAYOHj4scddwykyUu/cr9+OZZ5/DO25/p+jWb/z9AxLoRSIx7NgxoX+zekagbtQqWFiY15pzOZ2YnNiOeF9S6mq58XncCnxmZy+qfs4+fgZVbKMkBc058+z9Z22fgJ7J5TA9t4i19ZzEYRxoQr3F4vw8hgb6MdSfQNDZwY2H9+O1rzkscHe1G/C53WrzvFRCcc2Ars4L3nOGci25qwmEHEbQWiyVtC7anZYo7OXFJYxvH1PJ6f/4jQ8BmXW0i2VR46ajgm2JAZViqCpnhs1uENa82XnC05ITEnke8DrR277j9aDeaCHa14/U4DAWMusoVxvYNbVHGgb2u587dQpLM9OIB73wupwo59fVO24L4ew9onOFtXS2LFqOjPKI0GRF+kt4u7Q7+89DkYTofv4dN8WIdPXzeDCxcxd2792n77UsUTT9DOSDof1mxqja+3HTHu35ZCugb+77piuevKv1PCq59Xzknpa2wRoks/Wj+TM/rrY1I0wxOLDx0R4Xe+mPvWLBK+all/2myoPyIbE/bh4lezWnuBe1rWW/a5zieh/mKS3xTVcMwcPixcK43vqTNpHVNmR7/Bo60DwfH91M3TYs2FJ73xppXznCs8xFLBVnN1vr6Su/UoavtWTZGfbGmb1UiKxQechbwGILTCRwo5iI88DrDVbSVadeOD+Lk08/jeXZeTgbLc1zpqJbWZTqnpYoxW0805npUEWeL+QkaCOdzcyYNVWVk60AgBvS9kv3B4N6rlKlitVcCX72qjohsNm/fy8G+9N47LHHJLjj+2OGTjqfZgUEGYI0X1MgEESpSvOKoAKMXH5dh0A63Sd6tFItySzEdrdijzjTC74+joPktS3VKgJ4Mz7SLwaAGTA3Invk10lr9/VhdS2HCwsLskel4vt9d96J9N59KC4t9LS6bsT6dl/5Ve+/DXQcn6rlYGp+zFa01lxOvT62Sj3xgx/gbz7zWazOL2Ksfwi3Hn0NAvDhzKmzopU1/zq/LpAcGGB7nlc+58uL8xojms+ui71Am2Nj3Qj4vGrv4b3xcNpcp4319ZzWuYZ4cLRquShqmteqxkl0DTOEg/4NNbRRdjWQq5cQifdpsEskmcbv/O6/RrHWRKXOMZtUGRsVtjETMQNDbS1B09qfZp1bDAU5I2tWeCAYwqmz5/CXn/q0Jn0Vq3WsZfOI96XEICUTCaSTfVpLZ86dxfJKRlQrGRT6CLDUQ9MZo3jfIWYil6XGYh1PP/EkTp86YQxX/H79x7VRqVW0nshckGJnsFKvGSOY4YFBrXHqTUKxqILSi/MLmF9cNl0bzbZc5lhuKBeKCnbHR4bQaZaxZ3Jcc9Hb9TKCHqNpoNHLpUBl65lmr6MXfbSthnkeXUKxbQayRCVSY02Zzm8en0ci0s/+5V/gxCOPwN9ui/FqNhoSvSlgR1sUN4NlUuBsAfU6XMYghi2UFGFS6JbsQ4tfd3vlc+8Px+Dxkc2hoRNFqxntVQbmrWoJTg00snrd6xX4ogGUaN1sWS7b9XGWNXgP2E3AvSjtjUYem6E2/DmX060hOflCSV4S9ALg4CECt4vaiWgM+w4ekl2vPxJRxk7RIs94BiK0C2YARzbAsBcNaQzIitl1ewYjgl27O2UL0pjymEOdBbadtd0FQ8bNhA2Xg1NjhXulx9XOD3t8tMSm3DdmKHl3vrn9udSO9rzznrnnV4Pxq/19/v6mQGWLxSsxwjzHhhumwVnL1tYqwXWtX7Pf/RvrkmyOdGyAs9vVNvxmLStA25nJulNdYNdwD4cRbQkvrY+vcEDvBhu8QBau8D2TmuKiVSuIh8MWzOLlRrfbv5LRGGqFEo4/8RSOP/4Uatkc4myHCgTQqjW0Ie36HAGGhiwcKkExGoVJfFQ5qCJHcK9qsxFgCObqKbcibVmm8jC3RC1MfouqsbuVIbBmNzgwoPaz1aVlYzDh8QjQVQpgq1i5ZExSaCLjD6Faa+vw4IHLDcn6WrIvbtplymUUiwXVszUy0u0Gx6kyA+H750HAzELqfq4iusyxXsgEh6AgH1kXFjIZVBpN7D1yFG/82bdjat9+OANBZLLr8IWD3SXcG3z1BmeX2zTmPln9sS0D6Pz7Jmwy09E6HhdKNPAJh/Doww/jq3ffg+zyKgJON0YTA7jt8K0qf6xRVcxSQ5gOeAH14nNm9cT4mAIltlCRouf8dt5Pu0/ZYbUt2mM32d7Ga5dgxwA93osFM+8aMIduo96leDnUNdMowh+PoNrs4PipU3jT7Xfgzl/6oACdR2FbI94sD2/ex7ZxCyPjwvdOHYWZNmauEse58j4bnwLSr1AJ44t3f1kZ2BznjReKGBzapnsY9AcFWAwWv/fI93Hh/EXceOvN2L//AC7OzuKZ5561+pijqqcPpQYVENL4hiNGy4Ws/A84ZpX1cmZ6BHa6CmpdVyqgl/nY2KjEcaTaefhwzcSSfXRewuziCubnFiXeK5crKJZL8jsgCDIgYPufo0kb2FH8ws+9m5PZ5X5YLeXh89BkZ3NWc6n1cilAv3QN88W/zeCae5OBCfcE7y/B+P4v/S2+99Wvws1ZBcWy1jxNndQfz7ZHv1t16jr9GmA8193sdW81Eab3RCCACGvsEor6DKAHIpaPg0f7kr9DU6T82hpqlRJcBDmlsWQTGji/RL986m8My8azgnPaGVhFQ2HpGwR67bbuN/cxAVfsnMuaJEgzGvbHez1m/LLHpUCjr79fjMnoxHZl7PFUCg5m7G16TtRQrFZkbMTkjSVHnmd83k2DXaxhDS8GdHPPbEDfmniZ8/IqaC3nvJcI6LA0KN0z2ko/7RbYa3gNLyWgeNHvbgkqXzGArsNFzmmbAd1+A3Zf4+VqX9dyoJsTzOITegxFehfD1WrwpK3sKK8XIMxiM+YbopK5JaUm1RvTgeRxOhAJhtTjffzpZ/DMY08gv5xBPBBEwm/obZ+bgGoWOm+OZpZ3mur1bcGIhdgGxQfpbgrNuPEIAvwvEDQBBEcpcrOSPjOCNYcGhLAuy2vJDIIHIN8P+8TZ0sO/wOxQlBap12ZDWZmCBrdDmTkzCJrG8GtqKwoH9JGflyxanrVsUpG0PQ0FIwp4CE40ImHtjgcd32ezUoPL0ZGql4dbrliQYpZZOVtybnvr25DePYVOvYFc1YiImMl0BZSXsO+80qa+FkCn1zwDi1qtim9/85t49MHvoFWpoZLNo5op4K23vBH7du+Toc2F6XOa1R2KRBRoMXgbGRnWvaHJCSljZuk0xSGg8+HxBARQBHSuD+oN+Ht9iZiuYyFnAJ6uaLym7Pm3H6RFs40SIv19mF/OoFhr4Dd/518iOTCkVjgyLw2emD2AznZEI64ygG5mcV0e0Gu1poSPX/jSvVKuzy8uSYS1bWyHmbut8ZwQQD37/HE89eQzuOm2W3Ho0BE8/uSTOHfhvAKaoaERXHfddRgfHtP6JGNBIF9ZnFN/Ndcl1yABhOLJTqctd0AOfpGjod+vv8Pvm+w9LRV9LN6HpbU1rK6saXBMlj7uuQJSA/2qn3O9jgyk4ezUMNqfxi++/z0Is6bOiX7VErzqIb88oG89R3qB/VoAvdc2mIEPAZ3Pwcz36UcfwZc/+1k0iwU0y5wARydVlzWLvGXmrLscqLcb2ossudmAzql+9DOQ457HA18gYgJJf0htn8zSyY5wLS3NL6itlTagHs1DqKOtEasdlBsVzVbn+mLgYe9F7k+6+/F1ds8fu3NGdrSGdZybn1d2zqCC+0QOlCwN+tkb74cvFEbfwKC85oe3bZPoLxA1Q5cYKNJpTx4ZFP25OPLVK7bQNs3i572PrVPDmIX3srz2z74K6OZK/IMDOv3Fe0FZtHwPuHZV8j2ZrwHLzZn+5YD9qlHaSwT07mLrcUDatADVL27aQvgaKfTiRjV0fQvOZhOPPPgdPPbIo+oh7wtGwCVcLxp7RoIbwU4L3esSGNabdQnJeAiyfYUbkYc/h1FwI9q0GAGaG5oiF9M+ZKh20lp8+IIhqXTJhrDtLR6PKnvKZFYwNDgoAGH/sDI2a+IZW2n4d5mBarM5OLvaHFLMrvj3CNTqa7VGOtbrDVHXPGgY2Mj9jn3rsZhq/1T087BqUVHLWiM96pstlGtVhCMxrObzGNi2DfuPHMPEnt2aTpYtluUIxwPv5QR0ZsH8O3Nzs/i7r3wFp555FrFACO1KDSsX5uFruvCW296A9OAAllaWxUZwJjYPOb/flD94SFLYxMlnmRVqIlwCdAZ31Anw2jHg4hrhteQhne5L6ICjwp5WvjrgLEC369sM7hpuBzp+D+YWl3H4ppvw/l//ECorq7JADcbjXa9y3m9J4zp2hm7rBq4M6G63T0NR/vzjnxKVTmqdIrmBwVGzhjw+aSR4L2utBk4+f0rz7amRmJmbkz0xAZqGM6Tet49OaI1wYIuCQrdDKvnFxUWJwbimaIbE98wOicOHDulzDnwhmBP0qaY+ePAgorEYMms55MguFcvKUGkhu7y0ilA0IsaHIEZA93s6SMYi+OU734uBZAxORxstBl1UqL+MgC62sdMRg8F1wD3F/UOVfmZ+AXd/+pPIzM2KoSOlzpITy2sen1vXsc3OFNGmNE/nGOMWXFSuwymNi9PJYNCn7g+X1wTY3mBE+yYYiGhvU+vArhiPmDqHhuQUijk9J5k8rjnuSQYcHDDEc4LMCAMxnj3Kxlmzt5ITZdGykKarjUulolKlpntNVoBrn6UPqt/70mmja4jGpX4fHBpRdwI1Lp5AAKFYUsCuuQIdQ7UrkWsZ98xeYygTQG0JvphQbXF35E/9tAD6VfFpUzhzDZ/8xDN06wYJkBkt25R7tzfdEtXZ1Hu3TGqZ/P9YauibLT9/mAzdLin0iit6Z5PzgOLmYK8yKTIqs1mXzvLQXV3GuRPHsTw7q1nIBHJG6K1KRRvXy1YljsjkZDGNyXSIHqfwyy5JsG5ubzS7n5tCEdLiBGcdtDXjux2mB7vHY1StnCXOzePyKUhgS1y6v09AzBGN3Nj8vYhGmBKEjZscqXV+btfmCf4EomAoIvDic2XzRdDIhq+ZvtqMxikICoaj3TYyznsmNR8LhlVX5EQytsRxuEWxUNAkLYl+AiGcPHcOTacT8cEh3PKmN+Hoa18rhqLWIW1onONMNLpRQ78WhuZaMvRKq6G+8OPHn8M9X/oS5s6ew2j/IPpjCVRW83jqe49iYngU1x88KCMOgroysGRCWSbvOR3ymJUvzM2r1VAArhY9ahP8et0m8GppIh0PVrYr8fAiXcr7xZKKPVudnzNYY0zY5HrweZHJZfGu992JvYcOoeXxyqM8T18CjkntkRGbqVsbig/To375DN3vD6FQKeO//vlfinKvN1vq9WZbmAAgPSDvAq4Nqp7p6EdRH9uaIrEYzp4/JyBOpfoFFNsGR1UbJ1vBdUpx1rlzZ5SBc64519D09LSsa3l9uB7tMhKvE0GRYD46OqrZ4OcuXEShVBaghMJRaS5YT2eLY6teUw19aDCNRNCPgM+JD37gfRgfHZKnQrtehc9trsflHhKS9gzv+WEzdPssIThpBK9FW/PauZotPHDPl3DqqWeQW1424NlsK6ClfzrHo7YcnCZoGL5GvYp2rWGBegdOzmZo1xRcs2uFLYYOCmNDEcQSaUSi3I9OBVYMiGwBHIMing3MdklvUx9jWkZNtw0DSgZXDDpWl8mWMMhoG+bAAlqWMkjZT+zajgZaKBZK8tonlU76ndm7lO98PxynGwkjGkvIGz7R16fn5xyK8T17TGlHQ5xMvZyaIzlm0uyqWu1xcty4S7YQzExO3Dxc51VA37hO//AZesfUY7oHsmUVq8hWh7Rl/drT3NB7EPcO1eg91K/lQDd/9Een3NVTuUUlqePRnknOsnC9YaZLeej6VRFYMlPjBmtUipg5fQrJSFAiKWboslwNhQwFXat2o2eqR6v1ipl37HaIZtMAFCpHG8aQhmYWPDSU2eXzot+5cUjT8nrYwiPquKV8JxCHjbc4AwC3m7X9pmrpdD2TiYSickOBKZKvmxq9iaQ7yuZZO+Mh4PVRYFOTOUirQ+GLZQXLfwcDSKcGZPHJlhwBCQGZgQd9zjmm1eXWQcu50czQmRlz2Ac9qz2hEFaLJew9cgTv+sCd8Iejyg7IBrycgF5tNwXo3//+Q7j/vvuwOjuHkfQApsa3w9vo4NQTz2kK3ejoNuzaM4UKB344IYMQ077n08FI61je85WlRQEzAZ19xGaIDbN5v94zr3M8EZUrGLMm3hfWPk0WVZeA0p4NT3ai3Gwg2T8gxfeBw4dQaXdw6OgxxHdMYn1pSTS01Zm1BbNYR6dhjR0MWR+31NBBBYXLib/45F/JjY0Z+olTpxEIRiUUbDeNGprvbTW7Js1IMBZRhk4vcZq/ENC5riQWTPbr93gIU+2/tryg9UZmieDN98u1xECUa5quafw36XfbcpSZHpmis+cuCBRy+aIsX/0Bs15W19fQ15fW+qyUChhIJZEmzduq45fvfA/27p5EvVzSHAKvi6zFywvodlCg/NLadwz0oz4/TjzyfXzvG/+fJvTRMMZZbyHg9yKZ6tN152hfJ8ftcqBLtWr6xutNOFjqYKtbqwyXm33vxiq57XSrlBaKJRAIxSSMpNaEehXNS28ba2gFkV4vSmtZsUUUpjFhkPeDk7GZR4ECA2+yZprWaIm+mlYbW61VQbNdQzwZRzQaE2uYWV2XXoCBBM8POvmRxdOcCZ4pAT8i4ZgEpPF0GvuOHoMnYI1HpvCTa5yDl9heS4OhumlB3SQ0tgN4vtrWTzeg9w7/uVRQebWS74t+5yedoVNVrIhK2bnJ0E2mbqt0bGX8VpNAY5TxkgG9J7vrDQLsSPxKF1QtA5oW59xQYTID6o4phA5v9ozWKmXMXryIF54/qUyNNHzQ64arWZU5B+k0Zr8EUiqBWcsmLcbDjTVt0s8cekEAqzaqEtlxMURDCb0DqRRZZ6PAzBLdUSHNh1uKeHM9efjaXuKsXxNoOLmKj2xuHU6HC/VGTQDCg1cCOCfPPgMuovkt5TyzxCrrkD6KavyaG05TkVqjA28goBru6OiY6HUCOuvntAfla6R4ifXhdSrX2Wst4wxGQPR3N++Na4Lq3UyhoDr6ufkF7LvhGH7prrvQoLVkpaznezkBveVyKLv4+te/php6cTWDsNePiaERBNpOOEo1nDt5SozB5NQkUgTXFol60uk+MRMSenl9qJbLytCZHVGsZOrCTvmgMxDT7HRLWcy2NtbhCd5UY9ttTe1mU/V8MxOeDnM1AXqiL6Wa5Vo+h8nde3Dkppvg8LjFbGheddfQY6NTxOr4MSLEy4jiOh0nXD4v/uRj/03iJRqIzC4uwe0JKFCZmZ7R++OBPbs4j8WFZaSHBzE2NqH1wEyNlPvCwpJ+LhlJ6Gc5cITDejyOJubn5+QUR2qd5RmCN3vQn3zySWyfmJcnqHwAACAASURBVFQ2TmEcgyQGutRWUBVO9iEYDknDwVGiHq8Pq5l1KanHxsdl9sO+92Q8jr5oAOXcOj74gffi6KEDqFfpgGja164E6Dbl+6OK4mSKYwlhCciiqy3P9AT1MzMz+MoXvoDpU2fU6uioNdWmSP+Gesf0sDNTJx/D9VOr1DkqkXU3tGtldOpcS2ztdKs9rEFFO5Mitx8OL69VSTqJerMt1owthyzV8Fqx1LU8M691x66JRCKOVCoNn8+LcpEiWQr5okpbqGindbPbxelyHbWZ1lpVXJg+hUgkjIGBQcQTCQWkDO7ogWDX8GkKZSxlyTJy3QeUaMTSfRiZpFgujaGRYQVuLM3RqY5rh3uI43Ltccg656y2NxvIXK8C+mZMfyUCurJzqydWXtM6bKy2te7LN4BuBGcvto695gz9JQE6I2ITcBgqczOYc5+xXePi8yfw9ONPYnF+VpkJlaxsu2lVyhocwYEJXPDcyPw+Ny4PEGZ3POidpNS8HlHtjIILpYI51Ji5OrwyNrEFb4ZKN2pVUvU8KNUj6naLzuXzkvq0Kd78elbRMilAHqg8bPkzc3MLmJraqWibm5Cvj4DO51c93+UyQ1gqOT0XqT7S6822E37S76zFRWPoTw8r2/AFgwIlPh9Biv/VS2W0SiVE6IrX7qi8QJrUtszMFvIGiOg/PzCAZ06fwdCO7fj5u/4ZIrEkQvEo8kUTtGiFvAyUO+e185C5++4v4bFHH0U9bwRMqUgM7loLg8GYBHLMCgeHjP1ltpgXaI9NTHQH4hDQCdZrq8sySCGzwpnTrKPb+gYjWKzJRY6BnFqZWqZ3nep4m/KUQU+rCYfHg0oDcLIlbHJSojUKk7KlAl5z62tx+IZjqHKd0cCIB2HP3HixX8pwrHV7GUD3egMCk9/7gz9UtjeybUxr3uU2k7mWF5eVObL1jBn6Q997GMmBNI4duxGlCjO4lgB9ZmYO27dvRyxoWrgmxsaRjEcRDnmQyawqO+fPZTJrAm9OU+Pzf/c7D2keOuvmpOM5TOXkqRe0164/cEi+9ex759ojQ7SwvIJcPo/JyUmB4rmzp5GIhBAP+bG2PI9fuvN9uPWmo1b93AFHs/ayAro6AaxZCbyPNrvFe0hAd5bL+OKnPo2zz59EjENsCOj0uk9EBcCJdAouv2FZyqWqAN1BryHutUoerQpFli04XB6JG2sUT5LpYZdIh5P4WhKm0TVuLZ+X+RCDJYrXuM+3cSRvlc9b1b2ifwWDJCrduS7Jruh8sxTwfP28L7KI5V51t9Qax/hyeCCpYIw/yzKb5kNUjdaH0/50ToDnBhX7TjgDPjikgh/H3v37sGPnlIJEBqA0CJJts4sOc4atNT3XtnWs2fOvAvqWHP0nDehsiVKGbs+R7aXcreER+n7PYa1Izco4tgL65Q72yx/4PQXGLdeGn2owRzCojWgLWmxA4wZgBslNS5qMm6FaLJl6uccn17Dnn31O08oWLs6iXquqRq7JTHRd6zTh4mxsy4SCql9Sz7aoje9SGTIjY/o303iGVK3bZkqdWF1aMYp5UfCmtcxy6xbA8aBkWYFfl6+MRZfbmbx64K0WGD6Hbd1KoKFgxt7AfO/8j1E2NyY3NcV1sXjYiPGqDR0aFLn0D4+qrYktNX5fSGUCu8+Rm5l/o1TMC9Cb+ULX2lK99py1XOfQmbo2NMVdBPRwKoUzM7PYe/QIfu6Dv8zcStRumX3dV3j00p1bf4wHhMax8tq0+LdN25yGUNAkhCIy1jHRwTe+8XX8/de/DnezhYgvAEe9iT5/GIFGGx1Oq6tVpQ8gzZzsTxmtAlsVadPp8yEWjRpqemVN9WEGbsxS6OAXDIW7ZQ3+HkdTqiWxTGFS1jLbYR29KsDXrPJGE7VWG6vrBezdf0CCIwrDeK3JhlCZ7o+E8Pq3vlmiNjInPCjZ/0vQb7JFKhjUzPYrZehOp0e//+GPfgxnL0wjPTCI/uERVGuGDaLKndamDAhHxrfhkYd/IBXz4OAw6s2mXteFCxdkSUuQJRhxXVIjML5tBNGID+trma6L4Nz8gmh2irrY5kYXQz4/g8HJXTuVsfOQ5/4htXzu3DkTzHJOuMenn2dnBAMM7hL2MYf9XjjadXjRwtED+/DBX/gAyoV11aB9BMNroNwvtcQEMKTQr3yEbAo4ewVcnnYHoWAY9378L3D62eOo5HNIhWMYSPWJnYvEwvBFQmK6yHRQn1CrNGWGUy1UUMmvIeprwdGuqcTF10ObHGbhvN8UpVFYV2rUkS/VBIyRWEIU9/LqqmYDxDRQJw0vAd+amU5GiteXQSq/x4faTC23R953sU8uJ3aMDclkisFGy2LvGIySadR5Uqqa85MeFpyX3jLe8NzrfH2hvrgcBiliTKUHNDFwat91CMaTShhYTlGpgHvVzUDSiHipD6Qyn2Y73Eu2jsjGEvu86WVYellXO/gnK2jrHLYK1JRYXqXtjEOArvTo/f3L/ftKv2+LqXvxq7dE/aLXtwXQeQ3Nz28Wn9t96G2eez0td46X2oe+FdDVqH8Zyt2uo9iAbkLHzRn6jxvQbVc2W0Rmjze1279Im3Kxy4iB4zrbUBsOabHF2Rk8+MA3UaG3ecl4R1NVq3GFFKCw175R02QmuweTf8fcJPYXUQndErCJLuPfcZqaJYetaMMUabhhzYznQW3NVdfB4aR62isLWIGApbbn39JzMGunqM5FYYyv60DHv0W6jBvRbELTMsU6Pp357BaieqOq+cpUtXp95uCJJPoQS7LemYDHHxYtzJ/nJvd7PSo1FGj7uZ5BNV8AWBNkxl6poF5mplDS3ySYsZ5GhewKGQy3G3W3G7e++U14yx13aDY3wYttKy8F0G2NxqUAnYcIR0QuZ1ZFuT/+gx8gyPnTNO0oV9EfiCIg+rOufvqOGzowqeDluE8eRB7rPkUjEd2vXkBP9qXRYPBHP3wN8qjpfpF6ZN8/SybMZtUz3ORBXjeT9OpsX6urtBHtG8D2HVMClqXVJWU4pC/Xc1mcuXAeP/PO2zEwOqwRmyVS9VQrc1qX7R7RNC5bl6Pc20Qrtwuf+KvPYW5xSRPxmPHV6iZLu37f9Th79qyCFLffi4vTs4in+1ST5Xo9dOSwsuhvf/s7KuGwD92uofNej20bgNvyQpd1cKFoFO1rWeRLRezdu1/3uVgoa7Qqs24FC/W69CjcKxRVsTWSU/l40POeUlA5c2EayUQM/ckYfNxjqOO6nRP45Tvfj1azCke7AT8J6ZcR0LeW7Ho/Z094NBjGd++7F488+D0UV1fQH40iKrvitlogbUBn4kB9SqPC3vq2Bejr8HbK8LjbRizrcKDaaGqOfKFS1TQ2egY0GHw3msrcuR9JwRdZ8ioVwVlQoZBpbeUaI5tHxo6AzedhK6zaEy1mTm1sXo90L6sry9i+bViDXri/uWczmXW1xSUTKc1wZxDAxcYgnc/hcri1D9TR0agpWKQ2g0FEKBwx63fbGPbsvQ7btk90+9QZVMsWmhMkRcebsixLV1cSxfWKGn8aAb0XsDdpzS536G0BdHtY0KUAXcEPpy7+uAFdHlWWI1xX5W4Zywjg9eKtfnQ7GrYd6F5mQLfr0XwFPGz5eRcY4ZC7E1u7uEj5bwIjImEUz5zBN7/xdTz7xFPq+/U5HbJmpVOT6sWMci2XKgK6JaZVNshrQUEPgxUqpZkviuZqtdBoG4W6akzttqw1+fP8Gg96GT9YLXJsC+LrYjuIfsfamKTi1eri9cr9yQA8XcscypSY9bKmpk1dLhunO4dd/zKOXgyuDO3WVP9rNJbUgIhwvE+CNQK8k0NLonEFCnyP3NiNekVKdk5r49S4YiaDFtux+B+nNNV61NzNBkqNBuYzGXS8XkwdOIhb3vRGjE1Nodpk1lnqBheXXd9bmJ3en9uaocv1j6p5az44M/RQIoYTL5zEV7/6d/Jl7wuF4Wy2RbMnPD5E2g642btPapstboGgSgH+QECBKZXXvNc8KHkv1jNZtWjR2SoR70ON6mdmMJZTlnFLiwngS2W2EGbMgaisvK77Y7MlzbYDw2O7MDq2XUEZbVV5sFIJvp5bkx3u4OgIDt5wFAM7dpj59JWq9A3w0IWujABNhq4A6MzQ2Vb06c99HkurGazn8vAEguhLMQOGVO5cNydOnMD88iJmWZN1AsViGclUCgcPHxJQ0OtdWR3cakejKyAFayPDKXhpwuPy6OdqluiPIi6WXNjuxmtI9fTc4oL2Xyrdr59liYjXiuBeLJfh8vjUg856eoIZHjUJ9aoGAIUIeO0qtg2m8It3/pxpx2xWEHC8vBn6Voao94AmoEfcHpw5/iy+fs99yC0top/6mVZTOpdIjKWrFAKsY1ODUWuhXqXeBKiVG6jSHbKUQSjo7u4DuUaWiqjSvrXdEqCTdiebw4yY92+9UNCQJicn1zid3ZKACRZZ+2Z3SUDngwJ6dLrqfH6PFsuc4ObzuNWhw1Ih1zezcp7XtDRmaYTJAkcMSz1vC2l5Blhuc0wE2ANPxogMJINgnjMcf7vvwPW4/tBh+QlQ2EnRHxObSo36lI6ZdMi5DeWa1qENSnZCtzWQutz3X+kZ+k8VoMuK0urx6r5wq21NVLpq5IbSsIdL6N+KAKx2tpcZ0El52zVn2+yAr02exjR9aZuaMh2rUKlIgcqw5/gTT+Br939FQxUI6C6mRM2GQJ9ToKhylgOYJZIhoMuggapyu9/TBSN+UgZvvkcimBuC2Q8PNU65ImDz+tmsgT1oQ2I2iVHM6EyqpO3NJOMZ9rWrBY0qVNM+JcCoWUGBywmfl5OVvGoD4gbiRuKDB0atRhtIB7z+EMKRhGrmgUhMgyL4NZfHi3jMjMesVcsC8kalpH+zx55tQ5w05ZRBiTGXoC0qnaj4OzyQLszPo0gjkbExvOWOd2Jsz26BfJujL63RjlfK0K8mauzN0LcCOjP0YDyKJ55+Cvff/xVMnz+P4WSfKPfC6hpauQL6fQEEXR4FnTWOzuTaCAUE7LyfiWRK904Mhd+PfLagzJIMDbN51n45wYoBnNFRmKE2XPUsl1BzwDo6r4kAr2KMfcTkOD2YmDqgTgW/7ES9cvVjVk/b3XA0iqXMCvYdOYT9hw4Dfg/WabPLteQ1wRotRK8E6D5fUEI7ZuiFckVOcSyt7JjcbfQY/iAmJiZEi2dy68qkLy7M4dSpM9g5NaXMkQBOgOeaW5pdNIN7uFZ8LsSiQXTaDWv8bhDFUlntT/RrSKT6UK40lJlraEi7jVqtLmEo978Oda9bc9M5PIQDQaj9OH3urMZ59g+k1Q46MTokrYqjVUcqFsIvfuC9GBkcQKNagJ9lqI7xc7/U42olm6tR7pv6qLe4iRHQXcw6cznc8/nPIzM7i4F4HLV8VnuOIrRhBj+xGLz+oNwAWzVSpx60a22thXJuBT4v/QDY9NqWToYtjvJjF7vXNELaZlOT8nKFIlbWsxJx0pgpXyzoPlL05uHEFhq+1Nkrz3a5DtbWqujro2dEXBZO1UoNbUcHQQpdfV743R4U8wUBPrP3of4BiWSzmRyWVxZlbU3TpEQ0oUlzbOHlmuaDgSfPKNb0+fssJ/LMoCkNvf0ZzNCPnkxFqn8Q0XjCMAwMulkWs7QhPAdsit0GdJuC75Zyt9h5/7RQ7lekHy/1zRfZD9uS4S2dHD1uaD+2DN0GdH40hpvMwzer3G1Pd4193FSrMuII21jkUoIo++ba7/vSoinTqnG5hxkkwpqmS/XsjYXoRKWQR5SK0PV12XquLi8is7KqdrPi+hpmL1yAz8WsvIVOqyHbTlLzBC5+zsiUUTf1AYZGNwYybq9pC+Ol4N+lop10LEGOD9vnWE5i5ULXClR1X2uQgk3b8z27XMyADHjr+1T2WmYMrLHY41XtxU96T6UFj1stJiaTZYsVN5Opp/GQoBnEwMA2eP2kywjmcXgt+0l+ze3h6NMC2lSxNxvKPNr1Ckq5daxx4lZ2DalwWF8318QAOsFd2UKzgXy1ikK9jqnrr8cd778TznQKq0tLcHGyGWltmtZc4XEtgK4DTZLajQydugNm6ByA8uQzT3cz9G3pfvWdE9DnXjiNsWgcYTI3bnYHNFQ3p/UlTXTYdpQeGDBWnxEjdKuWqurbbjeNEQ9rvzT44eskSDNzJKDztRQKZkKdauccYMNDmbQrjXk8LvhCMey+/gY02nSSM6NYecjm1jKap00NBLNcqokPHDmK/slJXdcCSydeUxLoWu1eRhTn8fiRKxXxyc/8tWrWM3PzWFzNyFiG93awf1AiNtbJ46kkhgZHcGFuBt/61oMYGBoC25QYENOjnlRuPpMzbVMdaOJXwOtCOOjTjHW+72qtrl5+Zl5cfx24NX2NGTy1BqyPswRCSn94oF8ZOKljKqkJ6LlcQW52nLJHMyTal6ZTcbSqRQScQNjnwp3vexf27d2NRjkPd7v5EwN0+uozFKS51L1/83mcP/k8+kIhtColGS41Oy30jwwjnEiqTZCdHZ2WEy6nF86OW7MW6pWi2vF4njCR6HSYMJiyTKPJ0acOZOllQDMoZtBOt3wCqmx9s9YcjYEKMubxqROF3RVsP8vSx4LTFL2mvZImYNSc8Fxq1c1siHF2MzQaCg6l4pdrYBCpRB+i0QgW5hbkMEkDonDElJZs33i5V7oMIymvBXpPkB0IhmRQQ8vloeERjevdc90+aSiiyZT2RkUagYoGS3Gfvgro1iH4SgR0HcK2l7ulIrfRfAPUf1yAfmVRA0GMr0dmHqK4I1Js59bWsHDhAmrra8gszqPAml8+i9waa55N9ZK72b9dqohups2rhpxIFNfR4qfnNGvBVKPaEaeEGDLPp0e6EZDI5FUUu2nxs7N6fmy0zdxx9ozyYRs/2Fk76XWCM7MZZkaMnu33JNEQn7vDzMe0qjHzYT2LVD6HJ3ADy5WONWKqpK3Ais/h8gQQDvYhEEkgFk8qO3f7OE7VC5ebPeweuYgxwGnRkKZZZR+fsvQqPd7LBXQqVQP09IeWgYWJvlUzpugwEMD04iL2Hj6MN95+O/zxONbKJTQcLoGFgoAf8WG6JKwuhct4uTedUIZOUdz5s2cxPjCI/VN7UM0VcPrJp5H2eBD1m/nQsohlNqmB66xVdhCPJ5SlRuNJAVaz1jTjX2mpGgyg4zCe3Pa905S2WEwCPdYvyU3Zvei6t3UzHIN++6yfeyNpDI9Naq2try6iI/dAh4COAjpmYCxN0HDmyK23ouNxY71YlO859xjrnVfK0AnoPDg/+md/gUg8gbVsDucuzgjQTYBRl1GMzGMG+1U7XVpbxcMPPyoLXKqXuXfm5xflxZ5dMaYmvG+RkA/NWhkD6SRC0ZiuAeuobEUkoJyZnv7/2XvvIDnP+87z1zlOT84BwAwySDCTYBJJUVS0bMvhrHXa1V3d1f1zVXt1/1y+dd69Xe/au+XdPct75yivZFtUpihRgQkMAAgQIHIczAwweaanu6dz99Xn+7zvYDAEQFo0LdnrrkINJvbbbz/P80vfYLEoCmgxgaFI8BCQcQlNTB2P1dyK/ApW8iWh23Ghk+Tu8JA6HJ2trZZKRq2UW7K2dMKC9bJ98iMfsocevN8C1bLzRX8fK/RbtdwJ6Ol4wuqVor3wzWft0MsvWaBUthYkXaExNhtqP6OLnsy0Y35sVo9YNJKwcJCRAeDGksZYtUrJmozPAMA20CtwMsHJVEJzbIxRZHOsdcqaKgrIifS0HN3qNe1/1hwtex7sfwEOUYIrFLSWeC+5v9x75F4ZGSH+5Ms9o0LHedWR6ZCeAmsbTATvOUwPZuTQ4rSW4dHXYHWkJUbDdSJchBAN5w7uigT4dGtGINuhkREb3rRZGIxOAntLSt0ZeS7cpAL3j4a/qy339QXJ+m7DTY+8DQHdH+WuN2fR3/EqdCCF70uFvnaxXsvdD+gbhWX+tgM6C5LFTJDh/1wnLdOLFy9Kgz07OWEVeMXoLIeDrsVuGJfEVJUilMKsSRKTCuhuls5hyIKtQu2ouIBK4KRiZnPpsCTzpnr0ZuEKxN4Mqlou6+diSQ67ay15H//ut+ipzlkUtNe5fp8zLD8xgcpqqgScOcuK1WsNVTdqA4fQF8cPuWaBoPt9XKzYcFSbtNlXi0FLJNss3ZKRjjTazDh4Baki0CynRYYFaz6ryryUW7RmpWRhdOhDIZu6eNGajALKVBkcWU6tSkhmWmqhkJ2fnLRHPvyU3bXvQWuCsIdfWyzrOq8zcvhrBvb1AkVU6OrVeOYsJFQcFKu1ir30yn574YXnbX52VgF919g2odwnTp625tKStSZjlkykrREEC+mkOmlplrC8DEfUeWnv7BZiONAIKPhB56Ebw2jCBxmq5Z50AR2mBK1z1gyBSZgDT2+A+9re3mqdPYNWCCRs+449WmOAMCv5vEXDziyHeSpUsCtzM7b7jjvtsaeesmAqKTEa5uBVAJSMCZy9gPu4QVgmFIrqPvyL3/4dOaxx4CIsg5Y7yS0VGC11DvpQLCIkNh2Ks2fPqzLcvnOHXt/y8opQ/RMXLuuAZ4be09VmxXzWOtpa9H4zwsm0tgnUx9+5ODkpd7lkS8YsEJQ4CsAwiRoFwwoIJIvk/AR0QFwzc4tKVHbu3K17Wce2NxqUD/hAT7sVluftkX332Uc/9CFLRQPve0C/FShOFToJe7VkU2fP2Xe/8XWbuXjB+pHA5evIuqbS1qo5eodB/grU0aFPWyToaINO7IXOX5Wy2RrVktWrJe25Zr1sqWTCczHD9rYsRTZGJnTXKCqWF+att9vRVgm64C54L3mvEIE6dOiQ9hkBm/Ui/EbVzdoB2ZWhqSYdbkPYGk9aupDDwa2gNe/T3OgiyDDKo/EZaofloiXj+E5EHfuiyplEs8H5eHDuSJfEIhoR4Oi2bds227PnNhvYPGI5zkrP1GX99veD1N91UNyPXkBfB2IDJOT7tkJj4CFN4HW0Nb0AP6jfQCluY9u9AXBsnY+z/tYGPrK+L+DP2+1bae2sf/ijBR3uSBWHw7ZayMlZLJVJ2/TEhL34/AtC9sYCAetCWnMVeVZaYRTn8MBDCuZU6wBGkFZEMAXaGgGZ1hYzL1XmoYjjjVZqEiRRpaaKHCCUmyMryHuAtmsAE9pgTllJkrA+HS3s5vtsLlGgaGN6qGgFdm9uT/ZOEoE4C9U9f5fNSoUeiaMaRXvdzdY4MbE7ZR6M1zTgI6pj2oCxSJuFImTrtHBNdpa05SUqEYpKOhbxmnCgboXsgs1fnbTswpwqyDj2r0sLYgBgBAHS3TdpoIVNy7oUMJtdWrZP/zf/xDbv2WMFjGESCXlg0xUgEfhBH2sKVCQg0jh39qn+g0q7UC3bM8990/bv3y/g3khfn40hltMM2PKVKZs7c846kylxd1krmudZ08o1xillK1dr0tfu6ulRa5r7O7/klNFQVWPOTRVKG5GqhSDU1pLR+720uKivif9fqWgmz/vEWoPb3903bCM79qISbCuY6yAbm4hpFHT5wlmbm5tRYnh1ftb23HmXAno002Z1teszApIFIKKvC+gKEF61Ixe9ak2uZr/9u//WevoH1PZ98eVXZJtJ96G0WlbVpXarh/0Y3bbVTp4+Yy+99JLm6HyfihD5VxzVkAkFFIjWfTRYt3giIjVFJz/qdZm0/ptai2gRgMwGCEqrGI4yhz3rPhEJ2+nTpwXC2nvHHRaMRJVsg/1IJOPah8zquX/M0memxu3O2/bYp37849bRkrBQrfiOFfq1I+LtjIpGo7nBj3qjP/W1zyWURED1zkHuO65y0QB86qp960tfspOHDtpAd5c6LQg3tbZ3WntXl8VaOqzeCFijSYWesnAo7hzxGjWnO8HZUy1LAQ/RnEatbMFmQ/tMdrO1usYvkqBNpjU+AZxLp4z7yAgIJUrfzztXKGpsM7Z1u83MXLXp6Vl1A1Hgw9oXlPzMwqJNLywpkSfo+/gaYXxEsaza/PysMBYEdhKG+TnHTOBcak2mrFYuSGOBihwGA2dXLldQcYFsLImFOn4eaJK9xRhQznv9PbbvqScV0BkJ+sFPo0WNH5zNq3O5Xue+5ouYIZqkue016tZ1seDd0Nb8xbHeHnXdH/EL1fUx7m3/v4lfO39aSqAbfN7Xf/42v3f9tCtO+AgYkS7s2/3ifSrzhgp90fNDX3/h7oDYECipuuRs5CzvdBO54DXu9Douuhd43d/wTVhcML4Ouo8RgCdC41f0Mm0RUM4T0vDQ80ocmq5a9RMJQHd1VchlgZJAbmKcQZu8UlzVmw2diWrILGxXLpyzg6++LrQz19+RTlkE/rGHOKclLpBM0ymd8UCggUxVwTLgjBQc8rypjFeBi+sFuVp1XO9KoyK0Jzap3Cs3Twddj0qYA7s47nlI1T4VukB63t/Wz3szcgXt1Zw2MkGen1H1zwgBbmip4lrxcjni/rhDy21Kdx3d/f3W1T2ozL7RdLQlRFFi8bQkPq3pz+dRuyOLhzNdVnuYOV9/b58N9ncLwLRaWLH5mWmbvjpl2YUZi9ZLtrIwa6FGUDgEOg9tHV2am87lcza7krUHP/S4PfHRj1r34KAQzFJaC0XUsvZNem4W1N9pho4ePO9FDHlKTGEqziaS9wgu9/TivD39zFfswKHXrVDI2/bRLfqHUlcqELT9X3vGdo5sEviKrgU0Kd7DdCKp10BABoSEjvXmbWNm4YgtLWdFc0OMJ5PKyBu7Ui4rGSSYo+BVXi27Lg50PlHUYDbUJKKUasnY4NCQ+P5dQ1vkNFZDEyAetUa5aFMXz9vMlcu6l4CkEIJJd7Tbwx/8oA3t2iMBmkaYhLKhgA746dph6Ad0b/9CF6w27S+e/pKtrJZsOV+06ZlZZ80Zi9vg4LCqO/TYsZGluyAzmnrVXn31VfHeH3roISXpF8Yv25mz53R4wzlmXxRLeWtJx214aEAg0+X5OaeidyehdgAAIABJREFUF42pQwEFkIO9JIYHgR2uNbiShuhLJMp0IUgUnnrqKXmz83sTly85VsHcrObAPZ0dkhqOR8KilX7mH/8T621LWiM/b5GmQ0oLwOaN+NS9gmYl+VVHj3XUHy+oIxmrlgxfd1xoYU02fOQ99QuKG33kGrE2Hejttrdef82+89WvmFWKFkWAKko1m7ZYIunYIy203aNKmpuhqJKdVEvcSa02asIL0NGh6i6u0qkJWSTgzGdA/LPGWEt+oIuB+xA2o2LVEuBDNA4cw4b3iHYtow3GdxxnFByoS3KLNApBmbBQVvLKvBtzFkZOnD1Sk4xGlIxOjF/Wc27ZvFlIeHT88aDoaG+3kaFBdb7oWiH9zPiGLiKvaXaa+XtNyQB7C70LEn6/wkc0adMde2znXXvVkeH5hMrnzA9QXFSFZXGdyGsOcbyf6m4gs4v0sje1u1Hw3RjXrj9nHOPJPdY7r1/7KeeV4H//7aeUtAxu4tfu+7pToPLX/Y++zzsfcaf0de1v/rGhgoUEkILSWbb7mLVrI0tea+DdB/Rrcq5rPXsFdJqv14vL6HBZC763COiSWPU2HC8YahSfy4HLBXTm0C4R8Galwg+7jcd+LNQqliBTDwRVJTYqCFHEZBoCKMfiSatenrC3jhy1U28ds+nJKfGBE9G4pREdyQGs8UAZeu8cf9wHndEudWYDThxGwVZWpFTkbjGo7V3D/9uhy/mcjUVmRUXiQGthvRFaYGgt08oNhyyD6ETI1NqmgvMPZiUWnmUrYC2+jjY6YBuAWw5gF7R4Iq25GlaT3BMWiJ7Lm2MX8mWBjdo6++TiFAxFLRRLygAC+1SqRTY/z68DsRFwylOepSpcVVptyXjMujrbLYHlqdcODjYrtjJz2RauTCqQYvFYWCkITY+kaTHQsI6hIXvggx+wHXv3CkVOK1bKd8GwsvhE6pr0642C+jsGdHMzaQhVfkDn3tBhiKSTdnFq3L7+rW8IGFcqF2x0yybbtmWz5v5tobhdOHDElqauKBnk9YF4oCbQMQ/oqNGQlraFYza0acTSnd22tJK1LHPscNQ62jrluFYtVjQ37wC7gHOeH9DzJadBUKvr/SeIIoEKWKirr98aQdzqkhaoVSw7O23ZuatWWlm2ci5rq4WsdpakX8Mxu/8Dj9n2+x9Q16AE/5SxRpAQeeOAzv6p1JrqJP2H//hZKyDhKbvVkM3PL4rzvHnLmA7h2ZmrSrSiIUeDgr1y9OhRGxrepIS1v2/Y3jzxlroJJCPnL05YV3eHLWXnFSs7Wh3/mvEL9zCdwv4zrL9ZbzStXDfdgyL7hBcVglkStFQsbsePH7dLF87bxz72MRsZGtD6uzpxWaOKYj6vyq8D9zUS7IRjbfzsz/yUbd8yaMH8nIUbTpxoY0BXUi59c9euW3OGZE5N3UBBUQYTc+1su67g8DAtN0s23d8F6NawRDhoK7PT9sK3nrWzx45aZyqp1ybtiljcki3tFsdsJRy3Gjz7aEJsCiX9mLQQxEhywLuQsDG+whwoFtdogtEfLBfn/FjTPiUJSMWdba8wK94/n5a7PpjpPPHosBQFcniEbplss4Zn7LJacY5rFBz4FCCExV5C6pruG4l9d2eXLS0s2Mmjb6mTQvV++57bdI4cPHBAegabNg3bYF+/VWtlmcOMj1/SubRz53br6uxU8OeshqNfT8Ssf8sWCdJs2rLZ+gYHBZQDgMw+AysiM6tAUAGes5B4A+aFs9BKtbcF9JtV1Td6Hzmnb/zwTH1uEdD94v5WKCAF2Q0GZGvjab7nG8XfcpG5b17XpdDndc8P3l3Bj0RAD7IwPQAdAVrSghxgXuXut9SRHnT7x23QkNGKQDYzaDXPB5zvJTAFCAWsVkKatGCrKzm7cPacFuCcp/BFwFeCUClZgmyn7oRbmAFtbO1oE4iK5viXkj31uOK6kIijYSjz9WblQpHWm1aplS2WSFHc6HAD1KI5ephskww6aDHvI9U1qmQ+XWOtcyH9YzJtj+cpXWcn8gAQBZc0tbRIFhoNHchC2qMCJppQXdaMaaRWM+0WjiatEcBYJCoNci0CQ+MZf3dEHpxABV0OhHaW5udtcmJcwaWnq9N6utp1L4QziIWtvDxnsxPjVlmt2OL8vGWXVqzSqFuxXreW3i578pOftP6tmy3e2mqLuaxm1J0AzQIhAXiEiL3FYn43AZ1fjzbDqmZILJyIUFTSlG+dOWHf/N637MTJk1arl21sdLONjgxr1t4RS1l4pWjf/OLT1tfdY709XVYrFkU9o8ND5crfolLPFkri1A5v2WrL+ZzNzM3pvW1ro80Y1yGsrk9Lm+4lKG8J+hRKAi/BI4anCzWQqhXNeEYgBNko7cjVgi1MT0mcpFHOWxPRDoBSJI+Bps2u5O3uB/fZgx/7uEBR2dWSRZMJMR5uFdBLFScd+hu/+S9Em+I6Mm2ddvHiuGQ4e3r7ZYvKWIpKuVoq6rAn7J85c0YcctqfmzdttYnpK9bW3mWxeNwOHT4md79qnTEPDmMBa8+0WIaZb3FVQZ52K5gO+hLFct1ycnIrKaCHY0lVqPnlJT0P6H8q9FgkpOqOAEa1tjA7K9U4WvMaVbRmFJiefOKD9uRj+6y5PG3hZnFNPtqnmfnqhusDupJ1LsyzfPYr9B80oEvLod60TDptxeyyHOHeOnjAnv3y05ZmLBJ0XSMAgXQ64ql2C7DnwjGLJFLqUJXr4C6wRa47y+JSyaKM3+h81qrqdBDQqczBR6iD0GxYrVwVCh7shU8dVjHh6VX4Iz6dI+va1eKoe0JRETAzsbRFSO7jSPRgo+oEoWSX7AvIrK5qfaMOOLZli5KMc6dO2xtvHLSDBw/Y6OioZIFhapw9e9YmJsYlj93X32NbR8dsYuKyXTh/3vL5Fe19EkiNQsslm5qbs0xHu42MbJJc8PDIiPX092kcx/pAy150YDqhkgm/xpYiWQrUnKXw+iDpHycbA+CNjhmvEXuDb/3tBHTfXOxmR+D6McT61+X+D8vFEzH7UQrojq/uKu5rFbrv0OPQ8DcK6LwggjfgIbK1JOYApbKNXzhvk5fGrZDP2dSly6raa7Sf+Xk2WKAptSaqiSQLxVNiU2CWnrmHSvfmnWSGqGJJ29prs7OoCZQxVKGYqTFzjkd02GkjMA7goIs5wRf6Xy6oO19idTUo8PEDZsO5PopMGnyhGD5ipiEXJWbhAWZqdWW+8i1m08WSzrmNpKNRF0iHzcnrpMJnzksSCngrlenQQaqqrd5QO97vOOhQk3RrQ61jSXbR6iqX1P6cnZ6SMl47hhxRh/QPB6qWCYcViBrluhVWcrayklfAq4SCNnb7bvuxX/5lK9dKVmTnRJwlo2RzMTWJwEV/m0PydWv7nQJ6BS1SL6CzuPlUSVgoItnMN946ooB++swZHElt+7Yx2zw0qPe+PZq03QMj9u0vfU2VRCIWsRZMaGJRJW4EKFU7gaDmjXRIRrfvEup8enZWPHT4/bQ1OfA4YNoycNADmgk7XENF64bXmUqn5VCFvGxre7ulUxlhFyYnJmxlflZVXrhetfzSvJgEdIVWy6sKgOenJm3vA/fbJ37u01YPhmwumxN6uFpx7eYbtdwJOKulqrV399iv/tpvqsvA6yCgX7p02Tp7eoV0pqJi+H316pReBzNW2rvgTC6NT8gWNZFusVUBGdN27uIl7UjW8Ep+yTra25RIcu/6urqVDOVzWXVimJWii5DNF20Zm1SAXQBQvX2CcyHyr60tGXviiSfU/aGlm4xHFeAW5+b0NwhurHFkVXlv7rrjTvvFT3/KmiszFq4jmesqIT8hZu8R+PxiYc19SaYNTkbzvQf0oLjh4Afqxby1taQtd2XKvv/sN23q4jkr53IKgjwXOvWJdKsFYwm9D8jccg+oPCUHjW86IEf2BmcFbTvAmWUCuXe9QedMpooeTnuDkVhZeAa/o8ia81Ulr7WTvepNFFgnM03SHwjHLCsjphbN0AmcJOMC0Xr3UsWTJ17E7wz09NpQ/4CuD3nbw28etBMnjus5d+7YoY+vvfaKLHQZjfDejW4aUev+lf0va7SCWQ9JGklHT2eXpIJnFxY0l79971674+67NPsH1CedfzqSUGNZdRKpca1yJe6ci97jr99yd4XXjR8eFZpWjisl3/ZjfxMV+jsF9JsFevdafxQDOge61xVzmy/gaAwozK0b4/sBncrc3V43l4Dz2ZJOCk05f+WqvXXsmJ07fdoK+byqBoIUqGuqNwRhCNjMyMMop6GdjF+vBySSBjitam+xcGBRRfqzNSosZkFIfUpVKRLWYUvQZk4WjTEPd1U47Xla/mSWOmRCTohGmaZvw1ivWzqW0qwaDidAN+KeNNuxQwT9TqVJx6KJaExRP8eGBmRCWwzeONfFLB6YA5rO2qwCJzX0f0BIzQBVQosELshySQwqBKuqc1+LQlPjsIBKIzoKQb2ue1jMLdvM1Umbm52WuEe6JaFEqlEqWls8agXQ3I2AAG4ogs0sLSig3/XwPnvwxz9pq8W8rTYb4p3TGWFWSwLB7J/E4r1U6FWwwwAacU5DktfTGpd7VShgr7950L7x7Wfs3PnzlkzFbPeuHbZpcEBAvpZwzD5474O2dGXavvD5z9v89FW141kXrBdVLZ4P9vxyVglU/9BmK1RKmqMDbCOR471AGpPkqC3TrtYpbnS8VnjXBCDaNJn2NjmrtbRCB0rK4Y77fmVi0nLL80ouw82a+P2lYk7VKqDHUr1qp8fH7Y4H99lP//wvWD0asflcQdajzDIdYNQHp16bobNui2VMYKL2W//8X0oJkICOrC9mKwR0kOWg3FPJpE1PX1GXZmiwX+OQ8+fP2v79r9rd99xn7V3ddnV6Vkns5NVpy2TaLJvP2sXxC7Z921YFc6h3fT09loxELA+1rdlUNbacL8gWtUArmU5UNCZjGq65WFi1g6+/ZrFIxB577DGNoOD589pp37LboTmRJPBohzpYq0nB7L//zC9aqpm3YL24hnmhG+aqUs9/wJudX2Pd+Jq54IGYoZNQ/2Atd4JxIxBR9dySjFqgUrZ4s2FzE5ft2a992SYvXFDXhxwCx0JYJZwTxtguiKdDTAkSADWumY6QbJiZNTNGikfVrUhEYx5gzcn1QmdkbQHilaCTD4Lk/FpXjQvn443r/IDvU15VQGEqEclI5El7SD4T7tx1o8PGGl6Ic4F/nBG+eFJLS9I6ezI2eXVSuIe2TIvm5ZyZL7zwgr384gsauezYNma33367/DJOnTplb731ll7vYP+AbRvZrGKL5A25Y/j06MIjHbtj9y676+571dkkHkhCm5GEsBFO9wOFRx43a7P7WKibBcZ3qtA1m/khBnT/dd24sGnozPNLoh+Jlrs/5AeI4dDuuPO4kO233d1nIeeIBoLeO8DCUNFiEbNqzSbOnLEXvv89u3DuoubJVNAAinq7utW6rBVpU1cdTSrQtGaN9hSbwWV6vkqb5lAewpLroR1GUKTaoCLSfDEIRQeaWk0a27Su0fwWstzLpgnyaCYzr6KC5iBUoKWV5m0YMplkJC5TBIIu4BZeqVCvUTikQVV4tOgB3SEYAcCIr9PmFTUsiOlLzBKexaM6ECHmeg4YRxAiC0UAhaAOQpZgQrLCrHJpfknXlQK4Q5AJhUUlKmSz4gj3dLRbNGi2MD9t504ft8X5GYvHQjqAqd5boaGVQeRyrSXRvaYX5qwYMHvgiQ/Y3oceNEvGFOCRIOX9I1CGvFk9r/O9BPRawFU0wXpADlYEdt4HgGRUG88feNm+9Z1v2fjkhLW3phXQh3p6rFzIW1ssaR9++DHr6O23P/29f2+vvvyygn2E950KKuTEYpKplHNCq9cs3dbuUdpqktAUQDIACruqWToKauApqEhIMkGHY33J90gAqJZptWJzy4ionC9pTFQtrwpQll9ekM83VCYO7qo1LFcu2sTMjN39yMP2sZ/6lDWh/ZWroiDCi79VQLdgREH83/zOv7O2rl613Du7+8Qrx4N8OZu1rVu3KojPTfPeRkQrQq8fp79nnnlWFdHHPvYJO3HmvEYFdI1Onjpj45PjOky279imVngRKVoMbjItWg/sEdYWbVOCeo0glUprVEASxGG7tDCvWT1VJp2Anq5uPS9ObkJae05wuPgJRxJzDA5aup/5xZ+zLV0JC9WdX4E6FesCOgccfuTuPHYJjzsYqXg9xsx7DOgWcZS+rvaMFbOL1hYnsQ/a97/8VTv2xgFpWpDgsV8BHEpKGHlpsvRg1FrbOpXscF1doOFjMQ+MWdVZU1jNryldSj8dAZhKUWMysBoAEde32VXlr/NH8FvufJT2hDfWUyXfDFq6vccqVfA/dV0DQZ3CymGEauo++EIymlk3m07vAjOdWNhi6Yh19baruuaMbO/pxhXKJk+cEKjyzMlTasGTqOzYuc1aSSYnx+3qlRlhLXJzc7Z7+07N0Hn+i+OXbfzyZc3L2SePf/BDmq2jOBduazVjzo9aIkVaLCp8yno/iI2t9/X34kZB/Z0qdAmlvY8BnWLy3T7WB3V/Havw8k7QH4mATkBVhuWh2/k/VDYqdXWhvRvKhr8+sAcswkaxgJ07eFAUm8nL49o4OlBEKSmIXganEylE/gYHMG2OSgld4VWLxEDJOycsMm0ePm2MDBA/cAKz6GKeraCvakSzt2doSC1E11a/ZjTDocfPE2zgXyY8O0M2i7JoIWpDViu6rNdp4DfVKoaGhqgLZw4UEPHjmZ1XAP9QOaJGFxNgsFCuatbExlabjDvmJQBCewv562wQ84WCgnl3d682Nlmx5nZUkI2mENp4uTNfXgS5Oj1tPZ2t1pKMi2t7ZeKSXR4/a4XcsgRkaHF3oPhGElZ3fGsuej67ZKvWtAeefMzuefwxq0aCRh+EAMtBznvC7Ivre68BHeChqo56QGBHBfRoRO8Jh8LXv/NNe3H/iza3uGAdna22Y8sWJSkYsvS2ddjD9+yzzk1b7OQLL9oXv/B5K6PMBm8XLfxwRJvFjVCCDiwE5iEaU1Cj2yJxHE/BD2okhzYURqRS+RklZMGwuNjdPT3W1uFoPBzCZNelbN7iiH+UiqIEEdAb0B8bzooV683F/IplV4t2/xOP2b7HH7d6NGxwHBrNkBIZKs2bVejhaELKcH/8J5+zSiNgq5WqtOMZjbz86muqrO699167a+/tNjExoe4Mtrt0W0hKXtr/sp05e94++cmfsPnlnA0MDaurcvjIUdv/2n4bHhmwgYE+B4KqVGQtG4+GrSXl8AfcG5gYAK5I0KPJlNzCwDjwOHXiuGyJScBxZxseHNRMnfk7Ae3sqVNuhi4Nhbj2Cih8ulo//WNP2cN7t1mgtuqei10ihDf7hWr12mHp359rHz1J6jVzm/UB/1rHY33beuPBq30fS1luJW9JfB0aFYs1kURN2MKlS/b6/pcExJUjIna76bQ6G5JpZs0GI9ba3qORBA+CuaObkqS6c4gCwalPugTI8cgZs7gAnWIO7kktu+rdAXP9QMY99AsWP6hLB4AKHaZDNOmomv7veO17BXxPU8KXnxaQDtYESpOy1q1ZI1QVhon3hrVPl4H3h+Qk0dVlZw4esqPH3rSDBw9KuGt4eJNt2bJJ5xgJ7Nljb2n8xT3BQnjv3r0CjUKbPHDokBLhgaFB275jh0GnxAeA5/JHmlTtfkFwozn6e63Qf9gBXUF6A4372ucN10n9kQ/oiucO/c4NlXAXCw2uMVvaq9Bj9YZdOnLUvvuNr9n5s+fUOmQmgwYxxgJdXZ0uu1xDgVbcbNjzB24GCYgFJ7RQdrNYFi2HSVdPtxYmHtLcVEwI5GPddK0xOMloFS+torPsqnyCNVkjlCwCNnxuMlcJvSgzv4Y+J/jjXFTOOwc0NorPA5bdoEelYzOxmXmweAWk86pxqFAcKhGUuKj8hWL1Zl6egA2tKQIo8poonMUicbUwOSRojfF6MRsRbSuR1IwMus083NXJCQs1atbZmraOTMpq1VUF9cnLF2w1n7MYdqse2hShC/4eNJOlQs5V6E89bvf/5E/Kxxr99tbODh3kK7Sva6iltbznljsBXTgAPC/EaXegQNDciMr8xZf/yl4/fEB6050drbZlcNC6aW3iJd0/ZHfsucN6OrqsXirbH/2nP7CjBw9Yf3eXNgptZI0hGjXN7ngw02OWjl41oB6ZuPgBPeUCerlUFT2POSk8Z9ryrW1d1tuPnnWn3kOxFEgy6w2bvnzZsksLqm5JlLLLC0pGwSqQDM6Beg+Y7aPjcd99omo2wiEFymggdsuAjgEM6/OZb37bzo9P2tTMrG3aslWgzKe/8lUlYU888Zh94OFH7OzZ07YwPyuQk7yFgkEB5Q6/edS6e/oE7IKuduHSuHS5v/HMMxaNMUrI2K7tO7SWpiYn1QaGfkbyRlJAAlCFOsW7AyYEzEfEjZLOnz5lk5cntL/vuOMOe/jBB+XupqqzXLE33jhkA/39kp1lL9HRo43PdX/4sYft44/eayE/oDdJuAjoLhjdOKBfo8+CchdeZCOddt3n7xTQLZoU17+yumodrWmrFlYsHgxYsj1jp/a/Ys9+/WtWWi3ovSYpgeboAjcJe9gyrdBBSQqRSoUm2bQoWBw8F/w5NuZKHgOGs0HtcK9XnEpkdKb5gLj1CHfWJUmELz/sB2aN/jzNAZINXwNDhZVYOJ4LGjN1T6GO9eD7SKzhFKxmsZaExkKyQsVfIhyWQh0BnfZ71+CgXsfy1Sv25ptv6qzhe3v27LG+4UE7deCAXbp43o68eUzodwCad95zt+FkCOL+e999XjawAPUGR4btgfv3Sb2Qs4Pz8P1uuf8oBPSN6/OWAX15/181b4QG9GcuPtXB/3x9lupT4H3amv89/SxHoWZZt+bxrUGiqFw9eppm6mtQf4e6jsObpJKl8i6sWufYdpt49TX7vV/7NetJt2izcPDys3oQ0GrO2SzBPNs/RCXH6kAV6JlnizkBjzBJgYLBwcFrpgXOA0MLBdVITAt0YGBQz8WBwly1mUhawlNZ4ucQI+GwRP4yjgAE4jAd7VYsO5EZ+RMHA5ZbQZwjZPmVovSX6R6QKcv1DVMGzzVJqk/dXToYEZaAwuO7qOGGxgxfLVzGAEVMP9zfoFJ3mtvOKIXWGQEdwODw8LDt2L5dr+HK1avW29Oje3ryreO2Y2yrjW7ZbCePHlXFkVuYJ1JagqorEZbc69WpSVtenHWb2MLy/0bqk9efamuzy9NXLN3TbT/zy79g0Y52K4fNKh7NUKMTC1jUm02RkPygLXe9zV6FXis5RDCJBZ0LKsGp2Wn787/6vJ04e1LvdW9Ppyr01njcAtWq7dy6w3q6B6S01dbVaecPH7a/+Nyf2ZXxy9bb0a7WOzNdPwlUK9JT3pN0KeMXcA6+hn+Eyj0sgGOl3nCWrHIX67WB/hFrbW8TiJG1RwW/upK1enHVitmsFXI5iajgUR0KE/Axz3Ee6MfPnrbRPTvtkz/9Kevo77dVhIoCASsUVi0ZzawBRr2F781RnQYCxi9U6F/56jdsIZu38+OXbcvYdlXoJKsn3zpmt912m20b2yohErpcrO/+3h4lqPNzC/bGkTetf2DIRrdtFzCub2DQnv32c3bi1HELBBq2c9d2rWHWKmBTAkQ6lbJK2WmEt3d2WdGz7yWxHICD39dr3/zGM3b10kXLtGYUrGn17969W1UoCTrJ+KVL4wJW9fX0av0icgOoijW9Y/OA/dPP/IJNXTpjwyODEkFJJGJWbziZZ7TG/ZYmIwA99PEaOMenpW+svv3PbzabVQVLZyqEcE7AMGoJWM0YA4ZEJ6pZuNmwE0eP2pGDB+zCmXMaZyHUxF6Fc97V2WuJVKv2LJiL/GpeQlAIYLHHef+isbgSSEZnMvWxpipUkn/uQdCcaqXvE+G31VWBe6h3/6NfyGjfkPzXa9aCjCujHa+ydzTWoACevjCKAieFjc+28caL0CZr/HzMdd0413zbZFwrfedAkgqKpHgmI5dAg3qGPkO1bInWNEAAW1pctompKXkK4AVAZ/S+fQ8IGc3n5y9esMski/WmKnYSAs5rDG7WEpENs3T/dW58L69vw9/MB+TtoLiNXR4JW0mI6uaP9RX2tS7aNZq3vz7Xx9cbxeMbPwNrzZ2C/u8Ell7+SwX09Tdl/YX7F/R+BnQ3O3cBfc3MxaenAfKindwICOhGa475GcpHX/zTP7Mrbx239kRCiGAqA0dZcuht0KF85HAEtcvCpyWn1lVh1VaKBQvFg/LtxaOZ73MA6eY0nIobwhCANFA3olIGaMb3CZpwJJPtnag0qEXLHAr6mqpv7EzDIf0+83UqPAIvVcxqsaTWJLPWdKrNmnXHHae65yHxCGMUFXfBGPRsLqdrYw7LZpecrQVV/VAlah6LuEndte7YlDjDQUPiI9VmbmXZLpw7b53t7vDkPlCBKXO3gC3NL2gut2VoSG33fHbZFmavWq1UsEigbskYgLZVm52etKXFeXe/CiVVpelE2vLFVZubX7RgKi4A1/1PPGqVSMQqIfQ7fOEOgF8BC3uo0b+JgA7Fp1KEwhPVPZUwRiJpE7NXFdCPnzmhe9Pf1207R0ctw/0hIGzdYX2Dm6yQK9iubdtksvGXf/45O3bwoGUAPdZrEjKhXcr6FJ2PakhJYVSMBYwvmKXzvvLUtDEJ6vyf9nYqlRE1jH+0D6GRcS0kHgTw1WUU4sr6x6xVulJSCGNmX7ErszNyQblr3/1236MPWTMSssVCzoI4BDIWCKVuGdBBuTMieOHF/Ta7mLVjJ09Z38CwXb06Y1dmZoXMZoQjMZxyUZX58MiQAg4SyXQYjp88KTDX1m071KGgWj90+Ii9eewoWrt2z713iaZHwO3q6FbAZL2yB1ozGSW5JMaYFiXVds7Y4vKSPf/979pgb68V8wW7euWK3XcjT8Z7AAAgAElEQVT//QJPUX3tf+llAcIy0Pza27XvActR3dEdY/0PdrfbP/3Mz1ugWrB0OuUZ2tDpomIlCXcqWgpkBPK1YH7tEL+Vl/r6M/FG/2eOWw+6cQyccTH89ZGAjkNjw5KppD33la/Ygf2van22wRYo5LT3Olo7pOuOuJP2dLGo10U1Ls+JRMqdQemUMDjSlvBm3QLcEtQrDv/TqDaEFwDsK3+sJmMHQK8Nj9YLPRi6aWjt6+iwxwJVUSQJlHQ0lHDTxGjCLqpbdiFrqBdwHkrFFbMqVO0Qqmk25EcASJTfZx3B+mAOzwM8FOcagZ0zAjAxZzc6FQT5QDJu5VJe18W+9bsQS8vLGlXxO6w7jVCaDSui51CsrAlzERcAT75b2tqNWvI3N/b6OxrQEZa5VUB3b8w1WsT6TOFvokJH7ME3b3dSnh4IwVeb82ba8H5owWHnF0232LNffNq+8oUvWDcuQCG3uGVt2nCgMQXcoNPdJjAmPZGE5aUlbRo2UDqTspGxYUumk9aoO9tKaXQjXhGJa+G0t3dqQaKshGwplTXPRaXd2dttifZOzTMJyq4ZwawVswTXFgO4xMbs6etTRcdz4GnM4c3h39nZY4V8UddDUCCYkxELTEdi4hkh0M5mUXOgCWiUyzmLUgBXcefHzcHJYUqFBTiODgVBmVY0uAKCxrmzp7Qbt2wa0cFK5crslI0MCnXmylXrbM3Y7p27NEfPLszaam5ZJhyRUNPqFZKRWVteWtAYgkqVRKa3p1/mD+cvXLI999xpH/7Jn7BYe8YKiJvAy/cwEeGmC+gRr2Iiw38vFTqHjroTq2UlfmIJwDJIJuUa9rmnv2BvnT6uQ29kAB33MUuDh6hUbMf2XbZjzx22/5XX7M7du23k/vvt9Ne/ap/7wz+0ci5v7emUEhtGEXSHqBgJxDpMA2EFXMw1SNTQeodXDhgPP3rWMV2CTKZdwZwWIu/V4kJWgYo5O8jFWMDkEwBoiG4KFQ6Vcj67YqvlombPTzz1pN3+0D4DRp5VMI9YMxy07ErOWpLQotYbFPnZuqvQy1XYBQn7+jeetSuzC3bq3Hkb27ZTFfrlqStWAhzYlrG+3l5hTVbzeevt7RHdan5xTu/v+MSkzc4v2OjYNhmttGTabG5h0Q4cOmCXLl+0Dzz2iGxX8TffsWOXRaMxm7g8JcMW7DhxV5P7WjhgPf09CrKHjxyyiUvjtn10VPcBcRla7oCjxsbG7Otfe0a0uUceeVT7Ap149jLtdvYe97AtHrHP/Ownbc/YiOULK1avVywUpqoNidGiALTGSnIBHUS7DvGmo4G6DuHNV+CtKnSh3FEn9FTG1FjEAc+xpRXUW5Jpm5uatCOH3rDjbx6xUq5gbbAcwlGJtdSrdRniCBeAe2OppPXF3gRAB6WL84j/cyY458aKfibBvvdm7sAF6FaxjyWgQ0BHnwOhLoBX6H2s+7qj7RYtXC+aNTCGcXQ+fh/6K/tIoyap+mH13JA3BRNL6HIAPZGWrgUi8mmnkEilE9LFcBLAQjToLPLNYGjJY9eLDgNdlvaeTss1SlrPFGKc2SmUKxsNyyEdq/tRdja7cdel4Mzj9aMZr/2DCJj3Ht8oYN/o/ft7XaEvvPgF3Y71Zf76anx9MF8/nPcKfUcz85Ti/GD/7lvuIK+vR6FuDOhUniCIaU8jw0qlTvvnD37/9+3ciRPWGghaAm4lJGNeB1KNPnVD4LeyhT3lN9mi5vOqZpkjD28asmgibNModGVXFAigEbkMuVV8Yd81aDW/qs1EgObrPV1dlmpts1okqKqtyfoS4M0Jv1Ch8YgnWlRVD41sUoV94uRpLV46AsxWKSBArvtyiMyNJFsaj2tzd/Z0q/KhomFzcJixiZdo04KkbrBpUvoaWACyCknBokter2kmilhKV1urxcIBO3f6lKxPB/r71HqH8kZAX5xbVDt/9spVK5eKdufte6UTDf93ZXlexiwgrwFsreZXbGV5STMuEMsLK8vWkmxxR2MoZI8++YTt/sCjtopkLSAafN29jgsBHR31iEQHTC07x2q48WPjmtv4U1AQ6Y4UCyWnFAbDHUW/WNxOX7pgn//SX6jlzmPL8KAq9KQEKaq2Z/cddu/DH7DP/ecvWCoSsU/94s8Lu/HtP/isff/ZZ4WoTQOybG1Ru5Sqk4ON+0tAB39RrRYtV1hRW3k78pVIY87MWTMcsv6BEflAx+IpAeNAvOdzDpGtCj9oFg8HBQpiXMLYo4gY0mreMQZqNesZ6Ld79t1rI2NbrIbaWSQkoByCJMxug4H4LQM6bnDFas0+9+dfsHypapPTM7Z1+y49P4H26OEj1t3VYdvGRtU5OHfmtILJju1bPaU8s8Xssh07+pb1DQ5JoIiDOZZI26uvvWIvvPS87XvoAaGX5+YWrKur29IE/LkFKeCRgFJlsieXlxflkw0+4PUDr1oal7paVZKiJAN6j7ZsUZV+/K2TmqWPjW1VpQavn73LvnXa8gWLBRv2Y489YD/xkQ9pDBSOAPQqWSIZVUAnpEClcw+8wv2Azv85L+jmMFr7QQP69fRaBRbvPMO4hafOL2VtaHDAVpeW7blnv2lHDhySh31na5vGglwF3TGdmZ4oFEBL5up0+BjNcO/Qt0inM8IVUaXys5JT9e7t+vNbbWAP5EYw9EFx6wOesAH1ilT2cLATeMzTxBB1Fe0ODzHPuSf1SEyYwPaQwpCIo5kRb7E66HhPGpzfYVzJ99Gb5znBC2hvymY6ouqcdcBooXtTv3UN9KlIkZ8AoOCwK9BIlIuengPnKgmPSqZI2JLRpBgZheyKkqhbJV7+CvgvokL/0QjoKqtcQF6bnbvP4xEX2Ngs8B9rxYq4t5/97Gft0plz1pPOaIPQkhOFqI46GnaEzvmMJACtYXTGo5GwAiLAOTJi6CUTExet0iirIqe1RQZPgCWgd/f22Eo2b/liScpMsUTCenr65BjEjJAZUrZY0JxT6GfNtWqOWhaNa8N19fSrMo/G4wqcCHX09vbLShDOdq5Y1PyQwErAZ0NwoDIjoyof2bJZlQq8YA5H5ulsPr6HdzQbySFn4Zu7TJpN7MYUTSGnaZm3t7RYKhGxyxfO2eUL51Wxb902Ki4zWe/J46eclrwF7crUlHW1d1hrS1oAOarx7NKi1apFa5KdF1fVvs+V8rZcLEjAJRFL6trGduy07bfttpbubitYzerYZqIoC9eXY9UL6DF5lFK9v7eAjiytVKfyRY+SE7ZQLKrRzbFzp+0LX/pLO3PxrMWiUdu6ecS2bdpkkVrdoo2G3XHXfXbHIx+wb3ztG/bCc8/ZPXfstZ/99D+y1YnL9if/73+yk28esY5UiyhZIN4lLdwwrRMOKNZZNBJwFpDWlAlKIt0mjfc4bnZtndK1L5Ud6h2wXDSacBSfVEYAovn5GSvkshrBsK7ptLCWJQ4UDuq55peXLBAN2o49O2zzjm1rADM47blc0XG11h7XV+h5FOsCQfvyV74uC8+TZ89pjk9wAGCVW87aVaHMGVfUbPziBevsbLe9t9+u9cwhTML6+msHtFa6+wa1NvsHR+zgoQP2ne99S0H4vvv3qerHy5z1WClTwTVcuzxFGzYonjuvvVDI2Wuvv2KdbW1WXMna0EC/1jRSonvvvEuodoCijIPm5uaVeNI5ozKj2+GU1ZqWCDbtnu0j9ks/+1OWyy9JOKhaySugo31OJYneOY+AAjiVuZf0NVwB0AgCpPzBArqLLtey0TU9jXVT+kCtYfFoRJrjoLrfPHDIDh14XYGoLZ2yzpa0hK0IWKxjUVsFWHMYJGRjC9DE5FPeIkYL1SmvnxEgoivrCzBf4tUP6P7YTlWthy/yk2SU9UPNqnN7Y2FTfuM5QBWssVDVMVe8h/QzEGmgQILxgzdEMCL67prmPYlJ2FkKS8VSNN1rCpgaU3hqdrgZ7rn7dtuxZ7f19g2sicW4wBvQayWGr+G5JIWNoA7VkxNWkSET1dQtuOj/RQX0H27L3a/Qbx7QmfmIltSg3Vu1aBgnsoR999lv2fef+44VlpZF/xFdS/xrN6Mkw2QKRMWDyUE6mRRHmKCYTMStvFq0bHbJojGzSDSog7pSq8mNDAAHdn+0kBcXVnSotuNOhXwqLSVf/S0QsJzMM6DDxURFKZcrao23t3VaT1+/9Q0MqcU+NXnFrsxMq8KndclGm7wyJV5u38CADr+lpUXRytBLL5Mh16vWPzgk2sdqoWibt2yytvYOK5dLtryctaWFRVWOuGBxQIO6LuVLa0h4KkDMLZDiFKgtGbGFq1N29vRJtapGt43JvxrREABxHMjwgGm751dyqpwYVSh4Ly1ZuVKwJjK51YqUwAAURtqStmXbVrk40Uob2TxqDdrB5ZJFW9MGY7ZGy53ZMgIbzZDFGtcq9Pca0Bs1Z8QCn1sSkVQN8FMbDTt8/Jj95Ve+aJemxi3T0mLbRzfbpv5+eVYng0G774GHbfOe2216dtH+4D/+B3vpe8/ZI/fcZ3fv3mnT4+M2OzllzRKe0wkpETovc2+kAfOA06ZRsUg0bPPLy3Z1bl66+Xvvvsd6+gcl67q8kpd+PhUxDlsSlAnHxKpAcKdQWBHNkNliJt0q2iDgPg5kFAFnZmdFuVvMLVk8HbetO3fYrtt2WbotY6tQ4iLxWwZ0Wu7M0L/49Ffk0Pb8y/stm1u1zZtHJWXLGObNNw8r8W3JpNXB4bF92zYFmHRLi9b20beOq8U6smmLDnJ+/62TJ+zpL/+lpdNJ+/gnfkKH7YlTpy2VbrNm042eeN0c7lAuWc89PV1y/yKg40gWatSVOLLn6EQ98oHHVH2jcEhHZHZ2znbu3KmAToBBEpTrIqinwgHrigXs537i49bd0y4wXKVcsFjciUjV6ng2OIbIdQG9GbagAnvzPQd0CtM12hDNdsaG60B3JGgNqKWBoLXE4lZZLQrZf+TAYbt47rTFrCIhHubLnA1+QIbGxX2jqyCmQLWmhBsdCc2UYe406mrHM8oIByOaL+C6VmtUpUPht9iRoK6i49/gTHRzCLXmsT81p88BCp9iSB7tjPLQXfBEaTS+5D6CI2k2rIyLJEC8ZsMWJQjjzKMAFI9t2ypqWktrq0Yv6ZZWR6eVd0VYuB8BfPFtz+dsbOdW6+vvlxKhj03iHviVOWtOID1iAM9PzqFRowNAIzW8nra1MbCvy3TXqvi/1y33Hy4obn1A95Su1pzafJ6o4xlH8XX2AnosGpOIyMvPv2CHD72h6pHgVsjhO02rsqIKFflIwFebhoc1E8ST2lVZDafOtpqzLaODVik7BzCyx57uXkkO5nMlCVyUSjXxhwcHhzQ7JMt3fHUyVJexSq0M5bkIbW645GG11DG2oDIdn5yy8+cuqE22bdsOa+/qtKXFrM0szNnI6BYdrKDEC6s5VSC0JLO5vA3hYBVL2IEDr6lKwtyAa+DnlpdWbHFhwWLBiFDAJBBQs9BSZ7Nr7hSJKqBXinmhbtPxsK1mF+386ZMSjxkZGbJ0W5uSjvn5Bbtw9oI6F7R/Z65O29jmLapsaQEXczkFdHdQViU6ky3l7KGnHrOx3TutpavXgYdBu1YrtgJALxGxKrN8T+lufUCPei338nus0EHo8lr9gE57j5Z7vlKx1w4fsr/66tN2Ze6qAsbObaM21N5ptULBMpGoPfzYB61tcJPa5G+8/pr94e//vr352hvWmYra9pER60bPoFp16nugz3V6O6CP5oLRsOVWFvT/pVzOrszOWUtbu+254045qUEXm51bstb2Lmm+h4Kg8GsC8NE2Rfgo0wl3t0WmFx2t7Vq3yHmyHnGHAwgG8C5fLmpeTQ/58aeetJ27d+j5Uq0dtwzoVOMotP3uv/09uZwdOHxEFfrdd9+rdT556aKdOXPKbtu9x8a2jtqrL78kKdqtW0c1giFRJIj4c/RNm0flONffP2gXxi/YH/7x/yeQ1BMf/LACP8kCP7+8nLMM9rhUezXm33PW29ejztCxY2/a6TMnlSylkjG191m/7LfbbturBA1uNm14EmQQzdmVvPYdCTUHO0lsSzRozZV5e+KR++2Djz9qhdVljUBg/wUCHPoE9Nh1AT3YIMD7lfp7DOgB52lAm50aUTN13yWSNnrTNGYBCIfrI52tdgJyImEzZ87b4df326XTx6TxwCMcgsrnAJgEdzp8VOo+SNd93c2kCWY4pNEZCkXDFmN8x8uSSRQcTkR1mlYtVaxGdKeylS0PSYcT1uLrBHlMpZwypKt8he8BYIxQk3Qs3FiV1rvYCh57iFFZIpOWchuiWzAU9t55h40MbxZ+RH/LGydYiIRDrUyr4wRZcfr0sCN4zXQnWSt0c3gIS0DbPuySWwfag7fsofDR6QgijsVI4prewM3wYOsD/d/rgP7eaGsu/6H6Wv+4Nnd3i9E9bkQPcICUNZS774u+TiiDwxMFKuZxAn7li/KZHrv/AWtMT2vRTVy+bOfOndUBkFt2gLNWKs+2Vrtt5y61kS5eOGeHXz9oCzPTElDh+/Va2crFLO4sagWq1RcK2cLCouaGFGDMp7HOpIpFHIbc1jmpya7JoomoFWlFMxf2VMMIwrhpbdq0xU6cOmMzc/M2Mz0nHvJtt90uc5epqasCNm3ftdsSLWlZFJJxQ8XgdeDwtW/fPrW8UFziLjJbZJOT2WaXllXRUO1tHt6kw5lNIdR6uaIOAMjl5fl5q6zmVIklokH5LVMZwCPv7++1zu4e0ap43UfeOOIBDxNyTkOzGdQ7AaZYKuhAoo1Zq1XVNmXc8GO//GnrGEDOtNWKzIhXVy3T0WbBRFyCKBxetHzFlljXcn/7DH29feE1Q0IH+Lq5QSEBnYqW8YVUsDwN92yxaK8ceN2e/vqXbXZxVmCqnVtHrQ+51FxO1LUnnvyIJTq7rVRtWl9Xp10+d85+79/8a9v//RetO5O0jlTKRjdtsrAngeuEZhwlkuqpJZWwSj5vq9iIVquqXBnDwGhItGSkKoeZCR4D4VBMimLZZQCZCa017n1LZ5sT+ajWpYCVy66oe8QZ5SR/mzY7N2PxJH71NRufuGTdvV32+JMftL7RMUllAszyLmyt9ch6lFtf04Ru/z/+z19RIJ6bX7ZNW0bt9r13CwMxMw0/+LDtve12u+vuO+31V15V63vP7p02gIZ63Y0Y5heX7PzFS0pS6W3TSp+6csX+7PN/oufcc9teC0cAB3bp45kz52zz6JiSWJIT1vRW7GcbdfvOd75tlcKKhWMxG+jusB/7+Cd0gD/33HMadWHXCkKeUdPk5JQC+uzcgjpvJBjcL2bpLfGIlRen7e7bd9k//qWft+WlGUzFLRSsWQi8QZ0Rh5NBduePF8jVfncVugXeQ8v9uoDuuUM61Yw1VBH3TxVuE5npsjUrFek3MFYJhgJ2+Pnn7PLFs9r/ACXZtz5P3Om2g69JK6n0gWP8rqiP8NtDToCGf2uV+zq1OOFsPD67X+X6LW8SLcSefFobXVCZX2H44XHbqcgdHbfq7FVp8YdDmm8z67dYxNo7Omxs23a9T1ASlZDB0oCetmaR7fl2e9rwzNfZT5xjnPEIf3GdTg66poKLMSQdB1gl+rjOVdAP0CDk149M/noB3TNgcfqh1/mQu88d4M7Z5l6zD/dtxPn6epW664Kg94nOvVu4rb0b2to1YOfbz0EnZXYNAxdYevmvbqZOf6Pru+5reqEWuTEoTsj49QH9Zn/OXdB1VLk1D/UNaCnPj309UIps1SUQvlqWj2blTWhaoL3TimfO22/96q/Y/MSkbR3ZZI1SxQbUVm/YamFZs/RwkOAdV1W7uDRvi4uLCg79Q4PWkmlVJcS8aKVQEKc8nkgpKw2GGpbHjKRSVSabTKQ18+OwZmZ67uJFu3J1Rq3g2/beqfk5yFXUpQY3Ddu22/fa6dOnhOpEDQmqEAcZ2S7zftC/bEo2IchQ/jYbWZ7E2FEWizY4PGztra1qYwE4OX3yhOaze3buEMgN/3ccmTrbWyW3SEV2ZWpSylxdnlcx/NhLFy7a7MSU46BWK2rDoljmKo2cUPMAoqgsuaZyNGg/+d/91xZhxizwTVMtOQ4OMnrme5pnewHdHatSKNDBQYhvcEXaPWTvQhZe95HOB19fM6/x6DQCOKHihuNVuSjXKzTSl3J5+aCTRPzxn/6JvXHkkC3nliV0snvnNmECSrmcjW0asQceeNA6ewYF4JJTWltGjIB//hu/YW+89pr+9o6xUevv7NL/V5bmLBIISXiGUeLC3IJsWzmQAAwx8mC+V2m61vDw6GZr6+mxBRDrxYp0Cdq6MGfptNZMm4J+tlgVjbFcdG5tsoCt1YUJgN60ms2qIwI4MRrj4EPBLWc7dm63Rz/2UcvTaQq4Qx1UMqwF/o/AD9gP5GdBJP9f/+zXrdEM2sDQZgFAwXx09/Xq0CVhRKFr8+YRBd/XX39dUsJgRvp7e8XQIECTLG7dvk14E0Scnn/x+/bc976r3+3o6rZsrqDnlPFPOGKJVIuwMQR/19Vq2PSVKTt67IiSzkQ8ZqNDQxK1gYqG/vf+1161j3zkI7p+DsMLFy5q7Q8MDiuwMH4g6NFxGR0Zspaw2fzVCfuf/sf/wdKJmFWLeUsnwtaoFClXBZj0H9DLqKmVjHtnTChQXwNV+cHgRhTd9RXe+v9vBG36TBf/OdfONRXynhW0dwDDWU8mojZz4by9dfSYnT9/zlbwRpfxEceJC6yJZEw6EiR49VpVf8d1iGIeVsgJW/mBW9gH7znYiz4y3P8Z5aSenSqBl85iJAJA16k3CgzH7ADDndaMzTPyWV7Rz6VanJGLihd49R09Nrhps41uHdN7wtoDHCw0PNfE3I/n8zjboiZ7M3L/PNBPrGmmu58liPm+3+s/v1nQ9L++MaC/k1IcsMSb+pDLQupaObHR11xdGU/18x2D5U3D343Dr8/9ofuwDqXhrdtrgV3BnvPRA4K/t4DO8YyO9bqn9IOzvymub2+8/VX52Ye/8H13JP9lrn3dd2Tzq3jvT61tPi+go1eua2g4fiJglIunTtln/92/t3ohZ1t6Bmx2atKS4YgLBrVV6+/rss62VlWfAOjmZ6e1YDlkkCFkzo2EZhkt5XJdBhPJVKs2WnE156FlQ9oIzOA3j42qlTQ9Oye+/HJ2RdKGW7fvFOBtcuqqNtTY9h3W0tZmp8+e1RsCN5xKhoMTsQ827eHDh9dEI6jqHECopJ8jY0ZjfGh4WDPipaUFdR5OnTyhoImz2MLcvM1OX1GQRveeDc6hiusRr69/sF/XxOx24sIl+VBLrKBWlUc4UqAcEHCj2WV0B9BFh8/fv3WbfeiXft4aybijDXqVgTY7m5oN7R0uPhPiWvfGyfsK57tuM29cIesPp42bloBOQ5UEg9kagRzd8Fg6KR/6P/3cn9nxk2/JtpGAvmvHViFji/mcHKD27XvIklGUtNCYd9UB79+3n3nG/uyP/9hOHT9jH3zkfrEDQqCC0ZcOmqWpokBgMW8sVC3B2qiVlVwxr8T3vbW9VfoGJTjCOOClW6ylHWZEq4IVgQ5zjFIDlgR0bk+dC54wMr0rKxpryNIWH/lVAhTuWkVbXJpTMvaRn/0pKzYDVoT7LEtedAlqng2vs6cMhWO6F7/yK7+hWT4uViDGQ5G49WCckluRmAedIdYbHSHAmzxo96PcBe4EyhiUS5S+WDdUyPtffUUI/8cff9w6uvrswuVxm5ldVMKJTji2mLTIxfqo1ay1tcUuXxrX/DzQaEhkpa+jw/bs3KVgwPMeOnLYdu3apa4RicChQ2/oWgaHRhRsrs7OaG+uBfR4yJbnrtovfvrnhJHAejYGlqa2KtoqCazixdp829kua93B2yat9L0bvG7iXy+grwckvv18Wx/wNwYbaG3Rumvbs6dnrk5JJ+LS+AXLzi9YpVqSDzyJGtakmCUR5CVNjWEL2hslR3+UoiY2zSFAdU5HAwYIox0+CiAObU3P5vQypG6pQOvqPInSIEoFLVOtdodfooqnICHBI6g76hwzdLN7H3zU2rvcmJL9w+t1KpmeeqZXnTqKM/TV6zVPAMne6vFO8WPj9/86Ad3RDd2Y5N08NlbaSlQ2MLzezd+57me8JO9t554P1PTGCegc3PDhsSp+5AK6nwj4VqrvOqA3mBUxmnGgCbbo+oBOe6u2ump/9B8/a4df3S/Uchft+JYWuWulUzGLRiOyVEWiEQAYVWl3Z6cOLRYnIDiqG1Sy6gEOZ1TgAGOYZDqTybjsEaWUlmm1zZu2aKGggZ3N58RKTSXTArixGWfmFrT4aVPS2r9wcVzzSg7Pc+fOKdhrbpjNyrjCp3HwM1TpfB8nquWVrP42M3Ra8UvLiwrMp04eF+p088iQsAX5lWU3m/Pck/K5FQV05uX8PSk5tbUK3T47dVUa7dVyyVqgxZRdNc7czfHWVxXQUT274+EH7fYnHreSZ+bghHsCeo1k96oCvEPy/QrocQR1KtiTBjQ7L5TKFk0lbH5x2T7/F1+wcxfOCpOASc+ObaMWi6J2V7CxzZsU0BsVkMROaY+A3N3ZIX7wr//qr9q3nv2uffzJR8TVDjYalo5HpASGKQ3Ayp5Mh5VzRTnmIV6EbzrGGQhgJFIJ6x0csHowYKm2dst0dFo0kZbTFrK0VLElOOLJjIWiCWtJpMV3j4Si1qwQwFc14qD9DpSI9xERDgL6xOQlGx4csp/+hU9boL3D8lC0EAXx3P3oEtAtgccr4416037t137LwpG4bd4yZgtLWWKDtbW3iz50Zfqq3ltRH0sldac4ILDAlN5CpxMzgmlBW5yKnK+dPn1aAf0Tn/iEpTMddvrsGcuvVvT6c4WSNNtJ+H1qFeJPp0+esssXz0kMqVQs2oP33GO7d+zUmuHvHztxXOMvrpOvnTt3XoEHMRu6BxMASWMxPT80xEwibKVc1u6563b7+Ic/ZBoHLXgAACAASURBVOFmxerlooVAuGPzW3eKjzcK6BKCwT/hbyGg34gyJX/zSk2BWUprgaZ0ADAzuXj2rOxspwFmNusyCgKgmojH9WpgRJSKBUtGEupUqWNFdQTvvFlbs1kmcEsOF4wPiSnguUBjLaCjaFnyQGbsAc4xWt20AzhbGHMwKwebIito8EzRqLW0tunf/Q8/bhF0LwC8sd+9AKdxDwmIJzLjq6r5Qck/D/AieC8Bff3v3uge36pC/4eAvuHOa8bwHiv0tTaUb//o00A2zh1uUqE7BzayQjfj2Fih8/fT/f12/Lnv2tNf+HObOHNeftebBwDDFeUwxkHp7AHLcmZLx2PW4al/AQLDTU3qcpgsRBJSjqNlSQAAJcpGIEBjkQj6tq29U+Ii5y5c0gEJSAiwFBKwSDtCc2JWuG3HDrleXZ6cEPWHSujYsWMKtFTrtN45VAnWktNMp5Vk8HxUShy88Db5Gs9PBdXd2W7nzpzV8w709WgmC/8XoZlwJCSQECYJzPCpgDgYJU/b2iKlOOhTbLHCStbZqsbCUrAqU6mHnT838p3bd+20xz/yEUsODalClOynbA1DbnP7jnLe+/h+BfQobUJARUEoNAEr1+qq0C+OT9gXv/S07D0Jtn3dPbZtbLNFkFUtFW3b6Bbb98AjUHE1JuEwmJufkdRrZ0+X/cr//r/ZC89/z+6/6x61byMcdsGAGAPgEKAcDfX0WSNXthR63pWSMAyVRkU0o6rVxSDoHx6xdEeHKnQCOVIdgPBQ/jLQ76lWizKPT0IrdAE9JM0MQEo1OaAR0GenZ2SpCmbgzNmTmsF+6Mc+ZpvvvMsZ31Q8EFHciY8w8yTA1xsBuXv9y3/1OwrocMknJ65YPl+0lkzGevr77NLlcedN3dOjpJRk0ecFs8Z8MRc6R2fPnlX3iPVGwnn4zTfsQx/6kJzDkOcksJMAj09cUcKJqBLrnsfk5GU7euRNCZAMDwzY6VOn7I5du+zB+x/QmuHvXRi/pD0EE4TrAETIfQUtzbXMzM/pueGmg3vo72qzQL0s+9LP/NIvWGsyZuVCVgE9HgtrfOHQBD4C/VqFrvSfCc97COg3Vxpzh+WNKnQlGM2mE72pQ/lCopmRn5MTxm3PUUWXbG5mxuZmpm1qYtwW5mb1/kgvPeoUDClYBGJb5wPqz8TZj0qu14mDqar02u1cA4klwRtAI+eMk6ympU5QDwiMiMkRFTctZ2h0sFnoFPb1D1prZ4/OXn8uLx142cO6Dh0V//pK1g+6fjt9zTv7JlH9nSp0/9c2BvMbBfeNT+HHr1tV6Ouf/x8qdGm533pE7wf0m1Xoay3XmwR051R2LaD7FTrCEczQQbX3YelXrtrk+bP23Defte9/61sC5wz29Cl4QWujJRsM1G1pjjkpvssZ165r1D1OsOOxskGo6BBPwGKyp7fLsisrqho6unuc1GytYSuFvC0sLqudS4Bn3o7aE4InVCwIR9BCn52d19ycmTl/g4qcA5Sq+8SJEzrk2Gh+0sChy+sFEEdFw+HN3+F3AZjQDr104bzT0O5oE1qV4M91tbSgeBcVbWhmZk4dAWngV2vOqhGWgIe45e/z3qVasIdFlrJgs0sLavOnMxm7f9999uCHn7JKIGRFzz+e6xLvFLMSz2AG2Vse71dAB7AGvQveP7xWAFsE9DePHbevP/MNu3DpvBpjA719Nrp52HlIV8q2Y+uYAnqwAWK4oftLUIwnoqI7/i//6/9sRw+/YXfs3Wutqbgc0UhysvOLUnTryLRZb2urWb5k6TDoded0FYzSySl6nZmm9Q4OqToHVBlJ412fskQmY8lMq0XiKWmBo8kvsw7hewJCRNMEZI5KJYY0J6MTdADoHqH2t5rL2+Zd2+0DP/7jFs1k1Orn+aExSXGs7P5fWC0rqP7O7/6eAnp3X7+sK6u1phJIgv7C0qKCJ+uORJD2Okkl7+cFPL17e7UHSC4xbqGC9jnNR48esYceeViJNAE9mW6TtOe5C+N2cfySpVpalShwbadPnxTwsLu/13bv3mWnTp600sqK3X3HnWuJJR0rfnbL6Fa1/ItFJygDu4NrQ16Y/cAai4QCtmf7qKVIOleW7Zf+0X9lo8P9Vi0VLFgrWSIKX9JXgvvhBvT15+B1Z2INkSGH/5F0NXTbUMDSyYRFklASA1ZcnLfJy5dtYvyi9nJ2edEVE5j7yGDGSV7zYB37bmp8rvGXN1/lozTcPeVPVeGNhqSLwfagu0EXUHPyREoV+Uoecx3X5UDSVSwSVOo8njkdMdqYfoud/S9jGa9rt75R7M+br3v9Pnn/JgH9nWbg71Sh3yr+/ENAfx8qdDbcdVnshgr9nQI6h5+SAQkYuJmsABgNN5vhYGRWlYzGhXydn7ois4S3jh0V3zqdTCuQIf4AEAxUOK5JQ329QobXSyXNXdNxZ99IpUs70+lxV61voNemZ2cV5DGcYFaFqhva1UixUh9g+UfmS6UEoESvt+mq+sVFBGKyarGzKamAaINTgXCY+iYtLGyenw3H/6nGfT4mBybXxdcI0rTTobZR0fMzCHowwyegM5O9Oj0l2hxzWLEIimVVfFIng8PabNr03Kz49MyGmYcv57JWCzRt2/btoqaAE+jo67W8aDLuPfAPEqd57trv73dAD8FHrVcsGk/K9SmaSCqgv/jyK/bt7zwnqhcH5jCsg+EBzSAb1Yrt2r5tLaAvLeV0CLUDGoyE7ODB1+y3fuvXxZ649+690r4nnZuZuiL/btZCB230aNQSpZp81aWn3WhYLOWCO0kelQ1ALLjpQ5vHbHDLZmtp69JMvSG73ajVcOYDS0BPUuhiBxzE9lYaHk2zUn5FugDBZlUaAHMzVxR0y8GmffAnP2Wbd++SbvlKLqdgSj3K7JTRw3I2b4FI1P7FP/9tAcJ6+gdsfmFJqHsAnzwtr53kkfVFIsjrYO3Q4ua18H+qcypkAGuMYAiyvL+0h++55x5ryXTY+JVJWy3VlEjMzC3a2fPn1OIlALA25+ZmlDB393bbrl07Lbu8bOdPnrSO1jbNzUkcGFExdoIeR8Jx9uw5rUvonD7YkuSTv8coae+eXdbV1mIrC3P22MP77OF990hBziolE+CN2lzzRxfQ4Zq6Lq+bm5IUvJcK/Zr51I0jksOfXCtqNlaO/vcVuHwnSCxgVcA4UBwjPQX3Wt1WCO6TkzY1MSkQLAI1ouDiHQ/T4gZ2m37XTB031mwi4dQko1GdJwDf6NSlM61aCwKy0ZpHlCcEQNYh4UG3c9907tBOh3VU8jE2Xotd1T4UNed9ICSf9/hBAvo7FYQ3q9D5+jv9LgEdbMCtKvT1CcU/VOjvokL3F7F/szbO0J2cp0cdYEa+ERSHn7EOR2gj6wI6R3Cj6eQRUTNDW71WsjZ4rLSXz5+3Nw6+YW2Zdpscn7SV7JLNTE1qdoVVKDabNYBI9bKFsSFMxK01hTMQyHinniQJUGZ/+ZwOQ6hbCGDQUmfeDuI3mUqpzcn3axipkHl7iHCuG81uZoloWHNQwsWlhU5wpErmZySnWC47+0XMLqhU8nmHbK6bNiPAGCotWvdU/BzG/DwHdH41Jy16ZmeIfazkslbIr9rW0VHnDFYu6zrJ+gFSkW3PL83rIKYi0iw0FLTeoQF74OGHbMeunbrfVOsVaHzq2rmNzAZQ+92cgc37DYrzAzoI8sWVrCw+CWTPfvs79r3nv29XZ67INGJkcMhGhvp1n0CMwwCgQq8Wg5JjjSXjlm5J2uLivH32s/+PPf/Cdy2TSdsIWgChoBXyOZu7Mi1wGrxiAnoqFLJ2C1t3Ki1AJe8R9CK6E7xHHONwwMPxlA2MbLYdt99uHb0DtoqfdLliDU9pC/ARB4sMegiA4jC77hBUp+WleVEvWYvQDQNNTHEKdm7ysm2/51579KMfto7uDsPUAnUtDlNMcwgCeG5XGk371V/5TbNA2AZHNimgA1pDklg+44mEkO10eiQYQqUfjWqN8R7yOWwLvo93OmtLboWrqwJikoD29A4KYLe0nLdkpsVy+aIdfPOwZVraFIgB3sEeIWAMDw/a8NCgVOrognDPHn30Uf0cM3IkX6nQea4jR97UfQUk53d62NMkNCvLi7Z9bItGS5X8ivX3tNvP/Pgnras9ZY0ye76iwOgDb38YAf1WoDjhc0JR8clB/ctfIp3WrJvOIh1ABLFI7kjYALYCkCNQ+Z1JziyMfCTN6hlQ8d74/3z1OelSeP9EaY2D+3FfE75G56cDtlY8jwgwGKwPupEuOJN4AnhzTBbtd5woPX/19Y5vwjNJWMjput/Ms/x6H4K3J0U/SIX+boK5fuYfAvr1N/xvYobuB3RV2esCtp/TvlNAZ954swpdRU+N9uOqpEyZYBJAo5GQtaRTZohygBLFC71hduLg6/aFz/2JzV+5asO9PRZoVK0jlbZmpWipaFRmHXCyyYpBjHd2d4ufS0NKc+5IRAhiRBPwqqaiocU5OOTAcGxcQCcEdb8NVsytWrlSsq2AlZYXbWF23nr6e61eqVke0EssYTm0vQtFi6fwU26xlULOyqslbX42GrNwPi4szEv7enpuRrQ4WmYEaWbfSM/Soq/UnLWkZuwDAzKHaNaaGgmATsb0hZHAUn7ZYqmkOOU79+yWGhwe8XDmfYqWHOXAUHgB3fFJnXkEmT2VVNWTm3y/W+5QpOZQ2ku3KJB9BTnXl160xWUAiDHbNDRsw4N9ktlkbnnbrp2274EPWC5LJyGsoJ8rZO3Im2/Yr//6P1Pb8/HHH7Hiat7yK1lbgK2wtKT5dmtLRjTBVtyzmiHry2CBWRX1UEh/0O8gmGNUy0ExETLdPbbnznusf3iTQeBi70Bbw5ENoBzCSeIrh5wdJokDQkjc3KW5GUnyNqpFW1lcsNYMEsVmb548bsHOTvupX/h52zS6SQkdhzT3Pl8oytYSUFy53rDf+M3/2+JJ5H532NzikgIugRx0O4F7//79CqqsUxgU0tKOx/V/1vGhQ4fsySef1Fpjn/pBlY4H19LW3m1Va1guX5Lv/cJi1p597tsypaHSJiG4fOm89Q8N2d133ymNiPNnziqgszc//vGPK+ifPndWiezOXXvERz9x4qSuj3EVH/ErYBxAokqivnlkxIYGey0CELC6av/tP/5F2zTQY/VyweoVAIXcaXeauIDuxnOuKmsoWL6fFfoaS+dGVbrQ4Njlgion1wTM6LwoJKYVdi3xNa1y8d4dm0Ftc2uos8Ya8X9P40evtc7v8n7qDGWuzdc9AJxfydN9Y9QksyD51TtkuzAHnh4890t/JxLV80B1I+FkvVZKRYvD9Q84u2bnU0Br3o3e/L9xs4BOInurxw8S0N+pMl+r6v8+BvTl/V98Rx66H3zW33gtVPHMqZpdW+VGLYlbvltiUngtc5/esM5KVQvM51TebIburxTftSuAnSEbN+yh3h3bWdfXRPqQmTvITzQZgpaIt0pdjY1Bq/DUoYP29F/8Z5u6eEmiFxi/BKs1se3joZDFEQ5BY15BEgASvshOVIbNkMsVdADSkhJ4p6NT7XbnlIROsuNmatEHglbkYMV2MIabEHiYupWZY3vuSICk+BzpRtyTQoGwk+6GltJwRiH+A1clSdjiiuRpHiNew4FB+5cDkWDMQY0ohPjmjCzqDVV2JEDT83PinXb0dNvYzu32kU983FKtGYmSELBAMJMoiL5SRcTDU97a8P6v17VWNuyNUq5fI+9MW7vVgSiwU6lkEWalwbAt53PW1tllpXrVnv7yV+2l/S8LhU3LkqBx+56dAsUxC7/nzjvsnrsftOkrWevrH7JcPmv7979of/hHf2DzS7P2yCMPaWaNwc34JWhEizbY328LMwtCnt++5zarZlesD4AbB58nmylNbHAZQWefC+ioWGtaMJ60Tdt22KaxbVYLBEWBRLAILX8BiYIRcfw1SyexlRQn/PO61aslq6+WrUaQooOCT3qpYsVmza5Wyrbnvnvto5/6cbE2GHEg00mSBX0OY5j55az99r/+tzJUwRFufmlZ7XfQ8KwflAoJuD4Yky4Raws8BnNs2u2Mf1izAOKYoZMQtiRTdunieckFY0SDlHG1HrDRHdts/PKUffeF5+V7wPiIYH38xDEr5wu2bed2u33PbuECYGQgq4vTGnto8uoVVegwQO68806bnp4Rmh4cCucQiSGtZjpV6DnA5Ni1c5v1tLXZyuKsPfLA3fbRJx+zaiFrSUBxGBbRwvZ4zRsDeojAeDNK0Lto20oxct2MeuMZecsZriZv6DR4Rckatcc/rxyA7ZofIcF93TN4Af6dzthbfd/tL5/X7CU92rCOfuau3+OSex+d0IpSJI0zb/R4d0QwEppbX/2txhW6zHWJ0vpuyPr/3+wZ3s0MfT13f2N8E+7hFmtnLXHwzcLWv3UejoFz48b3z1sDXuy6GW0NRsP65wn8XQzo65MHv50mlLu+4aMqr2V+cnTTG09A9AK6EoQghlpaxcyWoYQE63W7ePaMfeubX7NXvv+87DZjwaZlcECDFlTjYC1rIXMAR5Np8Wx9LjVtL0fzcrNJJD8JnhxWQoJ6sycyU66ddrev9MTlU535i8gZgDgf9/+fvfeAjuu+r4Tv9IrBzKD3DhDspFhEFUuURFVKsuQix92xk6x3N1822T0ne76y2U3drLPrJG6y11WO1pKtQsm2qqlGUZRESuy9oBF9gMH0PvOd+3vzgIchgEeJanY05/CAwLQ3b/7vf3/l/u5VR8LUETaVyaoCumx2LHdTZSlPolhWskTqePMCZNWAKm4ED/ZZpc/FxUSN/FyxNEZVr1gUwWhYsnOSZDp6ukU0oqWtQ4CcWbyU1oxK/4lub+pNu+DfS0BnOZKAHo7H4PH5Ec+kBNB373kFwdC0KOKR5d5YT44DhTly2Lh+Hbo6VyCZNMJd5sXhQwfwqycex8u7X0B1jQ9XXLkJodAMJsZHMTw0KP3LCm8FQlNBKYs3NzYhE4nAzzI5eSBFdS3hhBRlPAnOzJRTzFTMVjS0daBn5Wq4/ZUifGOzO5SsRjLIoqSlWVH8UpyvcuLARpJXKhwTQAfbGamEaIJHsimcj8dx2dVX4Za77kBoKiBgTrW6LKVGC1wHBXFb+19f/wbODgxh7foNIopksTpE44AyxORSHDhwQECaIMpj4hqWccaKCgHOF154QcBl06ZNAvRcb5lkCtNTk/CVe6XkLm5hdreQJ197/Q3hEdDQhU5h7IsPDvUL16Ojow3Lurvksx088KYAOt+X1wsd4I4cOSI9c5b46c7FoMJsscl7MjBl1YnXBoGdwUJPR5tY/totBTRU+/HpT9yFQjoOmyGnjKVJH12boROKlP1CnVNfdNPXIfVeMqCTpV5UJJt3DOp88eyGr2zw84FS8bC4lBu3TdEmKSqlzb2W8rpzKqBFsRrN2ykkTgpPXQhK6nGqCdlix/hBB/R3ooe+WEIs1ZR/bYA+G2kVMzw109OCuiwWVWIQSmbOS3V2mRWVdAjo8jzOZcrrGUSzne5QNIGh33p5mUvKUwNHj2HPrhfw0s6dKHfYUOFySlaep3Ywy35Om5i1pFlutpglU+VGyLK2WLQWR9lYorQxey8aKshFWSTKkMyiLVHJxyiSWqSfarHI66mEK34utV8l5gzZrGRYaiRNGUJGjBSCEK9iFGRcill5KBYVFbECe91F5jmV32xG8yzBj9k850bNdiuc7jLYy1zSP2tqaZYePzdyjuapn4HHkqMqSvH2fgA6UinFqM9oRjSZkPHAUDyKR3Y8jtf2vo7JqQn09HQJKc7ttImpjLfMjSsv34zqmiZYrV7MhCP45WM78MsnHhO9+g0b12BZbxcmx4elpEhZTiq4EUTDUyH4vRVwc6acWtQsPRYBg85aBHSWRZlxUy2NG2Iyk0Myb0BtcwtWXrYRFWLGY5CqBQNJfpdiIGU0iDqhBG0srSIvmTr96MOT04iFp5Eju5mKdKk0YvkMzoZmcM0tN+OGW24E9QVYFeA+Sx15GtoR0Kmr/d0f/Bi7X3kNvStWychlY1OrmKswYGRp+8033xTQJcGNIMl1x0oOiWosgT/00ENC3uT9ZLoT6NkDZ3AkM+xmZXrDYnPhxNnTeH3vm6JCWFFdI+uU45jst1MnobLKL9UOgvJrr74iGgFbtmyR9c4e+t69e6VdQYB3udyKlXAqI4+XVgadBYuBMK+1upoq1FRWoqnaj0R4Gn/4pc+h0uuQcUPFL1sU1jUl9w8QoLPKOZvxXgh7S5ePtdn7wpCpB6gUjJqvxDY/QBDFuAVCCSW0YEIw3352XgWBu3Cxwlr6d/Vo6XWxFNH93c7QFVGdi6snvF1S3IeALuQ25TZbcl2k5D4LJuqXoirFFX9KlIlcMUKfA3TpGFBdjqVRykHSsIXuQvmCqDA5aepgMmLPM0/h6MGDOHFwv2RGLMNX+32i3sVNxWBWhBi4MDjvPTNN0Y4MPG63lDDZb5XStpCcFDKJsHUzisewIr5QdJQrlmFUghk3dtW0QEs44f1qhq7OeQqokzPALJ9Mbs6GUgmvADFTIJiL3jhPiEWxMxRWdZZzvlFEYnHRJXZ7OIddBY/PJ2V4mmZImd5qk1G6trYOsZ/l98JeuZbU8n4AOklxLMRyHj+RScNZ5sHkzLQA+hv735Qeend3p/TQHTazZJS1VZW4Yeu18FfUIG9wSjb54AP34/TZE+jsasOKlV1wOsyIhKZE93+wr0/Y5n2nzyEajKClsUW0ne1Gs/ArqFbHDYuCPAR1AXQKeZhoo1qOMG1xjWZ09q7A6k2Xw0WdgnRW6Z1yDpkl+7zih83PwfUgGtLIweNwIRYOYmpkHNPjI4hOTyOTiEnFgCz3gXAYt3zsbmzcsgmJZEIY7jwj7JvT1pbqcAT3b3znexgZD4gkcTgSQ2Nzm6wBqrMR0Pft2yegTsAmt4KATga0GkQ+8sgjUjan5Cv77p2dnTI6R0CvqaoSID/b34dILCVVoKHhMalcsa1AYiUBnddFXXUNnC67PIcci717XpGAYP369RKckljHygHnn0l8q69vkPeaCUXkeLn5s+RPljunOyY5Roi8WOM2VFdgenwY99x1G7ZsWINkJCgjqCqgc+mzfqKVZ+UkwVI3/X7s2y+5KzhZPIAF1BIXkj5VKw2q5Kdy7IvXrfUAnYYt82/K8cxJryoNS+MFx6cAuqJFPvcapcDNiqjs4yWNXVUj/YMO6Hql+xIbkwWX0oeArgH02TNUkqHPAv3sA5R5dNokyn1iwKDcpOSeL6BgVL2DKZjPEpxByDa0DSU4UaNaAVslZnNYzLB7PBg5eRQHX3sVJ48ewiRZpYk4bBaDkIqsznIZT4uGYzLD7XF5RJRGTE2SKSlHcoOXUmy+INmX2WSS2W+S5IQFXnQQkmPV9Fv4OZT5aMULmvcxi1GzdMV8Q2G9qkAu5jGctSbxxwCMT03J79zkKWxCkzNm4dw8mQERLGiJKqV4h13mhjlapzJeN2zYJCXPaCiKSn+FyHQ2NzWJ/SLHpJg9zfYANWJA71XJnWDKOXSj2SrGEWS5D0+M4eFHH8OhI4cRS0TR0FCH1qZmlJc5MRWg6Uwtbrv5JiFy9Q8F8NOfPYDnfvMUfP4ybL58Pcq9TsSi05LR83sLjI7SvwdnT5xCOpZGS0OLVCYY9JF1TtDgauP3a2C/vMAZcrOocxlNNkQ4Fljuw/orrsSqDZuQNZgQTaYk4Msm4gqvg7avovSmEIxYaWF7wGW1I59JIjETEUCfHB5GaHIcSfqrG/KI2Wy449OfElIcAy+ZBzaQ55mT1krWZMbw2Dj+8//9X8TL3FXmUcrXBrMEbzJ6WVsrLHeOrl1zzTUCoMzKmamrgkZUiGNvm8pxHI3kc5IRtgGSEry2tnejf2AAff3nRcM+mc5h35tvYDoYkrVLch25DMz4/RVeIbNxDR7e/6YExpzOIFDzmDm6Sf8DCivV1dVj48aNCM6ElQAYimIhJzlItiMg8FhXLOtEmd0MSz6D1cs6pOxOYhzPHdtjs8S4EkBX/740rC9176UBemkPW/tOcl1x3ypm8KpJyGyJfLbyuDigq6TixT6BSDoXy/vKZlnkQxVL8OTYzJqTzHuRYlZLy1ZDfnaSQH2ICuAyraEBdC2wK5OaS2fo885H8bUWytrlPYr7T+n/F/3swn9YOkP/ENBLTqzehaJHipsD5fks+Nm/z75fMbJEUcu9+JObq2To0iovEgiMCqBLlklWpsUmC4ulQfaF6WDGjY6jIwR1b5lDRD7GB85JRnHkwJtIRjkixfljk4xviXlKfQPWr1uHKq8fx48exZ7dL6OtqVkydGZ4XMwc0aHSkxhwpBR5TAKz9MCL4yZqH51/Y3lRnTcXaUaNsxIvlQT92CVOLoq5wCAbOjN02pbSTEYydmqHU+mMjyZfgLrlnFnOJGWjZVbW0t4mJCYKSUxPByVLo3QkWwMk5XmcdB9rRWdbO1x2ZcyNr/l+ArqDs7CpuAAhgxbOoZ8bGhBAP3biuAQ8lZV+tDW3wFfuRnA6ILKvt9y4TcD2iWd34Sc/vR/nh/uxek0v1q5eBqMph1g0iMa6KoRngsjFk0KEmxqeQDaZl8mDTJxMXyCTT8v3K7JDtM7NKMGjuUBymzIBUDBZ4Kuuw/J169HY0YOZZAqRRFIAzCnPLYhDGxXWqNDF8UsCMwGdJXlSBKw5IBEOCqCPDw0gMDaBYCIKT2srPv6Fz8HpdhRbLfQaUBTz6LGdEGlkI/70P/45PL5KEQrxV9cIy53BIUGRQHnw4EHJ1qnLTmlXCpgI07ro4kXBIwI+FcIogiSTEvEEqj0eIc21NHcIofL4iTNo6+6UgOHFXS/h7Ln+Wf4Ipw34nk3NDVi9cqWs6zMnjsvf+JpckwxySYJTe+aHDh2WCgKvT5JNeY6Y2TN7Z1meLZbxkWG0NtXBZTGja2b73AAAIABJREFUqbYC5kIKX/zMPaj2usU6mK0LUxEMFIaDYnXKm16Grrd/XUoPna+tEt60rl5qMruwKYm2PExTDkWPfbHb0hk67U3nWmYK8M4vP6vt8UUzdE4Ha0YDSwFdekm/xYCuPX9qIDGvaqNWWJZYKB9m6Atk6OqiLWVLF8W1hLGuLBwlQzfmi5ru2gzdoGTotNyT69lgQCQeFwlMjmREI3FRDeOGQSEWYS7ns8IstpsNsHvKFKGF8RGcPn4E/SRLwSqa2bQCbG1pQeeKlXKZvvrUU9jx0EOoJClOjGCMEsVajAbJ3hnIiPiKzSKMeBW0VRKGdvGoIylqX10tufP5fFECtnoexErTbEROrDwNSOfzouTG7Jxa5yy3M4tnOd3lsMBOFrwxL7aY6zZcJpkSQSgYnBHAPnr4mBx3LBSTHnJDdT1WrliBal+F4mkskpDKan4/Su7UcqeIDkV7SAYzWW041XcWDz2yA6fOnJaJgPr6WglE7FaTSGquW70KWz9yNYZGxvHN77G3/CoqKsuxrLcD1VVeuJ1mpNNReJx070rAajBhanQcmVgSyBiQCCdgyBlkXlfM4EQAxiBaBwR0KbvnuQ5NUgGiN7qvuh5OfyUsZeWI0yWPgGu3w0VJXn57JvMsoLOCojjQ5SQANOSzMGfyyKfiiM/MYHpsBIGRMYyHgvB1deJTX/4SMtSwlVliFqeMUgFgwJksQIhpf/GXf4tEJidjluRBpNKKWAh74VxPDN5OnDghPAkyztnqUQNIZtDMgl977TUJACiCRBCnG19PS4uAq9vlxfmxUUxNh9Ha1YFgKCpjg+eHR+D1+qR8z5L7+NiYeK1v2XK5ZO30Y+f1xpI7gZ3mK6wEUFiGa/H73/+B2AiTnU81O5ol8TpgEMLWAUmQPHYb8miuq0J3WyOmx4dw67at2LxulaIatwSg62XoehnapQC6yFYXrWJUUpqhyC5Xgg4FYBcbQ1LkledYzgthypLHT8KgwmybfeoccBeZ7bOAfGEvnc9kIVTbA58125qNSuYAXZudqyV9EeZdIiDRHv9CgPpus9z1KgSzLZMPDqDvKLAkLQtnkZ8ch1LHqNTHseTKnUxxWnv3xtZUktjsAl+krMsLQfnyeWSKopG6gJTSFYEnrzgRsTQv7E6DsIJpc8qMiNkRSUkK4UyxpKMhApXFCOws3RmY0ZsKUpZGWRnrvSL6kY5FBKQtZR4gncGh3Xvw/G92YiYwJVm+jb16EnqMnC9VRpOydNEycE5YkQ1V2e3c2FRPZLFOLRLlmDGp5DqCLQHVWeZWImSW7i3K5+E/ziBTPS8YjiCWSskm76KhgscrWayd8/AOCwqpmIAchWW4kdOfXaxQi3KoLB1TUvbEkaM4d6YPVT4/Nl62QVjjQv6z22cvyFLSiHYjuqSxtdnSonLVqBexnE8UhJHNDJ3KVgT0E6dP4ReP7lCUykwmAZC29hZkaRoyM4Wrr9iCzRs34dV9+/G3X/s6JqemsWnjGtTWUKsgjdoaH9LJGGLRMFKJpJS9B872w2qwwGa0CdPdV+aVefZkLiXXtJnmMCTFkSSYyYGmEwYDs9FWrFizTgA9lMogQ9Kb2wlQ8tVoRGRyUmHIG+h0RY1uK8zF2WH2HzlZQbvXRDgMpBIwZjKiHBeanMRENAJrYz0+8wdfQTgWlpaJqHyZjJih65zThUyhgEA4jL/8m/8hdpdsM7CnTwEkWmJW+v1oa2uRUvrLL7+M8dExIUBSZIctAZa3CegUMHr88ccRS8Slh07me2d7B+orK6WMXl7uw9D5EZT7/OjqXYY3Dx7CE79+EuOTAQkS+BwGCceOHJaA4Lrrt0oAMTZ8HoGpCTQ2NEspnoEZX5uvWVFViSd//RTWrV+P5uYWGZ2jKZBawRo8PyISujx/05OjWLd6JbpbGzA21Ie1K3pw5603olAsuS82mqYH2Hr3XxKgs6MvF4laRJ+PCnqAzkdnNWNL+tWECx9BvYWFAb14rRWVOOeeqVF+k6pnXlp6c57dxeC+ePGrj367PfSLAfTZlgATtSKOEQX0cE0CEhEAWJwUJwlgSalf+7tqD7vUuX9PM/Spl3cUmLESBPmTEZrSEzFKqVrBchJ95u7n3zmudIFqW4mhinbzXewD610w80oepZEcHYbkPZWy7yygCKDPZY1zpSslWtSWqIwGRWtcuRXlIUsOVu1zceOQfjUvIvm/kuXwGCXhL0BY45xFnpmcwuTEBJ57+llEgkHEKcGJgmTrJnE+A/LGPGLGLCLpmJixkD1c7vXKGNHg8Hl8+9vflmyke1mPqHOp8osEf47M9fcPwm6jpKyi0+72OlGgihizEhNgd9mF8EeTDEriplI0mnHiuq03YtWqtZgcG0XfqWOYnBgV1TBu6lddefUsq57gQmZzVWWlZGT79+0XEO9oU7InztfTa1uZ57xwfE0beZd+z8pFQfcnhVA4F2kXI3p1TlMepwRX2vXEUqFUPMwmEQvyeH3iO05f7tfe2IeHH92B4dFx6UWvXLlcsnSWsEkAvOG6rVi+rBff+e538dBjT8DpdmPNik40NVQhGZlCJpsU/2n2pCmdGg7FMTg4DLuFzOkMuGKWd3fLtEMyERI71VQkhnQ0DitMSIWicr001TehrLwCU8Ewll+2AVu2Xoe02YLpWBxmm0uRXTWYxEAnFktIUMfSPoM1au57XS5U+bxIhENIhMIIByYQjwRhI+ExlUR/YAz5umrc/plPSU9bHZeUM2u2iFIhy/0kxf23v/577DtwEDfdfocw0scCUyISw3VMty+W0ne9+AKOHDyEO+7cjkQsNqvyxdfuHxxEJBwTZrzd6ZKgj9/JVZdvRFmZW0Yfme3TyU367p5y/OiHPxHBko6ODmGr8znPPfeczLJv3rwZhw8fwuDQOZhMBtTW1ktrpK9vQIIIrvWGpiZpXZ3r75fePsVsWClgoMGWQDqbQyyZQVdPN86ePIlytwM9na3w2G3IxsP4+F13oLu1GaGZgBjrOO02hYtSHB0V/XONNGlpQMr1thCgqNsDP7+qaV/63IXX+/y5aT5/FkoWIcWRf7NkBruI/ab2GJcCG41d/MIPWwLs+ASR2b4Iln4p4KtvxqmFS7mxFSPTIQTyIn5pf6r4pcU1Fd8UvZKlGe56+HQxc+hLfb7ZpLNkf+PIqqy/YvVEmV25UOuF8btgUlEEyDC5e0dByGSqYL/m3dUHqi+kfrhS4pYWPPUugtIPp3fC9FiadDxWQXrea6kkOg3QqI/TAjiFWrRfamk/6gJyl6rCxBPMk57nCJxYGEmJnoCtzLMXZLRooK8f0xOTGDk/LG5myVhczjVFOZzlLrjrfDC7bKIDT7IRiUosRe58/nnJmFgJ4AbJ3iLPBS0vme0wLXzttb0wQNFmtto4/pRCNpegBoyI1VisioOVcs2YkU5lUV/Xgu3bP4rVq9aJLvng2ZM4c+qELAgCOtXCmJGpGvJqhYTHwAyJfVRmT+vWrRPTD26qMg2rQ0h5+4CuLGy11zcH7AoRhwRDBhnlHi9mYhHJQHfteQWP7vgVhsdGJdhZvXqlHPNMKCBs/RtvvEG0+7/xrW/jjUPHhbnd1lRNKJaKhdfjkpZEKBzDyEQQI6MTSKbzaG1qES3ykcFB6R3HQkE01PrRWFcDO01qQhHYYYaTI2tZXnwmpJI5pHIF2L1+6aH3XrYBdq8XCZbnjWbhJnDdWIrSr9QlmJqYxOTYGGKhGbQ2NAmT3kIuSCKKYGBcpi1yiRRGYzOwtDfjlk99QkrhBHQ5zxxvtDqRSKclS4+nc/jrv/8a+s+PwmhzoLm9A+4yn2gK+Dxlwhhn2Z8BKu0629qakRPtg7SAKEvi/QPUaU9gaHAUjW0tqK6qRSgaQnVFOfx+n5S9uT4nJxW54tqaerz00ksYH1eMXrq7lsn9e/fuE0lXBgmDgwNIpKM4cuSQvAczd74O1zODGn5nDCTJvmdJnq/DY+XflQpVFhMzYSHxnTt9RsxYCOg+jltGQrj+2quxae1qxKMhcQEX/3AKzXDapEg8NJJbUtwQLhbQtWVePUBfiMA1rwerMzKltz9qza0WAo7573XhI/T2Vz2wXSrY0Abgi73OW1GCK30NpS2leHcsBHYX8/4fAvoCTOz3E9BptiC3EiUyNWNneV17mw/YzKznl1xKAV0tFavlYzWYkciMPsXsgZJVnlEkTwkydpsNDgqESN/aKiV4anLT4zoeisjj6H/s8DhhcFtg8zikJ0gXM9ht2PnrX+OJp56SjY3vw3Ghzp5umdXlbC83kVOnTuHUqTMITAalpGkyGzEyMoh4IiL9YL/fK+xVVVUrEc9gJhhFd1cv7rjjbnR2dCEcCon15OuvviIa8tTkvvLKK5XNMpmUDE31weYGTOB8/vnnZWOmwEhZuQ+pNOdY1XbH/AtLe94XBPSCUUa7ls7Q9QGdpdwySoPSDrfMh6d3/ga//NVT0o+l8QQzdGaPJL61NDXjmmuuxtFjR/Djn9yHZMaA3uU9KHdaEQ1NwG01otLvFbe84ZExxNMFNDV1YMuVHxES2xM7duDIgQNope55Mo5cNg6Pww47x82yedjyBjhYVs9TqjWPWDQFi8uJ4clpuCsqsf3jn0TvuvWIZLJC9BJAl5FGMuMVBUFqc0+Njwu7nuvGkE2hnG0SIzAzNY5IcArZeBLT6Tgq1q7E9XffKVktqzgqoHOMLMWRRGrGGy249wc/Asw2PP/yK2jv7sGy3lU4ePgQVq9YLt/nuVMnxTd+YmQUK1f2oqO9XUx9GBCS7U4bVpbb33zjkGj6r1+3AZl8BucHzqKtjfKxMVmX5KFwfXOkjGvq1Klzsp7YB+fnPHH8lASDzD3C4ZD0/l986XkBdLZ8GEyK/0IqJWuPPxnYUniGxE0COr9L/n18cgrJfF4CssG+fqCQQW9XJ2or/UjHwljW2Y5bt10HU4EVRQbfzM6zMhutDl1xdPWtAHpppUh1OVssQy8FrNLn62mZfwjoi4cUHwI6YU+pGqvJ9/ueoetFgHpjFyqgzyu5i51q8ZU1JbWFMnQ9QJ+NQFW/dvXkFTN0graoUcmYuSIswpK7KADRp5jkJzLK2W+nB3aWdOWEolxnNSFXSCFvKsjGyb45s6AdO3Zg35tvSuYxNjEuil23bL9NMht7eTmGzp7FY489hsnJKWQzBaxatQo2uxX79+9F/8BZ+Cs8qKqqkNYAv2hmS1NTIQwOnBdAv/XWO1Bf1yCA3lBbiddeeVkyb/ZOOSLETE816OBmT8Bk9s4bNb05MsT2QGt7J5Kp3PsO6LL5U3WN5ES7G488/hieefZ5cYyrb2wQZTKWl0dGB9Hbswzt7a341a9/id2v7EFNfSuaWxphQRap2Aw8DhpOJCUYiCcyaO9ajmtvuAnbtt+JU4eO4u//8i8RDQWx9corkKdHfD6D0aF+xEJRkQk2p3LIxFLCmaC3utFohc3pRN/wGILxBDZefQ2uvv56lFVUinELBYkY0NBml9MEYsBDs5cU+/1BnDt1GjFyHMxmuB1WpCMhhGemZGRsKhVD+5WX4+rttwgIEtB5o2Kg0WxHknau1N82mAXQ7e5y7HzpZVgcTlx19VYcP3lCGP98LslpAwN9OHboMNauXYVNGzdKq4NiMwQVn79K+vMvvrBblPguW79RWnFTEyNYsWI50umMrH+L2SaBH/8/M8NWQkz8Deimxtu5s/0CzB5POTKZNM72nRFJWAaTqq48wZ03VTiJZXq2oVjBEjKe2y3HNDI2IYBON8OJkRHEYxEs62xDW1ODGPB4nVbcfecd4sZmMRSQSsaFB0ONdI5TCYFQiaUWzfC0VUk149NWKFXAvhhALwVzJaucaw8utBfqAbrWC0NvL13o/nc7Q9fLwPUqCEt9JtnzUZT6fjsfXr7QixOVWezl2XC8lNulltxVQP/AlNz1ToYeoBc4WM1bSYau/n6pGbrKE5C+ZJEgIdGQUOryUloXww/y3TlSRnY5e2s0QUgrdoaM4tkLs5CxLAPwisCM2WZGJBWXLIWbFDcyzt7u3LkT5wb6ZzP0T37yk1ixapXcx+yEwP/ggw/i+PGTWLV6jWTVZR43nn/+Wex+ZRc4NF1RQRONgrwmM3gCen/fENrbOnHzzdsF0KnNXlHuwrEjh2RsiVkQQZ1lT94ILlJNKPZLVXAnmYk3yoimMxyLen8zdPEh57k1m2QU7ac/+z94adceTE5PobO7C/WNdVKujUSCknmmUgn88vHHEE8k0dG5HG63E4YsNdIjSEdDmJgcg8Plwtr1G3HT9jvg8VajorIGj+94DN/5xj+jvrIC116xBclYBCuXd2N6YhwDZwcQHBuDMZkRsx9TwSh9eKfDI3P/ZLYPT04hb7Hiquu3Yf3my5FiL9dkg83hhNFgkjXDc8zqTZ6ObJEwosEQzvedQSwUgouCQLm0CMtEIxGMR2aw/LprcMVN2+R7ZuDFdUXZX/qTs+RObfuZaAL/9W/+Tn6G4kn0DZ3HthtvBUl0VM0jSLpsZAbk8fore2CxGFFTXS2tCsXH/CSsNqe0hY4fO40zA31oamxBJB5BS0M9WtuaFTvTaFSEiLjep6aCUh0SpUSbDWVlCjt9oH9IgJoCNnzc6/tew5HjRyR4JY+ENwYBDNJ4Lgj0Tz/9tFwfXMccXWMAwhZDKpPF6GQAdodTeCrUGGhubEB7SwNcVhuyiTBu2bYNK3u7UO5yiIa/xaAAOl3CKODD3v9SgK6qOqogrv2pArwCzEUBlZKfWvDXPl4FMj1A19sf9Uruus8vqWDqPb70/kstuX8I6MoZvaByc5E9dPGz0HgJvO8Zut4Xyk1gySitCOjvRYauAjqPRyKzQg5Oiw3JhFJuJNCyhy73F8c9uNGy5MgyKjeH2degCImJr5NHLBaREiXv52gQVbWorsWy9+Ytl+O6666TTYd/Z+mbQPvUU0/hwIFD2LhxE666+mpUVlXgpZeewzPPPoVIJIyqap/Yf1LWlqViStwODg6hsqIaW7duQ1tru4CC1ZjH+OjwbJ+SmyarBeoMMjd0bsrcsHnsDCiYtZGUtHzlalHae78AXYKoonQqrWlprpMvmPC9H/4Ae/cdwHQkhJ5ly9DYpNjR5vNp+H0+nD59Em/s24vauno0NLZL4EO7zUgwgMDokIwCbd26FR+759NoaGvH2MS0mJk8v/M5PPLzB+G2W9HT1gaLsYD21hasXL4Mg6f78ewTv0YumkCNrwKZaAKRUAiVvhqZqnD7KzAdiuLs8AiWrVyF62+5Bb6qGsQzeVjtDphNivUsqztcByJUQxW5dBZnTx7DxPAwcqk4DJkUbVWQisYxEprC+ptvxKbrt4rAj4gjUbegCOjM0DkOl8jk8f/+t7/C6OQ06lvasGfvPrS2daF3xXKUu10iHFTucgoX5MC+N2CzKVoJra3Nkk0zgDNb7PD6fRjoH8abhw+ipbkNBrMBzfV18PnLxaOb/2qqFQ12kvy4jlg14Nq225Wse3RkXMbc6NzG6Rm6q+3evWt2HI5ZOjkkfAyDMF4/e/bskbXHqpCaibDFQGndUCwugof5XBYTo2Oo9HnFTpVZeTAwgdXLe3Dz9VvRVFeN6MwMrMYCzCYDsukkLBbz2wJ09Ri0+9LbJcWVqrO/VUDVy9D1Mny9+/WORw/Q9TJ0vddfcu/ndI+B+8/CoKgNtBZ9HZ0MXQ+fltIAuJjPdqkZuhbQhTT9fpPi9E7YWwH0eV/gRZLiLqbkrvYl1dfXZugE9DRJSrncLFirRioEeHXERjKvovcwJTGpG08SkstNwI/N+k9T9nJgYECyEALx9dtukAiM2RezFG7cBFf20F99fR9WrFgpmTWJSW/ufx07dz6LQGAS9Q214jvtdnsEIDLpHEZGRqW8Sx/w3t7liMzMwG6zIBmPSiDBrInvyQxJe95FUS4WE5BXwZ0gQFU5Gpu8fVIcLqmHrgI6F3IimRJrV04RfuPeb+Pw0ZNC+uro7ETPsi4JqqiXx+/y4KH9CAWDaG/vkBI92yKZeBgzgXEYC2mx97zpplvQs2IVzo8HkM4W4HJ78eyzz+LxRx6G1VBAU10lGmoUnfIvf/ELmDw/hu9/+9uIBUOoq6gQglw6loC3zC/AQ9Y3bVPHA0GYnU5ctvlyrNu8BdFMARnpKCvmLMy4jAYDHMxqHXYkozGMDw+KpS9Hs6LTAZg4npPLYyIcxFV334XLPnKVPJcBoAroMFqlh54tAI4yL772j/8sGXp1QxMOHj2GwFQIK1atVAyHOIc+PSVh6uH9B+By2dHW2gqr1TzrrOZwlomU6/mhMbxx6AA6O7rhLnfDmGc1qELAm4EezYhYXud3wmxaJVEyA+djpqdn5CcfQ+lbTnOcOXdWmeAwGGZ77czuef1w3TGgYGDJHjtbP1z/wldhNYJ6DpmsSCxPB5TZ+HKPG421VQiMjcBpM+Hzn7pHsvQYX9NEzYCsWK/apCqh8ogXdosszdBVMFezosWAfCGC3UIl92Lcvzje6JjD6GXolwrYeqCkB+h6+7ve638I6Er9aDGWuwroH5iSu94XrgfoeZn3vVCt7J0uuYt6iKbsrpbcC2kRVJ1VcOPGQ910bgTMpMUfnBlT0eOYx0qim4h2WExIJxJi6ckbS5Z9fX3yj9kJx3samhplY2TAwMyHmQtvPC8/f/AhfOQjHxGFN77XwYP78dzzv8Hw8BAaGurR2dUuPU2lfGmSnjtHjyjnys2R5hpul0MMFnbv3i1MYmY+/AzidZxOC4grmu2GOW9lQAIMjihVVdddAqCrpDiF1KHcSsfWFifF8dFUUuNzKRBEngJbAP/4rW/gxKlzUuXgeN269WsUS9tsUs7F4SMHBTCbmpqlT87WSCo6g0RkBj2dbfj8Zz+DrpWrMNA3CLPTDUdZOTLpAu6999t45olfo625AT1tTWior8Po6Bj+05/+mQjPfPcb30R4PAAbFQijcdRWVskcu8PhAisIJnpXm20ix1vX2ISbP3o3chY7kiTEmSwSxImITyyGQjYLu9UMGzPsaAjRqWmcHziH0fP94iPA8cjpRBS3fO6zWHn5JmGlc/1wXaToR2+k4BHd9/Lw+KvwD//0DUSTGeTElS6BI0dPCqCXOR3y3Q71ncOaNauk5H7ixFFsvfZakcyVdgYDDaMFwdAMaCx47PRJ+H2VMnnBcTBm8hRiYmmej2W/m2uGynM87yTV3XDDDTJfzoxdIbxRB8GBg0cOy2w52zxcg2wfEey53vlY/pR59bExUbBjWZ6vyfXndJVhaHhElA2p0sjH83t12u1Sdh8fHcHM5Dj++A+/gg3r1yAZmhJAJ+8hEYsIoJtMcyZOC4HwQoCuzdD1AH3e2O0C0qW0OV4StD4E9MWDHQo6GW1Ft8ILy9bcF3Q5Ar/lGTqrxPNK7uO7HpGxNbUcrO0T84H8vXTRaiPNdzsC1Ht9Y9GEpVStTAX0rKp0pM41Fz1+lc9gFFespcbWKNLBW+llpxAyqAimjfHnz7gTmuTiL5mfnz3WQh4mowGJaAz1DQ04d/YsXn31VdmUOZrD+V0nR9KK8q/MwFiCJHhzszx85IiAMDN3bpp9/Wfx9NNPYmJiTHqP/gofnA7X7ONdrjIhKJGIxZInQZsfLzA+IRskwZyvw3OuzterLN7S8pU8huo8Bm6IixNL9DgQF5Yc58+lziphXSAuozyOzHAGTXSRo+vdTDiOf/inr6N/YFgAngzo6rpqydDTmTgGzvVhJjSN5ct7xZyHAmuhmRmMDpzF8p5O/Juv/L4EAYGpaZgpb5uF/CRYfOc738Hul1/Aqt4etDfVorzMjUQ8jY/ddTeaa+vx/Xu/g0Ov74WXbZZQRCSAM4mkiLIYqJ8vVrs5mZevb2zEpquvRV1XL2biSYRDEQni6ArH2/TkJDKphFiMVvrKkAxHMHjuNLLJGAbOncbguX4sX78G93z1q8jZrQpvQ6SLFTe9bN4oPXSa1Rgsdim5Z2GCw+MV45ZTp/vEDrens0O++1QsKpMRiUgUIyNDaGxoQHNzowSQvD/Pjc9ogMtZjsHRYRw+dBTuco/IAVMDoaODQBuQttBtt90mgSDHHPmP5/7jH/+43CdeCTQv8nilJ7//4GG4y8ql7E82O8vq27Ztm+dayKCCYM/vkmuU65Z/I0mPfvNHj58Q5jx92fk6fq8HXo8HHpcN8ZlpVPnK8dl7Pg6nxQCrERK4WSkOxRYNpXEXmNzR7jsL9c9LExF1nyz9War8KHuJBqT1MnS9DJaeEOp76oKXGjIXZ5YvCvB0DkAvQ9c7fi3eaB+rfibtuboAh0rG1hZ6L72E8VJJcXpz6Hr4pVdyJ+lNm6Grn3EWg4v8rVlOxm87oHMOfakM/b0EdC1wq7CkfuGL9VpsZpOUvlnqZsmSJXeW1dlLXLZsGfI5Ktgp6nXMegSETSZhmnOcbc3atbKJEwxYytz18os4dOiAlMZpG0rFOwI+Mxz2MeMx9g4tItTBn7SEZQmTwYI6c8zFIUQ+mshodpzSC+qDAOgkG5LdTuk/s9WC8ckgvv7Nf8bg0KgC6G2tqKmpkjVy/MRh0QLw+jxwOh3itR2ajgqgt9ZX447bbsbmy9Yjl84gnkyLK1oknpEsPTA1he9+7zt4fc/LWLW8C+2N9SKoEoslsf22O7B89Vrc/81vIhIIIBKYwrkTJ1Dtr5CMm7r9tHd1OJziU0671srqaqzZtAW9m65CJJtDaGpGrlWWlKljkGFVBXmMD4/AbqNtbwpj5wfEQ2BybFiqCpdv/QiWbb4cWRuZ8sp3Jv13tnqKgJ7MZFEwWfHHf/af0NrZg7rmVhGaeX3vfkwFp8H1x5J5fXUVvF4PzvcPYHJyDL3LlqG2tlqAlWuDHAICuqfML+Y3hw4eEWnZxto6eU+VoU5y5ZYtmwV4WWl45plnJCj49Kc/LdoIBFyuXa5RO3fLAAAgAElEQVTVjq5unB8ZE0c2vs+LL74on4O67nw+xW74XLZ8mN0zYGFwwL4+A88Tp06ivbMHA0OD0qfnOmf27rDZ0VBXIyp4M5NjqCx34ZN33o4avwe5ZAwWQw4WI6tkFDSi5/d80aKFEphSUNcCs/bxWkDXPkYLLO8koMvaKloyl4LH7CZfOrpb1NIoDdL1wHeh+z8E9KWFcd5tQFdZ7up3Y/hdAHS5cLRKcZoSvHqxzkZ873CGLraZJRaE2q94oQhOC+7UdueGSfBkyZK9cYJxV3uHZOjM0LhhKto1yiszO2HGOBMOo6OrQ4CeQQAzeY4AsdfLzW/jxsskI1cFOfgeBHRm+TS8YCXAYbHKxksw4MbJv6n+6wqRbK4EXroB0OCC/97PDF3dNA1Gk8jdnj03iG9/916MjgVEo5/tiKqaSjlvO597WiYNVq1agcDEuGTok7QU9Xhx560349Ybr5eeMFnfFGYxMQBKF2B1laF/cAA/+MH3cfjgXqzo7URHM/3VnYgmMrhp281Ys+VKPPDNb6DB78Nwfz+ee+JJkcm1cHUQaKki6HBJz5ZWoJyPb1++ChuvuxlGRxkioYh8p/xuCEwWk0mEUKbGJ6TkTnOR8PQkgpNj4o9eX1uH6+/cjqTZgjT1+TWAzt40AV3toXNs7fa7P47Lr7oGjW0d4sR38tQ5BKanMHp+SKpB3e1tcLkcOPjGm5iZmcK6tWvFtIdrSiogIqUJeMsrEQgFcWD/IZkqqPJWyhphVYOyykePHhVwZxDFNUlA53q97bZb5HHUaacfOs+x3eGSvr6/okrW4K5duzAyPAyf3y+BDdc/q1HqGlSDAQa/zNYpOFPX0KxYxuYh501shnN5eS5HMiNTATitJtx83UewflUvIoExlDvtMOTSMtYpFQONw+HsxjhPqVD560Kgrn28en1oq5oL9c3ng/vS/q16GSYBvTSI0AYSpcdX+jn0AEcP5H/XAV3v/OuNremd30vN0P9VALoSsioXynsN6KXxmlpyn3NTml+Wz2YUIQ2WNZndMHvhvG1Ha5tsUMzEeLPSO5vkNvboE4nZ8qrHV66YhBgMkrVQF5tjPsxo2Mu025xwuR0CFvLceEo2S86bU2WNQKMl8XEBM0DgjRn8Qhm6unEp3tLvL6DLBWc0CKnMZLdi3xsH8cP7foLpYATlfh9a29uklMzzStIge62cSx8eGpTZb1PBhJtu2IabrrtWSGgkh8lIodWJSDKNgtkBp8eDg4eP4Mc//gH6zp3C8p5WdLU2CmDFU8D2W27DsmW9uP9/fw/dLS0iDfuTe78n/WXxTC/qExCczCYrQsVed01zOzZv2w5vbSNymRwmpwKiX8DXtVHXndr0BWBkeABWo1HK7RMjQ0jGwiK/u/HuO5GhVCyt7YtlVKXfbUSuQMJYXiRgLQ43rrnhRlx17fWoqK0Xo55INCnStoHxMQkoaysrpHS+79XXEApNY+OGDbBYTLOeAgR0kuL8vmqEEzEB9FQ2I4BO0Cegc72c6zsjIEwdBAaELJUz+9669RrJzkfHhgXwWRViYMPZ+OaWNllz1DhQleD4OZjFM/BkdYmvzTXMtcq1TbOXRCqNZDojmXw4Gi+OyClrne9RX10hVsfkR1x52Vp84qO3IcKRRDPkXJrMBmX6QafkroKaCuhawCzNgrVgrgXDxTJ0klSXuukBispyL31f7bEudZ8eYOvd/yGgL82BeLcBXR2Z/p0puZcqxalgo14n2hlTtTQ/t9gvvYeuRFiLl11UQFSUqZSOsfbRtP6sqa2Vnjj755xFJvmH7mAEblpz8ngJ6MKaT2dkAxbWvMOOdC4Ds5l95LxspHwsy/YMDvj/9rYO2B0KS10FdW6+zFIJXMmY8lr8v1piV3ux3OxKlbC0WboAOii9eCk99NIt46310KXXb6ban0EAnYIyDz78kJDdKqqr0NzaApvNIuckm0vKvHMmk0IkHEIylsD61evx2U/dg6baOpzvOyeqf2XuciRSWaSZXZusIgLzwksv4V/u/wmmJ0bR292CrvYmZTIhkcc9n/g9VFFF7vHH4XM6cfm6Nfjnr/2DCAD5nG6x3uXGa7cWPejjSflu3JV1+MjtH0N1UzuMBQNGCK5FaWDK9lJ73G13YKjvDCzkuRSyohRHYZm6mlpcddvNyNvsiHEAjLrkxdJrXnQS+L0YEKPrmrscN99+JzZdcfVsyZ3kQZI3c+mUKLr5PWWorq4UQGcP/YotWyTLJhizakBAD0cjkqGn8lkBdJLiOprbRSSmtrZGjmEyMC7BBbP+dDop5/3VV1/B7bffLsfndNllrff1nUOSlrwV1Vi99jK5j4x4XqMUSiLAU5WQXA91xp3Hwsz8wIEDMuPOwDeWSEprKhiKyPqn33toJiwz61SMIzdgenwYyzub8X/9my/DWsjKREMhGZdAVyobS2Toi4GyNtNdKAvWXifaAKD0/3pja7pjX5QQLtGB0IK59tgW4gXoAbbe/R8C+oeArrdG5t2vF+HoKcW9m4BOaBZrmKUMBkpYL1rXIQYdlM9kiZEbHz2nyz0eAfTWpmbZTAnovIlcJe0xc8rmLSx5qxWxRAwWO3vsClOcZXNugIcPHZGePDc7AjWZxdPBKbn4qZnNLJWvQ0CXjNSscBHUTE8FeDV7L9205LGkBRZMHwhAz9GD3GbFz3/xKH799FMSaNQ21KOqploMWXhum1vqBWjOnTsDKx3wzBb83ic+jSs2bRR5XgrE1FRVIJvJIzAdgqeyGvFMAd7qajz2y1/igQf/D9LxMHo6m9DT2SLnbTqUwuc++yVUlHtwaP8bmBkbw80334wdP7kPTz6+Ax67U1TeWAmhyx4Z72IQki3A7PHi1k9+Ed76JuRzBakiqEGXzWqB1+MGa8mT48MwUowIOWRTMQQnx0WT/upt16GspQWRPHXXFUIcvxcqxRHQwYAtk0UslcUdH/sEKmsbsHLdZTDbHWLQQilXqtERHGsq/Kirq8GrL+/G4cMHJEPv7e2Rqo6YuBjMmAhMSg89bzLg6JHjiMRj8LoUnQOOTXLtSBUoGZPqEOfaGVi+8cZeAeZINCSZPMvyBw8eQDgShb+mGT29y+V55ISoPXSubbaOqI7IShWtUznOyckPrm++RkNDA6LxhIB8LJFCNl9AmUcRsCFBrr6uFtGpScxMj6Pe78EfffHTWNbWjER4GuZcBg6nYtayVIa+2P6jZkTquN1im5r6/MUy9EsFdHVsbSGw1lYPFgL9C4OLt7Q1y4N/1wFdL6DSm0PXw68PS+4la24xpTi1p/5eALo251a/IDVnFQlYzU3rOsSLIceIwGzE3tdel828raVVSuJVFRVKb13NfqloxWzUYBAgoZoGFeYMtD8U9UiF7W0yKvrr58+PSJDA0iSFU3hx06mK2Trn1pl9if2p6Kmb5qngSc++CA5LkuI+AIBO21vp+3MszGrBD354H57f9ZLMlze2NAuTe2hkSDbu1rZGYcUPDvbDU+ZGb3cPPvPxT4u9bSaZpPssylwO4RnEkzk4y/2IpnPw19Ti/gd+hocefgCGQhpdHY1Y3tkq52h8Oo677vqE9KAnzp/HyQOHcMO1V2O8rx/f/863MDZ4Hh4S8AqKUqDb4ZbvkX11k9uHbXd9Bq6qWhmf4vfBNcBSM3I5lHvLkE2mpTxMKViCOa17p8ZHxTvg2pu3oXbVKkQyKeW7L36PFJYhoBstFim5B2Yi+P0/+ioGhsewZsMmWJ0u+PzVwhJnyZ1rg8IyPl85jh8+IoDe3tYmErmq0qDRZMXQ8HlhuVucdpw6eUYAPR1LC0eDxDqXyymfjcz2NWtXSdmdZfSRkfNY1tstAQtL4dRJoHELeQ+9qzcKU51rUwAin5fX47plxs4sXFpJgYAiXFNTIwQ4Bmhc5yQYEvCtdiciMY6yucW5jaS6+toaJCMhkfW15tO4+vL12H7dtSIi5DRzfl2pTi1FitPbkPU2fD1A11OK006ZLAS3BPSFyHClx6Vez6UVB92Svg7GfwjoS58gvfXzgQV01bD+nf6p2gcu9rpi44r5o3Vq1HQhUU7pV2lLUiaTbd43UlpA4YWw0KLVjp6VfqXaArQK6AvZB/J1STdipkTwJZCvKGYrLLHzohQPdLp0p9PKfDj91K1WZe44FkOZl7PXKVjMCnmJBQFfhV/AgaVJer3TpEWySZHNdBTnzRXnKo7FEeR4TrTZuXb+trR8qC7SuQxdCSjmNxWU32m+stDfF89MLiy5K+dzzkJV+Q5pCkPcy4mjWiadhdFmw7e++z3sefV1OMo8aGlrRTyVFKIhKxI1VT5EQjNIxKIiRLLthhuw7bobEJwIwFgoCOM/FYvDZLbCanchls4hDQMq6urwo5/8BA8/8nPYLAV0trdgRVerHFUgGMfWa7dh44b1CE9N4dAbb+CyVavgqavDz77+dTz35FPwuspgMxrkuyuzU+bVIJUWk7MMG7bdAU9VLRyuMtmY2RphNhojULnYczfAzgpLPCKkOKfVjInxYekNX7/9NjRethGRdFKqCuwJ8zUyWWboRpisViRoDGQw47//w//Crlf3oq2rRzTkfRWVcLpc0uJh0JjPpkV7PjQ9hfPDg/B7vQKkvLFHbbFY0T8wBCfn8t0unD3XLy0hjn2y50+QJaiTC/Kbnc8IU50+68yqz5w5Jdk0xY74OAL1o48+hg0bN2LF2suwb/8BDPQPYvmKXricbsTiUVRWVGFqOgCrxYZMlja1KSRTCWQzOXR1d+LUydNybIoFqgn+ymrxtec8PzN23qoqK4THUO0rQ2x6AvWVHnzuE3eDk8tuhwVT9Ekod8/bD9RreSGimfY6V6+BhQBXC5LqKNliGToBXbUfXegnRY8Wu38xKNGK36jXLo93wbG2koRDB78vuPudAHQhluXJx6E/PIm2snoVk3XN3/k771d/irHyEu0+da9f8jPp2cPqzBVeSoaurdbSW4A7H3/O7XVKAif7qNSC526ynjjKW/z+ZqsxIy/8oqDtoUqfWePeUrrALwDE4huVkr7U3/mG/NAEJfWnkJg4zlP00V3qp/q8xR/PBTD/KytdZLM67CVMeOkBy6y9kqEuFOkKsC3BW1koAtN+UXoRfDqfE2AlGLO0yeyEz1GJacw+l7IPIMlKfLRTKfkszKiYqbJcz6xm//6DIvxBtv3p06dl3p2KcDxuggU9vdkJX6g8pxdd8sQYisIcCrmH/TyeS/WcMkhQwFj9O1cCFfJUMpD6c+69iqx61edZLvIFAL3IROAGHolFUdvYhMMnjuG73/8xTp09hzI/55zrREaU/eje7i4EJkfhtlkwMjSI1pYmfPUP/wh2p0cuImOGm0dBSGiyyRqtyJlMyBoBk8OGB37xczy64xei2LRyeQ+WdXbIfjM9E8amTZuxYd164TcEJicFtFlqp9ToP/33ryEcCMBp4USBGS6LFVRnySZSqGtrx/Irrkdj9zJkMjmpyBAkRQQnnZGgzO2ywWWzSJZO61SbCQhNBzAdGEPXqjW49q5PwuguE5czelvz7FFoxe50I0KTHYNB5s4f//VTeOq5F2B3e+As98Lh9Cj69uGwWIpy/TGIZOC3f/8baKirl3XosjtE0Ej4FkllmoLXBPv9PLdUIiSQqwIy7F2fPXt6Vq+d4M3pDQLfXXfdKdUUBlicOecBd69YKWpxNHKhkE17e6e0RJqaWmSdjI9PyvgcFebol55K0QQmi7Nn+2SkjZl4S7NSLekfHEJTS5tk6AyKWpsahehosxiBVAyx4CT+/E/+Pdw2o3JOMymZideKGWn3u7cKbm/n8QqpVNnIVY4NKwazXBtpnywcLpcC1kKkPb3ZdNlXL5JD8HY+n94ewk/K/Xphv/I8mLCV+pznwKkRowjKCF4tcWB67y9ziyXaAJdatXgr50lN9LT4RqAuQbQiPs0dK4+Ra0Sb4QuWjb740Cyga8syi0V5pYDOUuJSt9Ie00LAudTzdb+QErhbFNxLTBPmWPCK5ONSgL708S3tlrQUoKvHGkskFJIUx5WKCm18XinLfKHjMOSVYIQbppTkLeZZtTBme/v27VPEYkxGyZa8FX5huDPLz2fSsCAngK5+r9pzoXfuaU9jNM6xhPkapc9XP7/2/M7feJTztxigq8Kc3PbUC035qRwzZVUJ6NW19Xj9wAF8/777MD41Da/PLz318ckJVFdVoq6ykk0JRINTQmy77tqt+OhHPyosfQYVBHQjy5f5oq6BiYBukH8FqwE/e/BBPP7LRyTLXtm7DD0dHbLyxicnxUN+02UbJQgLjAVEqYxZeTqRxI/uvRdnjh2H3WCAi4CZy0mWjXQWBZsd2z75WXjrGhGPKmuAWzfBkeOKFMDhnDi1441IIzQ1CWMhIz306alx9Kxeixvu+TzMbi8i0agygoWcADp79eF4DCaHU+bO7//5Q3jtjQPIm81weXzSb3Y5y5BJJyXYVq93BoYsZ/d0dUl5m5UMZa1kpR3Ax7HUzWCDoEkDHBql8HeCK7NjjqTxXJCrwc9ELXaW23me1Pl0luJHx8dgcbpknp0ldgYLDB6Y5XPN8jxw/bIfz7/zeiCIc13zPYTEmcnLa/orq8SpkD1+vh495f2+cjhtdvG3txUymJkcxe9/7vfQ1dxIv2PkMgmxn3y/AF25/hVAXyyD10sISp9X+rseoDOALd3T3+oe/Xb3b/n8Gj/zhV5HSbjmG9/M2wd0zGX09rD3G9ApTDbvtgCYK/vj3HmQ/bOY0JiK2au6p86bQ9cCemmWvtiGrAfo2gWmPbm6J7r4KfUfNz9//W0DdH4+it8wc1EV4YTdbjJJtq1m6otdNDnOSVutkqEwy8pSfY499uJC54bI1yMjXjZBq0UAXTTbwyG4rBY6W8xfU5oAZ6nzr7Q0TPM2pHcL0A1F96G59aRUFVghoA+6z1+JF3e/gp8++CDyLG17yhEITiOVTkq53WYywut24OTRoyhzWPHFz39B2NQkVRHQzTnDPEDn7LaAucWEFDK4/2c/w5NP/RIOqw0rlvWgq60NJoMBw6OjImtKQBfi4QSFTWwC6GS273nhBTz+0MOIB4Oo9fmE8S4hEFsEDic++rk/gNFNHfKgACVBliS1eDSMmekpaQ+47BY47WaZP08nopgYG5b7ulevwS2f/RLMZb5ZrX0COsfLWBpXAT2dL+B///g+nB+bRDydgc1VhpHRcRiMZricdgF03vj+DAyPHDmC2upq6V97PeVKab2oyMf/c+1wjZGtfuT4MWGUc/0SWFWBGfIAqFbIvwl4M2NubZURTf5jtejNA/vh8vqkLULFQwrG8HXJuuc6YsWKVsJ8HUocE8gZOPCfmp3PTM3I7y1t7fB4yxEJJ2ScjvPZTocNbocTDXXVKLeZMDkyiK1XXY6bb9iKZDSCPA1axPtpvtaCNsDU238uJZt7JwF98ZL+0gnXh4D+/mbo7zigT7z8qEi/8l8pcYKLRDu2pC5ubYZ1sYC+2IWhd8Esmf4v4Cf82wboci5Z/i6WOwngqtAMx3D0SDGFrPJcNUunapq0UMxKpk4hD2rDO90u2ZgT6ZQwh7l5zkwF4LZZhaX/dkru7wWgU6tYzWPmb1pKD50KcZlcATanC0//5lk88qtfwekph9Vmx+m+M5L5dba1wowCMuk4jhw4gJuuvw73fOLjAjYkUokEcM6glNvzirsfAZ3ldqPdilAygp/89KciTFPuLsPynm50trbK5MHI2BhuuukmrFm5WnTbY5E47FaruPCxnBYPRfCDe7+Do/veFAewusoKxENhpOMxdPWuwBU33Ym8yYaxsQnJUNnHlnnrVFr8vSdHh2GzmuErdyFN29TwNEZHhhAJBdG6fAW2f+ErsHj8yogjWwQFegdkpORObkaGJV2jCf/8rXtlDI/9c7PdiRMnTyORSKGxXtFrZybITJtVImqn0ymOpXSSNNm+8bNM71BmvHneCP6s+Ly2b29RSKZGAlBm0gxsCMoEfq5Ftn4YbPI5KlCT4Pb8iy+gs3c5hkaGxZSFa5JAzefyOqBuOwNSZux0v2Ogo7ak+HzZn9I5sRUmoNfW1+HUyXOYiYTRUFunWBJbLehoa4bPacfE8ACaaivwR1/6IjLJKPK5NMxGtnR+ewF9sQxeez0vtYeyKjW/8jXfpObS9+fFA4r3IkPXxY/iAxYLiPSef6n3v6uArs3C1S+SF6Iasb4dQF/sA6snUK8kpHfCSlmi7zSg6y1olpyXuumV3GVTKpoIqHPgKoirrOWlXt9Cc4Jcbhb4Vf92Zug8txTzoKKWq0xhV3Ozk7G41lbEI2E4OMN9CRl6acnwnc7QVUBXM3S1PMiSu0IqpEOoVSRVH3viV3h+18twlXtEM52AQ393sq1Jjjp76jhCwWn8+X/8M6xasVxAhgzrpQDd7LRjLDiBH/74x3h59wuo8ldgWVcn2pubRc2N+uXUHu/q6EYinhQSj42CPFmW8HMoc5Vhz3PP4YnHHsNIfz+6mptRyKYRmg5i3cbN2HD1DTBZXdKPJuGAo20stzP7z2UyCEyMIZtJoMLnhaGQRWhmGuOj5xEOz6CuowN3fOWPYPNVzgaB7AnPAjpJZHkDskYj/vrv/gfyRov83+nxCsEtGAyho61V1oXq5kfAJKAO9PVJyX3t6jXCuq/0+SWzJjiz9M2qEI9596t7BMRFKc5gEMDlulMBXV3/XMsMOgiyDBQIyE8+/RRaO7ukmkQtdoI4g09m5gwK1PI+e+7M4BlMkDjKwIDVAf7O12M/nSX3mrpaHDl8AhNTAXR3L4O/3ANTIY/uzjYB9ODECAzZFL76B1+G3+NCIU9VucSSgK63P+mVxJe6dt+JDH0hnQi9PXPe/UXpWG2SpsUBqfZdwk2vwvdul9z1Dl0NN35nAF2VftWCtvYLXSpDZwailusWO3HaIEB9jPbk6V0weiWtUkD9bQN0nh/taJ2WFas348rzabc4ZTOfnUM2F2VAi3aU/Psrr7wiJXfepmaCIq7CDZgEL3NByVDebob+XgA6j02V153LJkgWMoBcNkeZCxOBaTz2y8dx6NhxEZqhLC5H2jiHz7JyLpXEkUMH0dvVhT/7D/8BFpNiN8qSPb8DZuhmTkvkzUrmZzAjYyjAVuZC38gAvv/DH+L1va+gvqZWDE1aGxuFRBYKBXHTthvR3NwqJWGb2SFAn4zTt9wAl90GQzqLnc88jUcfeBBOsxHVVRWIzoRQWVWH2+7+FHz+GlFDi4RIUMsik0hI2Z5ktUhwGoHABLzlbpGCJZAHKC4TnkF5YwM++dU/hqOietYZL5tNiwIcWfOxVAJGuu3l8vjP/99fYDocg7vcCy/n65NpjIyNS4ZOUFQ127lG+DkI6Dx3zND5u8flntU44GOYjRN0X937ulQG2DsnIKvStQR+BgRqlY9BAf9G9jtBmWpvzNB9VdViJsP3YubP6gAze+47JIsS/JmBU8qV3xPfi5UMZut8TT5H7FSzBXFtGxsNYGxyAo2NzXLMdDTsamtGGQ1sOMM/Poq7P3obLluzUkruvyuAru7f6h670L670B5NG14tmGufr1Zt9UBxqfvfb0DXxY9ia/J3BtAnXnxYmgjqiX+rGdbFArqaWZWeOL0IUPcLKcmQ32lA11vMyljW4je9DF1h0RctYEusEi8G0K0m+2w2I1azJqWXTrUwnltmUgR0nhe+3nRoRjIqjiJJBsPsXGWUFz+Gdg3oZxhKB3KxgOBSSXGqtOFCpDgCOkVqXeVenDpzFjsefxzDoyNSap6emUF7hzLTT8AaOHtGsvMvf+EL2LJ5s2TBBA11tNFaMM0D9EzBKIDuKC/Dyf7T+N73v4/9B/aiuaER3R3taGloEEAPTgVwx/bbhZVNULRZnXItJaIJMVkx5gpiUTozOYFfPPAADu/bJ+ed/XWyxu+8+/fQ3NKBUHAGU4EA8qkMDGSpW23iU88pBLK+HU67aKsnEjGEwkHMREKw+f34zJ/8GZyVVVI25/dPFTwCrdPtQZyAZbRIyf3/+S//FWcGh1Hf1CwZOue2jx07AYeDNrJN8hxm6WpAufe11wSkW5qa5W/sRTMz5uP4XgRuEtdof0qgZrmc55PnmoDM7J0jamobT1GH6xN7VGbxrByJDzqMohXAPjmrKawmcS0RtPkY/iT3g60TkXgNh6X0z2CMRDsCPjP8E6fOzrrBBcMhIQXaLVZ46ATX0iisdn+ZHSMDfVi9vAefuOtOMbqxGkgKnatClgKiXsLxfmfoCwk/aUFUb/9km2kpQNfb//Tu/xDQlz5D73zJ/cWHC/xCSwG9dH5Sm7VrF8DbBXR1of1rB3SeB1PRQU1IbUXvdPX70Ds/xoJipsLvS1zZUNRiNxhkA+bmR0lZZm3ciLnZccPlBtxYVw8jWyrFPnVpdK7XblCDp/cC0BcquefoO14woszvxxv790uGHoqEMTU1KZ/zqquukvNS6fNiz8u7UOHz4W/+6q+EnZ5OpmTNM4vnz8UA3en14NjZE7j3e9/DwUNvoK25RQC9qa4OdrMFk+Nj+NjHPoaWljbJGi1mu2yQqXhKskdkc4hHY6isq8WJva/jvh/9SORI2YvnqNbmTVehd9kqhdUemBRiHpntDrMVoeCUANKRI4dFV51gmc6mEInTmCcEg8eDz//Jnwqgcw2ogE6eBL3Ck+kUUpm8CMn87d9/DUdPnEFbTw8MJivsThd27d4jAQBZ5FxnXD8ESJ6Pn91/v/y89iPXyOcoc7pkPRHACKp8LwaGx06eEKAmIPM15LFlZTKqxv+zTM8SOkvwVHfbvHmzLDMGD2Tj9w0MYeXqVbOPpUELSXY8DorPMChgBs7343N5jnkeWDVgKZ59dvqq79z5PEKxGLq6epDKKGORQtRzudHWVC/jii0N1Rg6dwYV5W78uz/8CiLBAFxW2uX8dgP6QgnZQtXQhaDFUlRyRy0AACAASURBVNSgUBOu0te6lICltGpQ+v7vRQ9dL6BR5rwXnzLQC1gu9f53HNAnX1AydBXUVeBWI2u9E6L3gbQRbin5Qu+5pfdrg465BVsycF/qPV40aVFZ37OlqOJMek7mjhcfW9MDNT3pxtKIX/sZuKB5TpYy4CuNtkujafbQtTd1Bl+dzeT5J9Ho+MkTsmlys2d5l6VPGsCY83kk4nEBfm7I7EtyY1cJUMyQFrsppR1lTrb04r3okp/qZz87D1okwRU/QC6bVnTmDYrwjdoCMrP3bzYjwVl4ixV7XnsV999/P1XNJWMkEKxcuVzKwOlUAoGJSWy7/nrccN31Ak7nzpyVjC+eIikOi5Liyqsq8Jtdz+Gn99+P8Ylh1FXXyHxzW1MT8ulMMUPfjs6OboXMlle4C5TidVgdsrbIqHY7XTKHvmfXS/j5gw9gYmwc7S1taG3pRkMdFeyAcGBaNNU52jY9MYmGWuqhp8TQ5MTJk+jpXSYyv+cGBzB4fgibrr0Gd335D5AyKW0C+ceQjmuqoOg+ROMpVNbW4S/+8q/x7HMvyf9XrbtMjE1OnzoLo8U469ZH8OWxM1N+fudOvLn/TRHeIcBSkYyBIB/Dz8n34LkdD0xKpsz1wvvFarWYIBB82dphJs/yONchv0uOr7HkTtvT4dFxEUJiJUkkXGMxycr5nB/+8IfSW+frMsOnUQsFmBhIsEJAWVnyIxi8kFR4+PhxrF27HgaTBfFkCuGZkEgos+xOu9saH0cJo5ieHMPn7vkEujuakU3QyU4B9FIwWwjkStf5W9kfS/e/hUilS4HLu1EWZgD5bt4uJkNnElJ6HrUJpHYvUQMMrlO5zi7VUL6kKlp6Lt7K9/t2zqMW0OVzFsfW1M9MToxyLuaPrXEAncdmphCPeu3zuiOgL1Yu1Qcz/Y9QmumXLlj9V5h7xDsN6HxlRY1dAfWFgg/9c7CU7Mvix87XvRhA11tgZgO9veZupYDO71Ycqs4PSZZkYU+3+Fm7OzpR6/cjGonI35iBaa1T+dylSo7vNqDLQs1nlePVhD3KAs4reRXHvGJxPPP003jhpecRiYREDY/BS3dXhyz2PgrNuFz49Kd+Dy2NVD2zSImbRMFcXtnMF2O5u/1ePPPib3Dfv/wLJgOjwp5ua24SQGc5fCYwhdtvvw2dHctkfCpXKOqp5wwCUjz2VDwhZDdKwE6Mj+LlF1/ArpdewlD/EDZu2IKN6y/DxPAoEqEQWuvr4CKpLpnGxNgYWJlI57IYOn8eNrcTbm8ZwvEoQrEo2leuwt1f/BLSdHQrAXSFdUDCpRGRRFIA/fS5QZRXVMLnr4LDXSajfmOTYwK0JKypaoQM9vrPnZNRs96eZQLKnEPXaiNwrRC8SbJkeZ2AziCKgEzwZjWI97e3t8u64t/4eiydk+DG36PxGHY+/yLI7+D3xbl1BgF8Hx4Dx+fUrJ5BKKtK/Mk1yaxfUT9UevV0jztx6jTKyr2w2BzIZAvymbzlHlR6y9HaWIcKjxuZRBSjQwP42B23YcvGdUiGJ2CheNEiUz6lQP8hoL+VHVurL3Hh89QMnYC+UPBUut9LoFoE8H8tgE4RJWXNLQzonEOfB+iB5x+aF6JpF7Y+mC3lM6Z8gdIj1kRBpVHqxbxH6UU1P2u9uAxdVYtTL0i1XFyaoZdmlvrH9+4C+kKRq/bSMGF+D78U0LmxskTJUjTLmTansvEyQ2I/eHlnp8jI8nEEIP7jRsxMmKVT8Zde5PZOADqnstWb8lkVks6sVK6oyinwpA0Oc7kskoW8zGAfPX0aOx5+BIND/QgGp8RUxO1ySfZGpcIDb74hzP5/99V/i0Q0rkS2Roto4Ruphb8EoNs9bjz53NMytjY1PS4BQUdri7Dc2eumX/ntt92Kzq5eATOKNPI4U2lFGEgqOGxp5PKwmI0idBKYHBfjkd888yxuvXE7aiur8Orul1HlLkNDdRUmh0dQ5fEgHAqKLOvYxLgIx5hdDrh8PpwdGkB9SxNuuuNOtKxYLcz12cpN8XypgJ7JAaFYHF//x2+IprvF4UQskZYxv06Wp7MpEXBhb5zBHEvhzMgZTPDvlf4KAVKK5KjXDtcH1wZL2mxtkLHOjJlz6wRRZtN8PX5+AjiPjcEOpw5IbmN5njcGVPsPHpa1xpE56gJQWY6ZNx/D88nXYJbOzJxrkcEFX4uvySCAOvF1DfVIpnIYHZ9AMBSG11/JTod8FofNjraWZjTWVsHrciCfTuDc6RPYeuUW3LX9ZmRiU7AYlJaVdqpk9nwWF6d2Hyitml0sxL0bGbre/qSXYX4QMnTuWdrzrc3OtQHU2wF0vc+/9JT+/FL8xX7Pb+Vxehk6AV35jpWgUw181LquMTd37vhZDSqgyy+a0rNactc7uKXKxYtFs9qTrLcgte//djL0WRnYt6kUp3d8euYKiwUjF5uha3tY2u9HfV320LW3xQCdvWISjphRqSVQguay9nbUVFfLBaWSnZipcUPm494rQJ9bE/MBXc3QWXLnTVU049eZNZqRNFvx5LPP4qmnnhTmN4F/zZpVohKWy2YQj0Qlg7zi8i34/Oc/j2BgWj6r1WyTHi4jX5avFsvQrW4nfvnMr/Hj++5DODItbQoCekdLiwB6YGQMd2y/Fe2d3YjRFlX8yM0CMGIak1X8zbPpFJIc23I4hdw2Mjws4LV5w2ZMjIzg14/sgCGdRENFJTKRKHxlbiQiYbkmR8ZGRe0tlknBXVmJidA0rr1hG2791D2IxlLIFfugcg6LgK6W3GkDa3eX4Vvf/i7O9A9Je8JktsFsscFDNT2rCVPBoICqapdLYBsbGRFg7u7skjI7AV0VlCFZjVk3QT0ci0rlh78TrKUi0tcn2T7BXIIcKhgajfJ3stkZNBKoSVg8dvykmLywjE5JYoL+3r17JUDgMTFIYAbObJ3kuC1btkhFQQ06+Z2zZE9J2GQmj4Gh86hvbEU6kxXgt1ms6O3plr6522mD02QQQOf399lP3QWfnfoDpFbO3bT7jJbUWXotq5ur3h45P2CdA4l3ouSutz/pAdr7DegG0apcvOSu4pJ6rt9qhq73+T/ogE75YwVH5/JuCX7UxKcU0Cef+8WSGbregrlYQL8gOi1m7Xos0ncK0N+tDP2DDuiqCxc3D5H1PHpESE3cJCdGx+B3e7Bm1WrJ4tkbFe14o3E2Y19qs6KJwqX20AuFuTlXNUOXBVzs7eXF790MC2VYc7nZAMNqtcBod+LUyBh+9tBDOHjogKiqtTQ1iCZ4XW01xsdGERifQIXfizUr1+C6664TqVCLhWztDGwOGtqklwR0zqHvePJxydDjCVqnds1m6JwzJ6Bvv/VmtHV0IRpLiGUpAT2RzMJgNkkvXTJ1YbVzvtwId5lTSvD8buwWuxitvLZrN3Y+8StYcwWsXbZMyIrn+/sUQx67FalCHifP9aF9xXL0rl2Ly6/5CDyVlYgk0opBRVEgRNHJ5waptHRYcnc43WLOcuDIcbjcHlTXN8pPO8e67BYMDQ9LNs4bgZS3WCQipLPmxiYBW5bcGZiwtM71w7XEn+V+n7DRudEys+dnZQBFwGUlSC3Hk+TGAIEmLdxT+Dhm2PsPHBLOA4MDVlEYGPB1eT8zbBGNaWkRkhwBnUEmKwJqsDk5PQl/JYl8FNUx4tiJk3B7/DCa6DroQD6bQXdnBxx2KzxOG/xlLgTGhsVZ7+N33oJ1y1phyCZmtRxUABFTpKL6Ymli8kHK0PX2Tz1S2wcB0JfK0D8EdIW0q9bC1UqGCugXlNwXAvS3UnbXA3QtIJSCOu/TW5CXCuilAv6zF2ORLHeppDg9YZlLzdBLI8zSAEuv5M4LWtjz+ZxkRAR0btQkhAUDU0hH41i9cpVsxuINXdSQn60A0NR6kZsAujgeLa60pRchLwToUmJXNabzii2o2ag4a6lCRxZqdlrteGLXbjz6xJNiA2ow5rFyRS/cdgt83nKcH+jHTDAovdn2lnasWbMGboeiTR4KReCrIIkrviSg05jl4V89KoCezSWxvGcZ2luaZWyNGXo0EBCluNaWdiltE9BhtErAQEBn6VutctisVvkshazSxmAJfiYYRm1lhegBPPXoDuzZ+bx4ddsMBnjdbmVMjJMPFjOs5R6sv+pKrNy4Ab7qakwGZ8TXXNwGZ8eP5gM6Ge3pTA5/97X/KfapXl8FLA4XjAYzHB4PKqr8CExPC6DzONUZcArbUNOdbl+UCub3wYyX2TpBn71ulsF7V64Q4JWRPUrXulzyf2bmDBKZTbOcTlBmJs/vluuQwQHX2oGDh+W9GShQH4GATzDn6zMYYA+dZLlNmzZJkMDXVkxh3AjOTEl1ob6xAeXlPiTSORw5dhzjUzPi2tbR1Y10MiHtERLjKPlb5fWgkEkiMDGOG67ejO3XXymAznWl1dz4ENAvtu6w9OOWSggZcBoN1iUzdO3o7tspuesGNDpa8Hr716WeJb2S+1xTW9ljSwH9QlLcc7+YR4pTQVYt7+oB7sUC+kJg/l4BerFmMXvu1XK3gJGGFKft3ajHq1eheLcBvXTBlC4wPVIcNyl+Bo6tcSOOJRMiB6vKeU6PTcDv9cmGyxKpSopTZTqXWtDvFKBr32O2xFTM0GmeISXbYg+d65G/ZzJpxLN5fO9nP8frhw8hGg6hubEOnR1tcFiMSHIWfXICFrNZmM7trR0CTCajonsfjcbhpSJZOrYkoBtsFvzi8YeF5V5ABit7lwsprrG2VnFNi0ZFKa6psQXBSFRK7kYztQEI6Bbx/P7/2zvzGDnu7L6/vnumu+c+SQ7n4k0d1EVSK+1KWh2WVnY2hh0bMGwgQf5IECNGEMOGcyCJjRheeO21YztOHASJEyN2dlfSrqRdrS5S9y3qWErUsbw5PGc403N0z/SdfN6vfj01Nd1VQ1KybK8aIGu6u7rqV7/61fu+930Xc84rQyc8is4s5hQ8GQcKRTfFXjIZqczNyr5HvyfPPv6EkFsw2NOrD/Dswrx0rRuQ2++9V9Zv3iTxtozMLy5KmdI14ai21wFwdR6rTpS7s67x6ReKZfn9P/gjmZyelbaubinVQtrzPUrr3HhE0ya57xaEUSJI8QPQT5+a0FLB1LDn+FjSKESAO4ph70C/vgeUrVUOILO+WHuAvaZIbtggx48fl8OHD+vxWGv85uVXXlO/O0Fu+McBb8Adqx/LnUA61q3Nc7cxHgD++QtntaMcFnpXV48UyjWZnV+Qt996l649suOaa5W5oHhOCmUjGZX2VIvS7yeOHpFrt43JL/z0T0i0Vqy7G73WeCM58LmFvnYYWyugW7Byzz+//RzQre98uQCQKjYOExcPuQJicZtf2PctX8r90wR0BhaUZ32lFrpevOMocfvG7EUTCVwLh7Sql91q+dSq0Y2wVJq1L9TPA0q/+lnoRqGohzc07BtuKH0zAtt21ICesZxjYf+gOKV1k6b4DLnLWOb4Mp999ln1WZ4/e0Fy8wtaCnbn9q3axpPiJamW1nqzGPc9WFm4h3rqyypdo8ChIA23WnUzAI7/3PEPYXVGo2EdO+CAME8mjW8VgX5xfl6+8Wf/TU5eMP3Dd+++UXq6O6Ut1SonTxyTwtKirOvtV4tv57Yd2kSFWuuGuq9oNDyBcbyiVZFI1amqQGtGmpEQbBaLyLcefkD+4q/+UiArrtmxXTYODcn6/j6RQllq5YKmwq1fPyQz2VkFkkgsriBqAR3wVtaBA9DH3WFBkkmToYAdD3U/PD4mspCTg6+8KhfPn5Pn9u9TcNuwcUi27rxKbrjtNvX7x9JpmSZFrlJR94GuBaXcrXXuptwpdx9XC/2jI0elu2dAuvr69DMYhJnZrHR0d6hLgJaocdrhVquyfftOXSfP7NuvYEo+N2sEqhugZR+eEyxwAJWsgbmFea0s19PXq1Xv6ILH2iJorb+3T1MnX3juebn/p35S1g0MysSZ03Lk8DGNeLepaljzALhW8YtG5MypCYklW5Q9AvhtyhrR7qT0TF6c0jnErRCNJ6R/cJ3sf/Z5mVvIyfjYJnVxbBhaL+2pVknGoprjP7R+QI796GMZ29Anv/Sz90siXNUiNDAm3CJtZVo13Qv5vS0+tKz8mx7m+vKUTfaDulVuxwbNjdzAtpa/A+VzQFrXZ025wxQZyp1obSPXbPtl5B7DN/5jI/9sO2bkrlXu/eY8yEIPMtiC5Jc9t9O63bZwX9NWlRdX9s7yWEy7aXcgnA0WthY6gI5bMhaJrYxyv+hKW3ODj7VWvRqqNzCNOuRe0PJqWXWawJPzFzSZ3gV9OYDhtsa9N1778CotysSahpwUGjDLxzy0y31qjU9y+X3Ytw9vozlpdH7bD7hxx+NlVWL5Btsb7W07ujJS1N4364sEVCjAoVZ6LqfCmv7R3f39xoeZSmvwUFdHl5TorQ6AYmHaLmc2zS5MM5nldJRaZWVRDjfL4b1/jR68UtnMPQvWpKZpl3r9JKwlaY2ilYgnpUBZ1EpNrbEzZy/Ik08/Kd994hE5evyI3HzrLUoXUyGMa3z/hwfVCiTNDB/8zbv3yOZNY9r+lDEToMZ+NLPhEin7GqcPOrnu5ZoCeZhKby0J+do3fk+efu4ZybS3yfC6DbJjy1YZ7O3XsqzUiKf0K/5g7YwXjkhhyWQMmLREJzLV0XsaBTYC8qwrSsZSkhZAoR86RV+IawDsKAQToj0q6XoIuYiJyrZBcOYZc6xzwFZ96GFtk0phma99/RtSRlhGEhLFT51f1DEvLMwpBV4sFGQmm5VI2OSlcw1Y49DqgPa1116nwI7lzJpCkeDvuYVZ6enrk+z0tLz6+uvyD37mZ7TyYbVcVut5MZeT8c2bVTE+evy4vPbKK7Lr+utl09iYAua5sxdM8FoioR3YbtyzW4PrLl6ckZOnTslsNqsNeBgDFjzpl7bNKuNEqMMCIIc6O7tNHfmzZ6RcqiorQI484+3saFOffmdbu2rrpUJRpLQoP/+VL8uunVu1WU4sVNMUttzCrNYDYP4RuOYZdf6Zgsm6WjkOLXlDsrJb4QoF2CfP2cT1mH7gbhnZjM1s9Pw0YwvWDET4HD/Fl7+FbpR582jYDvCXshWJhggKNsdZyfStvK5mc+p2F9qx2nuxlmlp1M98JU5IHTdo2W3xQ00HNYbo+e7UkLB96UmjFDpmOp0zXdfmva9k8dgX34V+HAC92Y1RWQsu2uIzru5t9YVYsxakNx7SWUQBd91vQeuDjHAICrX0lOb1KkzuG9poUdvgHixThCHv8UP+6OgxqcaiEo7EpLCUl8GePqWUsdbmZ7PaC7taLuoDZxWjmgPotlCPRqE7xXkajStIQwZw+H0dzFXK4UM3AXdSM4I0QqBZiWjpqLS1d8nHPzoij3z/Edn/4pOyVMzLdTfcoAAO3Y2gP35sQoGqr6tbsIRv3XuzjI9tVCaGQKliPq99sytVQ+utAHRKwkYJuotLMRSS3/3Db8gzL72kxx/euFG2jW+Wwd4+WcjOSEzCcs/ddyo4wiRgcXB+k7LmAnRHvtQBXRceWLUywtedmse48BXr3DtZCJatQEmhuI6pxQ2QL1vntNBFkdB1FY7JwlJBfud3f1+6+gYkkkhqx7X5hUXp7uuWs6cmpLvbpJZhKQMwtsgQCsOxoyc09xsGAoC06W3FYlmmZ2YkFo9Id2+vzqFtrMLvuQ5YFALZiGEgqA3FkepvuHeg1lF68vN5BXKUKyzwq3ddq350MgY478xMVudzcmparXMi4hkD8w37pPnsCwuqzJHzzrkt/c/xUQS4No4PoDMO26a4VszLnu1b5O/9xB2SjIZkdnpK2lIxCbOmywWJRyhcUnZUTFibqFRCEd3W9P7xf/FzQPeRgUGUu33y1wKeq/cJS0zTXlcCeiNlphGgo6ph/duGVpcD6Ksqva1xLvRcKIQ8q04xKLciYcdiGexG4zcutpXR73/rAT3IyvfTVC2gW/rMHMsUBrEv1ZSM6PXcqk8G0CUUWxOg18fjCeIIKtxj89ABc1sFDssLQXj0xEmZmLwgPb39MnnhnILTF/bs1dSq6alJ6e7skiL1wC8B0N2gzt+B7V+dyW8I6I6CpQBFC/FqSCl30q5ee/1N+eZD35T3PnxH1g8NqhWIsC6UaibKerGskfypBFXHMnL7rV+UjUODGq2NhV5eWtKc/CBAn8nn5ff+6A/lpTfe0MBBAH3L6LjmjmOhJ8JRufuuL6s16wV0s/assHFWkU0NddZV2FledSrNaarjzou269Ed5W8Bvcb1+AD6UrGi7oOvf+M/aXR7OJ5QX//E6XMyl5uTrrZ2SadTquhh6S4uLqk/20aRE7RHeh0xBxR7wUpmv1OnTsu58+elo7NNWlKpen11ABSwBnD5G585igDWPQBM6iTf8V6Zh1hS9u3bpyCrjMrGIQ2iQ8mEAZientHzzRPz0NEhnT3dCvQoTAg76inYRjDbt2/X48BAsdb5HIC3NRYAdEvZqzVTXpLWalF+8ef+vmwZG5bTJ44poONnn508r019oN559rHSlwEddg4gIUIBQG9u5frKnx8DC90PqN3d5prt5y/flwG9KeC5DtzY5fE3G9AbFTtbsaY+B/TlO9wM0FdYmn/DAb3Zgrc3HRCwNbhtz2ylmqnrnp2Tdz84JJn2Tu2vDQ1J9Tg6iiGyyOHVtC5eDothLfS6Nuuh3L0PZhCgW6rNkm9uut3cB2hmUeq4FopIsiWlgU8/eOJJeeChB2R+cUZuuOk66erpURCazi4oiHR1GuEN4PX398odX/ySDPR3S2mpoH7PKlZ0MiFVGAAfC/301JT8wX/+Y3nj3XcVqEaGh2VsaFh6OjrVQk8nWuTOL9+u0d0AeoSCNaSaUe1NHX7+gI52biOqbUYC904j+yncMjOjIMU91Ah5V7UsLERTi7u5hT63sCgdPb3ym//xdyQcT4pEY9KSaVOXxUuvviRf+sItEg6HlM0wzM1ZVWh5z/nOn5vU+Tx5ckJ27dqlRV6wuk+cOCWLlHmVipSZv2hU/d6ANBY4c09gHNY3Ywak+Y6UM64H5Yh1GJGIPPLII7psAP54S1K3ff2DGhV/4cKkHle498mkjG/ZrMF4rCs754A6YI9lD/hrBbtsVuvJU8bWWugoeIA6v9MWsKGKXJw4Jnfeslvuv/cuWZyflcWFWentyshC9qIkrFvDcQjhwqgIFroD6FCiNSj3zwH9cizsTwLQo5r2unbKnXHWgV1dh387AL2pO+FzQF8J6F6A8lroUKifpoVOcNJaKHc7aq/G741p8D5YfA/AaIAPOdJO5CjCm+IiB4gQzy9pa078MeVCURuQjGwcMoFJTkGDOoB7fOg2KKiZJRJEudvxrgZ0841NK2QbBZAiUfnwR4fl4e8+Ivue2Sc9Ax1y/Y27JNHSoqB3cuKcWm3btl6lFvvSQk7z0r/8pdukqzOjZVij4ZACejhmqFM/QD8yMSF/+Kd/Iu8cOqRpVVjoQwPrNDI9R0BZKiNfvuO2ejtRAN02SlkLoJfKpqKapejdve1t0I8Fd+6BtdJNNkJF0skWX0Cntnw02SL/4ld/XSKJFq0UN7BhSCupPfP8M7J1fJNSxwS8AYqHDx9RvzMAzL+TJyZUqTh27IRcddVVWhiGaHUs9nQmI9MzUxKORnVtAfw0S2GMADbjJ48cRRKwxX3AsVlXnI/jz83MyYsvvqhzhhJARD9MwLbtO/U8p05NmLasqYwKYix4lARodhQ4ABolAUvcMk/sDztw6OBB2TA8rIoAawFA5xptPn0qGZGFC2ekPRmWf/hLvyhD63rl9Imj0p5Kqj+9sLQgpBrqy3H94P6hKRAWu3UVfQ7olwPnxrccRLkHWegW0JsBnt/nmjZHPKlT+veyKPdLCEFoFAMWRLkHxUi46s3o8/FjT7nXfcJ1P/VKyv1vC6B7qW63D8aWykTo8UKgIoDTmXY5OnFKjhw5JpmUiWo/ffKUVo675qqrNLDJpqG7Ad1tsTcC9KbapM9zb2u1L1voPGgY0zUNADNtNpNKve5//gV5/PEn5OiJI7Lzmi0yNLRBogSh1Wry4cdHlXK9/rrdpjb9UkGGhtarJZpJJxXQWxJxBXSC7YQoWx8L/f3Dh+WP/uufynsff6xgBqCv7xtQqppKbl2Zdrn9ti/WMwmikbgCGvNrUgYNp25jo7w+9HLFNJ8B0K2vnN/ZinhYsfxtgd5duQzvS5CFHku0ysXZOfmXv/YbsnXn1Qro2JRcNxZ6azyhlDtArAB+8pRWawMcYSQIEMQifuGFlzSPnwYpUNm53KLk8nm10NNtbUrTv/POO2pd83uyKaDWSX0D2Ckaw/pD2aLADJYz++JDB5BROqHcPyT6fGxMtu+4So8zMXFa12t7R5fOQ7q9Te8v1j8KgmUx2NqiOMwndD0lZAFvrsVa5+zDOmcsba1JSYYKMn1+Qn76p+6XL96yR2Ymz2tgHLR7fn5GYhFDrWuUNetRuSviOowLLowQ9VnXP+6Ue6DLc0WXhtUT6R/FHxYA3QaerrC+GwQjrqblqxA/l+1DJyBuDeFP9YtaDej40FGn3dkpRkNoZKg1civ8nQN0vwXjBTnvctEHNFRdEbXtrvzGpH7agB6OJNZkoa/y/zgL1gKEvbZG721uuX04NK/bsdDzxaK8/8GHGigGFTk9OaWR/mNjo5pqVHU6US0vsJULzuaN+43PT39nMRvBaPZyL1DziRGklVpILeqTp8/IQ9/9jrz48qta5eym3deqpZrKZFTw//C9D1WwX7frJqXA4+GIAvote/ZKSzKqJUzb0ikFdJqehCNxX0A/8N578sd/9l/kgyNH1EIdHRnR4EEsdCKjsdBv+9Ktqjxw/ngsWbfQTa9qf0C33ZX0Sikb6wCFBXXLqNj5tb51w7aItmf1o9zD0YRcmJ6RX/uNfyO7v3Cr+tAJkuO6sdCL+UUZp7/78LCC2cU/4wAAIABJREFUXC6X16AyABLrt6e7T15++WV59Pvfl62bt2q1Pe0jXwvJiZMnJRoLS6liihbh2waYUSCJVOcYR48e1flAGQBI2YfP8MUD4LSZ5RrZF7/6y6+9quMYGR1XxWFhIacMAWlpGtxZq+p+Nh6EsfK3bekKE8BxAXTqLah139qqn2Gl8zfnAujpkZ5OihQXZmVk43q5754vy2BfjzZwaY1HpKIuFI1n15eNJ4Z6N1paUPNo/1rgPw5R7p82oJNqal+NAM8N8o0AP0ybQwdAL8dC/+sA9EYGUl0euFSKvxMW+qcJ6NxoKFQHajy49MkExX0SgO7V6NyaoM3fZp7UFymi4MNrqVCSZDotH330I7lw4ZwCOlHgCNCuzg61qkquoDhznmBAd9+TwKBFX0AnzcoAhlLv4bB8cPiwdj774XsHZWRko+zZe4OcO3dWI62x3A68fVAF/lU7dykwdWbaZMOGdbL3xpskHgupS6GjLSM1uoGVaM7iD+ivvv22AvpHx47pfIyNjmpuOz50Sra2taQU0G3BEwDdWuhrAXSixLWSH33pyYd3Su9aXznHsiDOdxbgTWWzsiS0dWpzHzqlX0lR+yf/7J/L6OatmsLWO7hOBtcNyeNPPS7HDx+Rm266US1Y4/s3TAd/a1W4FtbHR/LEE0+pxW7rtY+OjstCLieTU+flIydKnXUFTQ7djnvC9jGnOAy/hYXguFjkGt9Qq8nZibPKDAC4KEwvvPySoeg3bKyPB186aXhc+/RsVv34BHXaeeM+oyQA3kTUo5ygDBB1j0+decOah0WwVr2Cejwi8VBZOjJJLRt89x23yZ233yq5uaxWk4uHaxKNhNWGDBGVueJlgcS/OdPnFrpPfMEaKPegPPsIWUhOC1EvsHvBfBWgE2VO6udnCehOzQ3Wif3nlueeRbfs/7el0y8V0L0H9L4nN9bvxQ1pZr0FgXHQufk+6IY3Ape6Juay0JfPtfIB9Vroy5aquW53P95G4KVak6vpjftvKOVKNWyoX6s2eJrIBAeV+c+Sv0AJa9YD9cYPH/5YA4nwSwKMlLshahhrljkmT5lXusUAlua1J5OyVDJKQrOXDeTyPmzLGiaC0lXLoF6xg/sQ1uIpWGXUHce/+shj35cHv/OQLBaWtN/5tq3jCugExWGVHTnm0LnrR/R6ALybb96jvuIQZHMVwrQmIaxM8kIdhS2CwkCCt3O/JBYXiUflsX375C8f+JbM5HKqKAwODMj2TVs0ep4+58lITO668w4FCubEBsVZyt0G7JAOtuIeO+mQNsq92fzZeXIzL8sP/uqgOKXntdmFSVuLxJIylZ2V//1//q9cmM5KLRKV4fFNmvp34J0DMnXuvPT29qg1DuAuLRUUGJWdCoelr3dA3z/zzHPKeDAHnL8PtwMxCoW8vHHgwIpmLCg3tggNvmyAnXvDOaC/WV/WUoZyB3ih2QFi+qtDtVNr/vbbb5ezZ8/Jgw8+KLG4CZaj6h4KA0oAQM68czyUDu43477//vt1jR44cEDXKBQ/9D8WOmNgHyx6Cinl5ugo1yYXzp+Tvq52+YWf+1kZH9kg05PntVQs5X2LBWrw15Q5oE4A82BiUgh8NPSo99m396iR1Wf3196CVROU1cgKawRIfs9ao2O4s2Dcctj+TWaLG0jca9S6gNYih4PWb6PvbZ0G6ha42SmrzLINku9RJ2i52fy5y/kyBu99Mi6s5vVOvdS3971Xvnq/t4p6s/lxt4W+nHmGI7L3T6vqBeWhB50kCNDdE+hdOJ8VoNsb66bcmwG61pBTkF2mZszvDaBXfQpH2AfSfZO9gF6tReo+HO+CY98rBXTf+0dFNAAsHJXjx49q9DICUjtZVcsqYHt6utSPqEVTajVJJROmproD6IXSks/jsFrhWqHcaR7mSg0+pIBuwJxvACdSmCio8tHRw/KdRx+RF19+QTId7XL99bukoy0tc9msJFtbNSp6anpOg6p6ugeUigXQ9+7dbYK/aiUFdKyttQA6xWW+99RT8s3vPChzS0t1QCcPHd8zPnQ3oDNH+NAV2B0f+icB6M0Bo7rKh+4GdOaOtDVo9t/67a9JNNkqnb19CuoExRUrRTl17LhS99Z6rVRMdzjAS2MtwjEF5+eee0Eta3ztJio/Ku0dHXJxelIuTE1pARoUgltvvVV/j4WM1c3frCuC4TgOn+FHBxSx6Gvlmq45G7QJYAPQ/QQednerC+CVV16ReKJFz41SZ9fQwYMH1VePkgGYc/+ZK+4/W87LeaD5bclaFFYC4/ictRMOVZWxKS7lpbCUk+uu3iH33X2n9HW3y/kzE5JKxKUj3aIFfOayFzVwtK0tLVEtH7ygvdeRBX6A7jVo6vtqgOonD+heI8YrZ93vo1qhzb/bWRAGrFXJ8O6n8hcd2gfQgyqJXgmgwzYGYZBboXbLZ3sP3aVpG33/1w7o7vapdkBu0Am8mT7NOxppRM00qcDzNNmhkVXs3rXZDdF9iHZ2fOh+gG6+W9bCzTkdiyuguP/KIKaVx9CgL4I6fCz0tUaJX9b81agkVpWWZEpOn53Q/G381EplVkyjjo0bN2gP7wr5zuwbj9UBHYFcLBfWDOhewWYqbTntAW0BHwfQsaOZ40K5JK2ZtPbd3vfcs/LIY4/IydMTMr5pk1y762op5BY0eK9YLqulF4m1aF/tRDylSkgyGpM9e26SLWPjCui1cqUpoIcrNb1GtUyiMa0W98gTT8hD33tE8uWyAgcBg+ShoygQ5d4aS6yw0AF0BfZo1FHGzDppZqFHHB9es/tnGR73s7Q8j6RNqVrplMU0pXOthW4BHZr9nvt+Usa2bJOd1+7SILlcviCbt21WQD958oSCK/ebdY71C8hClWfS7frd4mJBrWysbazpdes2yJsHDmhhHJQpwBV6+4477lDQBlw1z9wpO/zhhx/qcQBgW+ENS54od6h9KHP88ChqnLe3b8CJSG/RBi0UloHuzxeW9DyAPcfkXm3ZskXnGyudLeDNMVE8TXGaGT0Wc8P3KKq2Hn26NakFeigZTBpiPjcrP3XfT8i9d90hC9lpqRUXpbs9o770uemLUq0UpT2TUiU3t5iXUIRgxpVVG93r3Fq5DS25TxDQVz1bnsppdn155SWFUf4mAHrj9R1cGpyCUNZwstfonmu3/PRazwoBGsjQ3EJ3y++GgO0qrdvo+EEGmb/DJliqr7LQAfRGi22toI525fdaK+AGD73xHpdy/FV0ySVS7u5z1R9il0LTSBP2asvuMTSqFBdE6VzqPPnOTy0shVJJ2jLG0iLIiUAxxlwqm7KaW7ZsUgGptYpLZa2FreVRiyWJxGNSrpbWBOhegaPv64COj9IAuMllIZ3MlMTEz5/KpOX4qZPy4MMPybMvPiu1SFi27NiiTVLmpqdVuM5QKOfoURlcP6yAXiwYcIMaB9A3j45JrVrUa/Ba6MwRwGgBXQVENCbVaFgeffJJ+d6Tj0uhVlO/b3dXl4xvHFHLGAGPDx3KnTlyW+ifNKA3tgANoPv50Cl9gkV+1XW3yt4v3KiATle4QrEiw2PDMntxWt5443VdVtDRkUhUqW0oam2fOjSi1xWPG0sb+ppo/97eftn/zDPSP9CrSiFsiFrW/f36PeNFwUIgAuIAPmltKEUAM4CMr/zQwUN6n1Am+WzH1Vfp59nZeR3D6OiYpqnRZpVAOtwvUO3kxMMgANiAs0m5O1zv6w5oMyY+w3q3+edY5owH5QE/PNdFg5zNY7RYjcnRjz+S9ev65Od/9quy66rtcvHcGfWnJ8Mhbe5CmdciQC6GySiVqWm/MjPGCzD2vdu4UKB3sh+uhHJvZiDZz70GhQUlu550zX/GFrqFUzsm9zUFW+hrA/SVsnsZs4Io78sBdDfw/7UDum2f6l1sjWi+RmByqYDeSDBdKki59w8CdL8bslbKvaGF5VjoNqjC/RC7HxC3heXVkjX/3FUprtGiC6KEguYuCNCLxZKmr+Xy86Z29sK8HrJYLiotuXXbZunp6tamHYA45TCh3vkbirVY8wd09/kbW+glJ7K9AaBrhHtIFssFtQa//d0H5IPDH8q69etl8/bNksmkJD+TlWg4IpMXLyoobN66U1OiZrM5VUjI0wbQN42MSqW8tMJClwi0vul7jajGh46yojYvTUqiYfn+00/LE8/s00YtgEA7ILNhowJpdmpSOtNtdUCHareU+ycJ6F4hvLy+amKaazS30AmKIw/9vp/8qlx30x6l30lbS6XbJUJA3lJBXnnlZQVeAtdaW1NKjQOmAGky0aoW7dGjx9UihvYGPM+cOSfRWExTbhbyeQVNKGgAnaA1xmh92ASqoQhQcY554fhEowPcb772pvFNx2JKxe++ea/+/rnnX3RqyO9SC/vQBx+pIkDtfRQNxmHbuELn8x374RbgHByD9UCkO3587h3ntHXjGYPmQNdCqrDASlB4KD83qwVmrr9mp9x7z53S3kJmRE6i1aIkY2EtJFMqLCnbgyJB3lPNCYTwApJ99psBJr4Ord7p40NfK0PXDNi9FqpXrn/WFjqxHu5+IF7ZHuxD9wd0r0HllcFSNcGozV5uXHQDtb3XBOy6P/f+HXT/PnELHUC/Egs9qH1qIxqikZAPAqbL/b7RDa0/eJdpoZvfm1sBoLuBKgjM3Te8GaAHKSmXOxerflejV3dZG5pAnZ89d04mpy9q7/RyuaTU5ujYsHbGUtq9WBIYYsAMCj4Si0pJqHXd/NVIyNm9tUpareTUbHdqMtctdBpgiJYVPXz8mDz+5OPy2FM/kPmlBdl29XYZGRtWIC/MzWuFu+zcnAprAB0LbGoyq4IdC50ubG5At0FxdPOiUpwFdGuhcw8r4YhUIiH5wf79sv/F56UajSqVnE6l6oA+feH8KkCPRRPqQ18roF9pUFyQhQ6gA+L/9Jd/ReKtaTlx+oxWitux85o6oL/zztvqZiHYLJ02Odu2CMyZ0+ec+uhZBWWAkH+0h+3s6pIPPnxf+gcHlY6HKgc0OY6t+Q7NDnsB2AKs/AOIr7/+egVRLHQsbixoLHosdNqrPvq9xxTwR0ZGdS5PnjptXAKRsAbN8Tf/NG5iakr95gAsSgP3D6WOczJmxoalZ8vWEhDH3+S2l6umIh8ljtszae2iV8jPSzRUla3jG+WeO26TjnRSorWyLMxMSqhSlI50q9DWl25y+PbXUgvcLRcsqDr5IlcM6I3A3Ks8e2WKff9Z+9CRoxbQG4FnkCwMotz95L/R3D8ZQG8E9nr4oG53VyjMV1Hu7vapVqO0Cy5oMnXAAQPyaoTe91dqgQbNRyNlxU7+5Vjoy3NiaDZSqRoBuv3MT8PEx+muFNdI+Qm6viv6njxa7REbFXqb02yDFppLxYLUalWNKB7o65GNG4a0fSYpXxbQCQ5CSBZD/oDuHt8qwaOlM72Abko5mo5WIVUaXn/rgDz82KPy1g/fkpZMq2y/erv09veoUlHJL8rFySn1oSOYN45sUuAF0BlfeyqtgD4+PCLVSkEtdLXLMY0oWOMAOhQ6gF7VHOualKkIFgmphf78qy+LxOMaOJZqbdXSr+wPoFP61VLugKIb0E1xGBtM2TjK3c9/x9y5n0nvXHKPvIVlvEFxNGcpVKry6//q38q5qWnJw8h0dMrI6CZpzbSqhX7s2FEFTwLGUqn0Ch/02TPn1ZVBVDuUO1bvbbfdJtu27dD18v6hg9ptDTAFQFEC8V9zLBvJzrEBeLZYzOx75513KoifPHZSmQDT+W1B+6ujkH308WGn+lub3s9jx0+qBU9hGSx6nhXOA5hjYaM4oCBAo6NQ8ZmtsMc+UPO4THjxnnN0dfeLRJIarV4sLEoyHpb+3l6JhipSKSxKOhmT667aLltGh2RDX7eEqgWJVEv6OWEv+fyCeXbIlvC4Hi2AK7XuBH56AcsUEjDZCM0s7CDKttHzFSRT3d9rh8HPkHInuBJAt4WUrGy2Ue9B17IWQG/EfNY/U0BvnloXRLnjomwG5pwjENDrWT2XJ8lXAfq5fQ/o1bgX26UAetB4vCDlfR90wy7vMpd/5ReFaHzYuG2Xa257z2eDmWyTFu+Dy4LU0oFVvGv0qF25jZPnrNHchH9VdGvf6/kRCDaGHgXBrI56O1fe2+8vZwun1/x3dDGjshnV2ETmcgvaehIKlessFBdVuI8Nj0hbOqOAHgmHKHqp4amRSEjKtbKnrexyu0BvG0HtbgTF6GwlRENPKCtn/qnLXMNSB8xpUxnWwKOXXn9ZHn/6KTk5cVx6BntlfMu4tKRMM5FasSoTJ09rvnpbm6nnnWpNy9TUtPay7u5sl72798joyLDUKiUtoBPVntdiItGrJhI/ih+UiGOqtEEDcomRiDz6+OPy4uuvSiSZ1KhuGteMj4wrOzAzeUGS4bDcc9edOk9a8jWysvSrWd+ehj8uhscW5mm2zv0AnZxDPCCsEN1P+0WbtDWyL1CIKFOaL1bkt37n6zI9m5Px7TukFolLdiEnQmGdypLMTJ2XxXxBrXKAFSBma1rCljTFi8DJN998Uyntm2++WQERfzbW76EPP9BAOUAcXzkWOoFqgLd2wAuH9ZiALUVqAN89e/YogJ87c17Hzri1znsyodZ7PNmq1jzzOjQ0rCVk9+3fr8eDbofiB7RHx8fVb865AGx3ExjGw74oGu+9955eH0oA18O+mfZuiSTTsrRY1EYsRL2XqSBYKUlXplU6Myk5c+q47Ng0Int3Xyc7N41JNFzROu9YdtoToUGnQdMBy8RwWED35rHr52FzfxwBXH9OuXf2uVcF09XeeZU8IAebD7XXgVnX9vnS0qakNbk+Z7/68ydkZlLH4LOJcldRR+of67dSXR5XOKTPLloTnzdtR6rNMv0p99Xy3JWthNx2gkqbPX82Sr0ZjvG9e57d8+29L97rMOe8MtKd67f3T7HuzNMrAd1qGxbU/YISTHtG/6A4L2BbzctugzTQtQB+Iyvcq5Q02gfAQCj5TWwjhsGtkdWqPDAmqKvR1vRVb/a9SJVFC5gQ3LSi37p5710g3v3cD3Kj3wM8zR4IxEauQH9tk2NbKBWVokQA2kpk3Cd8q/ggS8VivXMVC6mwmJdkQqVJ0/E3uy59kEL0Hqcvd1rm5/NSLom0d/TKwvyStvfs7R+U9w69L9974gdy4O03pK2zTYZHN0gkQUOVssQTKclmC3J+ckZv4dDG9dpYhl7iBESVSwXpam/Xwi9bNo3peEm3izkV2TT9yql1DxCzRjSwLZ4QCUdlLpeX7zz8iLx18F3p6OyW3v4BDYQaHFiv+507PSEdybh85b57TR3y2Vn9nuNgkWLRAzzcALuO7LrnPXMYjmiqg47fa8lZQHCvN/52WzP1KF26gtne9XSnC4lgO8Ra0jK3WJJ/99tfk1oixQdy+sK0dPQNSl9HRnoTZTn45ivy6quvK5BiRe/du1dBFwodgYUPneeUtQHdjX9ai9yEo+r7pg+6TXWjmxpATZEY22Xt1VdfdQIst6gCQDlYaP27775bzwflzjURVMf3gDjWNt/p+TeO6vEPvPO2RrxDtWPdc56+gUG9V1Dv0Owci9cbb7yhY+S+UN3u29/+tr4n8I57wnpfN7RRKpGELBVLeg8yrSnJpFu1KQsAHJGK1nUvL+U1R33v3uvlC7tvkExHRuYmL2gqXjrVKYlEi0RRbqmvXy5r73eNlXUULOp1E0Rn1jytgfUuapOXpRCOp+U+2fZ5tls/QOMex6OJukJgFQFNpXUUeWJCmikEjMLKd7drzAIEW7f8b8QgFgv+lHWQD1zP1UDuufuGW2CsKyLWqGiQV36pBiAKk61S2ei3QfijVjhy2omF8G7VSGjy/aWOtfH4jA+/zgid3Q+gWwuVlB1yKtEszbZUcllQrv1slyz2W7Y4jSXqfo/Fat9TN53uSmxpTK911Mtc8Orf2eO4f99sP6/l6z4P53Nb0BzXfm/Sxvyn1ZeuaZIa4j6in9tCKX+ntGmzUQQ9EEGLwu/8dAGPpzJSKFZVMANCCEaEIgvEdmqrA3qpZMqpxuP6oJdLixKpYmX7P9TNx2gAnfKhuB6WFktSqcUk09ap76ezc/LUU0/Lm+++pXnyHV0ZWb9xUOJxw3ZEYyghSbkwNaNjXTfQr+VqsZ4W88YCbcuk5EtfulU2j44qAECtKhhpnEBZWp32mpGoqZC2VCrr9YXCEZmdz8k3v/2AHHzvkHT39sn6oY1qqXZ0d0k+vyQXJ89KR0tSvvqVryh4Aei2Gpr921blcwvDOrhjk0AROC8voLtBvqnAVeQwlcz4p8cIVY2FHgrL/FJRQvGU/IevfV2iqQ6pxdNy5mJWrXZ6gN+4ZUhOfPy++p4JXoNSBxixbrnXRJJbihuAJyec72644QYZXLdB3n73XVUAeVGIiLXDflSKg/rmGLxHwUJR4D3H4HusdMAZYOT6AHRodY6vPdFzOWVh+A3WMPcYutw+E2fOXZB0plOGx0ZVEbAsAPcCJcL62u+55x618BkH7AH3Rnu+xxPSNbBOFWpiAgh2o75AZ1tG4nTLKy5JV2e71MoFScTC0tfTIUOD/bJhaEDGRoZlcKBf5i5Mq1Ko4BcKSSKmpVokv7ggublZ6WjPmOarDqhbMFdIh7avEK8hgmHAfbNbrX4G1+J8znt1z7i3nnTIRnInKErcW3jFrjlLFbuZW69iadaxf2ExP/ljldMgGebHIATleQcdGwDwA/QrHX+Q/A4yaIPGb5/3+n2aeOp/rgB0KGSA3G7xL7kB3wI5WxYpgKmw5AHyZoB8qYDe7LiNjo+Qt8d3by0V7lYIzPcOXeFDe3zagE5JUz+3RdCCCPreb0GgTBQrohYKQMTDgXCFkrQPG0IZQMciYvFhmbIvoEhjFoKHglI/mo4hVJFiaUEoTtTe1SelxbJcnJ6Xzq5ebYP65FP71JqbzOInXZLO7g7pGeiWRCIi5SrdxkIyPVOQ7IyJaF/X368WGJZ5fn5OtwD6XXfdKTu2bFZwgJZOpVpUk1Pfa9wUguF6YGwKRQPo+Ebn5hfkv/+PP5f3Dn2g7TxHxscknW6TeCIhMzNZWchmpbM1KV+5506lem2rU4CFB4xjBgkcpRY9BS7cVoHXZeTWxtmP666DRM1YG9D4xp1EQFyLVMJx+ce//CuyUKpJNNUpsVSbzOUMg7B+oEc+/vADjRzfvXu3zgVBb1DTzI+955yHsQCU0OoUkIG1WcgvanlYfNRY5QAI9DeACYgyRqxrwPSLX/yiWv70P+ccpLcxV1j+rCkscvz1gDlldgFycstREmAJsOrxtwPqnLslnZLpmTkZ2jiiigDjZb5RTPgdgI4Sd8stt6jVz9hRIEwaXlyy83Mytm2HJJJJ41qYzUoynpChdeuls71DqsWCzGanFcxbYqBuSaq1khaigfHZPLJBrt40LO2tcYlEo1poaH5uTmqVsrS0JiRFJcXFnAPm3GbKypmGHBbQo/FWA+jGDK1vNY5ES/qaz91yd/k9fnxS6FaWL/Wyir4ywJNH7bbOG7GaXlC/tPYkq0cSZAF7FQt7hCCgDQJCvQ5SVQMMuiAf+FrO47dP0PX7XifsjjaAclUaPf/U/6pZzY8iESwOIm8pecr7EhLfqxm63kMp+wG613fsBVxcqFdqoVsLnK33+Pb8XkvfAroKSL25jSlzzY9mXpzvLYVut0jOK6Hcy/iP0HSbUO6+lPkaKHk/yltdDqGQlCs1FbQIcyw0AN22WuVvAN22w7RV0FTzr1WkvLio68P3PM0otXBF4i3UaqdoTUQWF0uaRpZu65KTJ04roL/y+msSjcekNd0i7V3t0tXdLvEk++Zlfn5B5rIlKRdrCkCDg/3SkWmTfG5eZqanJJ/PyfCGIbnv3ntk67Ytkp+fV9o9Fo9KtVxR65PofdvuFOG0VCxLLIGFHlUw+NYD35GD778n6bYOGR4dk86ObvXXnz17XnLzczLU1yn33n23DI+OSnZ6ul4S1/pO3fR4Iws85iiVzR56r4W0yoIiIMvx2ULrGgreSCmI3qnsvKTbO+VX//W/l0okLh39Q9K3fqOcOTul0e7RRFKOnzhRp9IZLxYyIMxLAx+LRWVutHtduSwPP/yw+tBRWCi5S/EZFEFA1lZtw7oGeFkvHI91ZFPNaJeKIIIJ4DfUf+dYgBOADdhjzZt69RW1vjkuY9q/f79Gw6MMoGBRmGl2fkF95NrjPB5X8Ec5wGcO0FvqH/89SgKf8z3xGeuHR9Rvj4KnzXWg5Tu7pLO9S1M0TbBcRFqScYlFqdxYkkppUY2eZLgsI91p2bVtXJvPdHSjBJRkKb8g5TKVFauCR8XUgjd3pN5V0AGSUt0HbuSIW55oNASeFB+XHQqhuua0QBX3f+W2Uqzq5yEtMb16S7CI+3e8r4YqYrfRUKz+O9JbOI7dKsNIcyAf+RXkElyrS3GF79+h3Dm/vf7LkT8K6gEUbZAFHWRQBSkEQYqJL+DXDQEXw37x6QdXUe6weJZyL1PfuomGyEKrkt6jC2kl1b5W6j0I0IOO2yjYzE25rx3QeaAA7uZbDHktTeps2Z+p8fsdrR2af48P3cfHHRINvvLzMQU9ML4LXsJKO7LoENYIVCwk220LYY6Qw2JCoCIs3Rohv4OluWxAD1WlUF1UQZ1bXJJwKCad3f1y4uQZ+e53H5WXXnlNa7bTd7utPS3p9rS0t6cllgxLNjstk5MXRYowBREFdMrUtiZbNKd+PptV66ivu0fuuecuuebqnSp8KiXTfzzsRCbjQzP546Z9aaFU1las4WhMaeIfPP60HDz0voRDEent75Oenj4VYKdOnZbCYk6KC/Py1fu/olYg86MlcsnjLxYVNBiX16q273XrkzbjtrQaUe7Q6iZkyoKG7QxmvKYm8CquVvpv/fbvyuTsgiTS7dLZt04mzlyQSEurtPf0Spmc+mxWrVfAlfvHPjlcAAAF1ElEQVRPQBwBaPiguQasatYHwPXCCy+oZY2FPzs3r+uHf8wXyh+fYx0D5LYtLMdD+NkGLlD82r1udFSte/YD9GEKGAfgz9qDGcKC1+5oqZT+zTjwsceTLbJuw4h+hkUOUNvAPq4dpcNWk2MsKB2Wdgfoky0tsmX7NimV6PgWMUGSxbIs5Rc18r0t1Sq9fT0m5yIWlng0osog4ZrF0pJUluaknJ2Qge6MKiFbt2zScQ/29UqE/gcUoNEAVxMkV1e49G+nx7rKD8O/NwL0ahmFv0kMjjaPMiWSkUuElbm3yB1/+VOTCi5Vlzyzv0eucbwIUfCu49jjmS0/9ZdPQTEAQUCM/NIoAFfQn40t0kqfqlAYHfZSt9wCbX7kY6UrE+nzCgL8IJdHEIMXpBCYLBnzvJP1EvrRvqccVmc5OIGJskBAFS6/iSKoS4PjfF5ey8QtqIIGHKTB2NO6NRl+49ac/HwwzqO1JuakEf1+JZSJRtgD2D4MQYRYA5+gO38NvirRcMxXwwfMuAcITEAI4YhgRfCymAElaGz+KRXtvPgNi9FYcs2DAv2Yj1q4LEulRbW+cwtL0pJKS2/PoLz51rvyrW89JIePHFGFo6W1VVpTSUm00Mc6JpFoWLLzWZmZuijJWFqqZROExFgSsYims1XLRaV7e7q65KbdN8jm8U0Sj4Z1XUej/ItKS2tSiosFp6sX0baiMSNqoUcA9Jw89oPH1cqjIphWJOvu0d+ePn1WakTMh6qy54Yb1KcMaDAnrD2NMXD+XgHgrohipcw9iZ/e9e5uWuFe6xrjALBUDeVmejMjgF3SSZXssMzN5+XP/+Kv5OPjp0QiCUkQN1ERbXgyR9GUWKzu/yeyHMsawGY+AXUi2PF741IgcI41wriwhKPRmBYjArBRBtlqfvmhQwqoUN1az2B0tN59DSFI7Xci4QFpu45YazBElqbnPWuSf1D4KArq+3bmNrewKD19/cowMTbGxPEYN7/lPgHilmLnmrg+xoc7oKurQ8Y3jUouN6+AnmrNSGGxqOl5GDJcCwoX50wkCJo0bGUkArhTZKYkbbRfXZxVfz+frx9cJzt2bpNNyua0SUwLDSBlzH1xR7sT/ZCItxjlyxWd7o5SDwIsAN+dPWItWQuAazEIkPduQLQAarfu761Fbbcqn3zkVxCDWSkRwNlcfiC/YCq8x1FmmBgsXwbDXy6ZoFynYmUTgzTG+X1ivNZicPr9PsigDfoe9HAH3YX+0a/+psmSJIjGiY60aVNsiQpuFiXJIogTwRvgh3BbKLqoXR3FPm1AdysTbvrSjsHEgDZ/eRUF9/jdgrrZEXwVEtgAjXJvTvkHPRC+gInw8VUIzL3QmudJ8nEjJjq8XFZA5zsEI3/zz9LwXKsFdKOhXiagh6rS2YU/d06yMwsks0kq1a5un2KxTL9U3VLRTAPZIga4KyGsahOw1d3RLQgFZQsAUieFi6hjxjs1eV66u7skGYtLuUJKUlWvyXSLi2twpqXcuV4APZqISzhiKHeodm07G4bmX9SguERLUq3YeDQmUiFgKq5AYq1Uy3h41/1q5dNQsl5F0e+9+5gAekmjhFEMSCfEQnfAvf6MYUFFJVcoS4lGKO3dsrBUFIIAcU10d1CX3ORm23ruVhHh+rl2rHQb+GbjA1TR6+1VOpz1A/hZRZC5ABSh01lP0Nz4v7WLX824d/geBYj1g1VtqX1t/FMu6/3hZbMFmBO+w5K3/c/jyaQqXigNfGeD51gHnIv31nXA7zmHBjzShlVZiLQCLPEZxAzxHc1SSOHDymGcKHVUJOQ40OikclZDNQVqYnMq1ZJ5NnDXLOV13IB/Jp2WZDIhC7NzdQZLZUddgXNSWTWIxlRftHLWnbYWlLaapMGNI78byWn/tNVlC18D+5z0OM5vo+Pt7+337v14Ppct8MYuyyD5FQTIyC8/QPfPIgoAdFfMwlpjwLz7IT+uBLBt0PblKga4DMj21fS9/+8i+n/ZC7J9Tdkvc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/>
      <p:bldP spid="207882" grpId="0" animBg="1"/>
      <p:bldP spid="2078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04547" y="-63761"/>
            <a:ext cx="8686800" cy="609600"/>
          </a:xfrm>
        </p:spPr>
        <p:txBody>
          <a:bodyPr/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3720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8200" y="4002088"/>
            <a:ext cx="4038600" cy="1865312"/>
          </a:xfrm>
        </p:spPr>
        <p:txBody>
          <a:bodyPr/>
          <a:lstStyle/>
          <a:p>
            <a:endParaRPr lang="en-US" sz="2400"/>
          </a:p>
        </p:txBody>
      </p:sp>
      <p:grpSp>
        <p:nvGrpSpPr>
          <p:cNvPr id="243721" name="Group 9"/>
          <p:cNvGrpSpPr/>
          <p:nvPr/>
        </p:nvGrpSpPr>
        <p:grpSpPr bwMode="auto">
          <a:xfrm>
            <a:off x="4543283" y="3539363"/>
            <a:ext cx="4343400" cy="2133600"/>
            <a:chOff x="4104" y="2640"/>
            <a:chExt cx="2100" cy="1386"/>
          </a:xfrm>
        </p:grpSpPr>
        <p:pic>
          <p:nvPicPr>
            <p:cNvPr id="243722" name="Picture 10" descr="Opera-Sydne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" y="2640"/>
              <a:ext cx="2100" cy="1386"/>
            </a:xfrm>
            <a:prstGeom prst="rect">
              <a:avLst/>
            </a:prstGeom>
            <a:solidFill>
              <a:srgbClr val="0000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43723" name="Text Box 11"/>
            <p:cNvSpPr txBox="1">
              <a:spLocks noChangeArrowheads="1"/>
            </p:cNvSpPr>
            <p:nvPr/>
          </p:nvSpPr>
          <p:spPr bwMode="auto">
            <a:xfrm>
              <a:off x="4104" y="3746"/>
              <a:ext cx="196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 b="1">
                <a:solidFill>
                  <a:srgbClr val="FF0000"/>
                </a:solidFill>
                <a:effectLst/>
              </a:endParaRPr>
            </a:p>
          </p:txBody>
        </p:sp>
      </p:grpSp>
      <p:pic>
        <p:nvPicPr>
          <p:cNvPr id="243724" name="Picture 12" descr="116412116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762000"/>
            <a:ext cx="4038600" cy="2667000"/>
          </a:xfr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25" name="Picture 13" descr="ss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685800"/>
            <a:ext cx="44958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3728" name="Text Box 16"/>
          <p:cNvSpPr txBox="1">
            <a:spLocks noChangeArrowheads="1"/>
          </p:cNvSpPr>
          <p:nvPr/>
        </p:nvSpPr>
        <p:spPr bwMode="auto">
          <a:xfrm>
            <a:off x="304800" y="6248400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effectLst/>
            </a:endParaRPr>
          </a:p>
        </p:txBody>
      </p:sp>
      <p:sp>
        <p:nvSpPr>
          <p:cNvPr id="243729" name="Text Box 17"/>
          <p:cNvSpPr txBox="1">
            <a:spLocks noChangeArrowheads="1"/>
          </p:cNvSpPr>
          <p:nvPr/>
        </p:nvSpPr>
        <p:spPr bwMode="auto">
          <a:xfrm>
            <a:off x="0" y="5715000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730" name="Text Box 18"/>
          <p:cNvSpPr txBox="1">
            <a:spLocks noChangeArrowheads="1"/>
          </p:cNvSpPr>
          <p:nvPr/>
        </p:nvSpPr>
        <p:spPr bwMode="auto">
          <a:xfrm>
            <a:off x="539552" y="1052736"/>
            <a:ext cx="36026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243731" name="Text Box 19"/>
          <p:cNvSpPr txBox="1">
            <a:spLocks noChangeArrowheads="1"/>
          </p:cNvSpPr>
          <p:nvPr/>
        </p:nvSpPr>
        <p:spPr bwMode="auto">
          <a:xfrm>
            <a:off x="4953000" y="29718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effectLst/>
            </a:endParaRPr>
          </a:p>
        </p:txBody>
      </p:sp>
      <p:sp>
        <p:nvSpPr>
          <p:cNvPr id="243732" name="Text Box 20"/>
          <p:cNvSpPr txBox="1">
            <a:spLocks noChangeArrowheads="1"/>
          </p:cNvSpPr>
          <p:nvPr/>
        </p:nvSpPr>
        <p:spPr bwMode="auto">
          <a:xfrm>
            <a:off x="5184648" y="692696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3733" name="Picture 21" descr="haivan_tunne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3505200"/>
            <a:ext cx="4114800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3734" name="Text Box 22"/>
          <p:cNvSpPr txBox="1">
            <a:spLocks noChangeArrowheads="1"/>
          </p:cNvSpPr>
          <p:nvPr/>
        </p:nvSpPr>
        <p:spPr bwMode="auto">
          <a:xfrm>
            <a:off x="1315192" y="3657600"/>
            <a:ext cx="2827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735" name="Text Box 23"/>
          <p:cNvSpPr txBox="1">
            <a:spLocks noChangeArrowheads="1"/>
          </p:cNvSpPr>
          <p:nvPr/>
        </p:nvSpPr>
        <p:spPr bwMode="auto">
          <a:xfrm>
            <a:off x="4953000" y="46482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effectLst/>
            </a:endParaRPr>
          </a:p>
        </p:txBody>
      </p:sp>
      <p:sp>
        <p:nvSpPr>
          <p:cNvPr id="243736" name="Text Box 24"/>
          <p:cNvSpPr txBox="1">
            <a:spLocks noChangeArrowheads="1"/>
          </p:cNvSpPr>
          <p:nvPr/>
        </p:nvSpPr>
        <p:spPr bwMode="auto">
          <a:xfrm>
            <a:off x="5184648" y="386104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Opera-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endParaRPr lang="en-US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4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43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/>
      <p:bldP spid="243730" grpId="0"/>
      <p:bldP spid="2437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107504" y="-1"/>
            <a:ext cx="8856984" cy="5835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3366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NĂNG ĐỘNG, SÁNG TẠO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107504" y="657845"/>
            <a:ext cx="8856984" cy="1354217"/>
          </a:xfrm>
          <a:prstGeom prst="rect">
            <a:avLst/>
          </a:prstGeom>
          <a:gradFill rotWithShape="1">
            <a:gsLst>
              <a:gs pos="0">
                <a:schemeClr val="bg1">
                  <a:alpha val="96001"/>
                </a:schemeClr>
              </a:gs>
              <a:gs pos="100000">
                <a:srgbClr val="66FFCC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9999FF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 ĐỘNG, SÁNG TẠO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335066" y="3135826"/>
            <a:ext cx="4038600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304800" y="3767032"/>
            <a:ext cx="6643464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2" descr="data:image/png;base64,iVBORw0KGgoAAAANSUhEUgAAAfQAAAF3CAYAAABT8rn8AAAgAElEQVR4Xuy9B5gc53Uleqo65zA5A5hBDgMCRCCRGEVJpJIVLMmyLTmsbK+1fra1z16v6UfLXnu9pm1Zkm1ZkcpMkimJSRIlUqRIiKSYAYLIGGBmMLlnpnPe79zq6qkpdHcNMKRp7dvCN183uqsr/PX/99xzo3L04e+UAaBUKslfsVisvufniqLIn/7e/Bl/02iz2WwNvy8WtHPom/lc5XL5gvPzM+2vCI/TCSj1r8F47FoXYjx+re+Nv+e+3KqvMj52aJ/W3vT7N/5Wf89f2FWHNrbqwn1q96bfk+neTPeqqPbqNcm9VC6met2V8eP/VVVdNNZACTbt6S/6nMfRn6s+PsZ5oI9/CWW43W4UDPNGBeQ8Npt2vmIhL8eyQbs/zq98Pg8+cafdhVKuKK92u13GNafv73TA7nQgl8vJ+JZVbY7wnNyvWJkDauX+642/1fwsVsZZvyfz/DY+q1rn4D1abbwG/Tj6M9DHWIGj4fznWBmvYfEc5GjkoSpl2Ms2qGUVSllFGSpyioq8UobN7YPqduLmW25BIBDAtfuvwlV796GQykBFEYVyDlCKUDnIpbI8F75XS9pE0udTubJE9dm48P/G67vx+PFEPPClrV+F87ZYkPnldHkQi6fgjzahpDgwPD6N9ZsHcc+99+GJp57G0WOnEAyH0NXTK/NydnYW6WQSyOSxqm8FPB4PJicnkSsWEA6HZR6eGxmRzwulIpxuF1wuF+YTCUxMTMg8DgS98DhUeLxOZLI5JJNJcD5ms1nMzM7L3J2ejskxok0tiEajgM2GTCYjv3fabChl4rI2HA4HCoUCcvksfD6fnCsej8Pldclx+RuuH8oTfX3ZHHZkC4Bqt6GQz+L8+fNobYrK9y++cARer4Kejk60t7difGwUc3NzCPq9cpzuzk5s3LQeZ04cxYkTx3B+JA27Alw2uBa//L7345qrrobLpiKdTMGOIuyUO+U8UMihUMjAaVfhdHuRLioow8YFWpmn2nwol7RX3qe2ca7q7zXZDc7AklNezbJVl7O6HKu1PjkHuXxLC/BxwVJsjD9lKDaeW7su4zn067HED977pW4K5XWpIX4tjF/tk6iKs3rdXAfK2Z/+oFwV0BVQNwr0WgNSC4Dr3VPDBV1WkM3mqz81gzm/cBKwTYqFPvgiCMolcGHX26weSKNnYf5tLUCHogHqUrZak9am2DWlSSTqwkZA5/4X4IVZeVFsiyaiCGWDEgYDoJvHVwS3yiHUhCI3CgMCqdPuEEGRSaVlKeoKn74P9+NfPJmURWGzOeRYKpTq9XAB2xUVpVIRdpsNdrvAPYrFvHzucrihlBXkM3kRWLxfG4Hcro0pwTZfKFTBXJ47FzEVjsoCtAJ0K0CmsDYvZrPyspRn22j+6WNnVKqqa6y8MH9qzX+jYrUw77WzURAR0Dn/Cej8R0AvlRXkFKCgqijbXUjms/jM5z8vgHHF5Tvxi+98F2bGJmC321AspS8AdIVziHOjDqDrYM5roKrWaLMCdO1Yl7Z+Zd0X8jJf8gWgwJGwO+Bw+5GHHefOj+Nzt30Jk7F5FIplAXSbw4l0Oi3z2e/1wudwoZDLI5NMYT6ZEBAmUPr9fnh8PplvnIecnwRz/pZClnLR7rChr6cNkxNjmJyagtPplmsZHR3F2AT/74Tdzj87gsGwALrT5aqQpjLsNsDvsiOXTsk+XE+ZbFpeCfC8lnQuLcPLY1Ex4ByhwsC/QrEIh9cNr9eLmZkZHD16BCt6etHT3YmXXnoJc7NJFLLA+nXtWL9+PTwuB06dOoUTx07A6bSjtaUJK3o74XY7cebUEA69MEbxgXUrw3jH296Od739bYiGI6K05DNJ5LJJeN0OUQTTyTjyxTIcvpAB0PkwFZQFYTVF1whIApwivzSlnPsWSyQ0tQF9sTzUf7NAMl8NQK81/6xkxqLreo0B3fJayhoRqhKEoScWAF3/wgg8unA1H9jIOBotaCsNQyf49ZQELhxdwC4CKjmpBuiNBMJyhDF/a9QQLxSoZSgVhm11nlosi78hoMt5LpGhq7QQGCwHsqQqgM5X83OzCQdb2NLppCac7Hb5428KHNNiSV5D/gAIG/qEWaTFKoDb49GuX6Fgp3Jl1HRLohgUS3kQJLiQ8/kCstkMd5LzFbJ5qIQim02EGF8J4hSg/HN5tePLVmHpiyGgMUO2WhDLZehWFgD9GYj2bLCS6Ky9VFxsNTGD+mKBuKD0afdF7b4gDF3gvLTA0AsA8oqCvM2B6fgcvn3vvZiensbagbX4rV//TQF0lcJV0Ri6DuJ8LlT0COhKZV4Z54uIY52ty8N+bQG90boioJcKOQG0uXgaLo8f6XwJ3mBYFJkvfPVr+MHDjwrw+PxBtLa3weFyI5VKCSA67XZ0tLQhNj2NYr4Ar9+nsepYTCxPHV2dOHfuHAKhoChDQ+fOCYt3uJwIBoNwOR0o5tPIZFJIJKgMaPN2Znoaiqqit7cXwUBY1g7nOo/JVz7TYpHWkBKcDgXpRFzmPr8Xi1S5DIdbY148L1+pNHMf/TOOiyjIqoJYLCZWhXh8DpMTE4hEQrLu0skE5uZiyKTTaG9pxvp1a9Dd3S3XTTZ/7NjL4CE6OtpArC0XypifjeOZZ06DNOqDH7gRb73pLVg3sBIuh4pUYhYBrxc2tYRMKiFsoKA6BdB1EJcpU9YU93JZqRAFTWHTmTBBXeZvWUVR5o+2hmsRHn39mNexrBOVykNjht7YgkZiUFlHBlm/CLBrrIFF37/GgG6JK6UFQicy5sSP769KiVoDahwQM+CbAc7q5LW+J7PTt3oMxSgIFz8ga0C/WIZea+LUAmPtM5VI3PC2rVwOZFSNGDrZ7KLNxNAddpf2dWXi6fdrfm5VTDSZ5Kn567+hYi1uF5PrRcDe6RCBoh+XQomAn8nmxYROQZbNpVEqVNiLKAgq0omkKCsuh1MEr3YMwOV0igAjO7cJi9dYEBkQx9bt9Qgj4f/NG6+XIkJb7A3sbYAIxIagICa3Be3fOBdrKUTmY1kBuigf9UzuFKLlBZcW9zWvASuTu82uAQMBnSxdZ+i8azL0nE1FMpfH7XfdhdjsLFqjLfjgL/0yfG6fsC6oWQF0G5dSBcx187t5Zl8I5sLhG46vtUJFC8mlMnRSwILMo3g6B7vDCcXhRcluw5GTZ/GFL30Js4k0YHfAHwgJQyZDJ6DLvKJFMlcQgOXcJCjyemfn5+SZEeDHx8fhpFupUMDUzLSYv7mm+Vco5DE9NYVoKCifj42Nye/CkSCam5vR0tQsJngZg1KxqhTrbk0bFTE5Tq5qlaKiQXO73eWQa6T5XSw8Fceebu3hPrxmKuRz8zE0NTVhxYpesTYcPfYKpsYn0BQNC6DnMimxtGUzRQwM9GLHtssQCoXgcjlw9NgRZLNpzM7MIRwIojnaglcOHcGRw8MI+oA333AN3v7Wm7BlwzqUilnYbaooUeViDsFwBHOJLMogKeE6Wgzm+tzXJ0gV0Hk3FXlVqv7W5M40yTPjGtUJy1IYupVLrCjm9gWXo5E08n1jQkr3VuP531j4WJvcG66fquJkYOinHnuwkQu4ej2LmJlBAFotWKsBNTN0M1PXB1g38S42hxZRohN+GZvxfGaFRgQczZYGLe0CpecSAb163pIm0OuZ3K0Anf5naro6m6plzTADlq4gcdhcHo8AMgVJvjKW9BdSSArY0z9XKCCVTiOeSgoT4R+FIv2MM9MxYRUaoGu+QY4ZGQL96EX6y5Uy3E6XADSPabMrIrS8LrcIUb/XJ4xHNynyfGRMRrA0vjfeozZ/6itVVoCu2kwui8pcqgoNKw3d4ntdAAvLqjB0XRHWWLvGcGsps/zMCtBJp3WTux2K5kMvKxBAV1QkCHjBIP761lvFJEw3B33oV1y+G8VCBoV8nKhY9ZmrJO2GWAzdE6T7Kc2+dCtAt1J4CFWXvpVgq6xP1eZEKpdHINyCkclJ3H7XPTh07Bjsbh+CoQgCoRDyxaKwWc5fKqkBnw/xuXkxr3POEkDl81BQ/p9IpWT8p2Mz4n/m8+C8zZeK4oOPz87J3LUpCqanp2QN9Hb3oKe3S2RGNp2By1GxfqkaWy0XtZgIXZ7xWDwngZ0+c64zrgXVYReLChVbfsfzip+9WJS1KizeTu97Hq3NTaJMrFy5Eu9517swNjqKr3/jqzh7+hScDgc2b9yAfCGHH/3gaRSKQG+3E21tbdizZw+K5YIoBVMT04hNTSPoD6G7vQPnR0bxxGPPwaEC73nXG3HjDddj5Ype+H0eFHJp5HIZeL1+5KiUgkqLZm7XfOkVkzvdP4YYqwUfuhHQNTavrwnjq74u6incS2HoVoROA/TF68+4Fq0szK8KoDdYAFbn1xVGjpHIEzOgmwG61mAa97ECbKvFStOTkRUZB5fvdZO7HkykD7Z+DTQ3ckrV25aqcBiB2qwNLmiYZpOn2MqtbvGC+zPeo7iVGgA6wXDRZmDoFN5kZsbNqACZF4kOKnpgDVSbxjgcdjgdbtidDLixo6QwOJKBZwUk01nEk/OYmprBxNS4BPkkk3FkcguAq48XFyxd0jSx02TPOACvxyM+c14p70UL/MlAIaN0qIiGwvB4XGhpbkZfXx96enpEwBayOVEaxOVT0iZrubgg/LX5YJPrXM4ms2cZDN1qflVN63VM7laAXsvkvnDOEvLFXA1AL4s/uaAqmM1kEG5tx3/9kz9BU0urmFa7Orrx9hvfiq62FiQSU1DKPIYWDCcxGBVzu/jRSS4rJORCMJeZ3HD4LcdnWYBOs7MWhOb1BRFPZwC7G08//wK+8o074PaHEG5ukxiMbL4gQK7HaujyJBQICFvlc4rNzcHtdCLa3CxK6vnxMTk23xPY+Uc/O4GXz8VldyA+l9CCCFVVfNI0adtUKmJZ+L1uURjcDjvsNlqTShKvwq1E11MhD9jsUB0OUXT184QjEQHwmblZ+UyP85Ag04r1TJRmlwNOG912ZbkvXvuWLVvwzne8Tc7/13/1Vzj04gsC6F1dHXj50GGk0gmuRAwPz6K3N4zNWwdRVkpoijTL51N0KdjsCHoCSMbncMc3f4y+dhXXXXUAb7rhemxYtxZeDy0WOYl/sjGwVQdwg/9cD4oz6rvVQF/d5C7uG02hNstY/TOjvDd+JtazJQTFWQG6UaGsta/V/F0+oMtsqLuGLhrQT/z4QQmKqyX8651lEas1+DVr7W81IEaFoB5LMbJy84N3MbKkwWZ1foJbFZCq0fML46Ff3wXMvBqUtTQfrvneqhO1EvhZz4duBehaZPOCUK0qPpWIdh1Q6AfXx1FnBPTL5Qsl2F1OuF1eqPTnpbKYnp0WAJ+Lz+K5519ErpgT/2ChlEcJqgCxKAB2uwgSfe4QyEv5kmjvNP3x/9q4leG0OeByOaFKRkNJgoUYmEMzHJmR+DSdTnR2dGD16tVYO7Aara2twnKoHIiZsqiZLbkx+E4ziTUGdCuFs2R65vpUWipDt2KgslwrJnedofN1IVBuYf7Wmv9WQXEC6IoCR1mRjAUqedwI6HkFSJVKcPgC+NM//3MEw03yfG2KAweu3I83v+FapDNTsJULGohXotwJ6jozN8K1PtJGgDfrm+alaDk+y5QfXL90+7h8fpQUFUePn8H3HnkER4+fQrCpCcFIiwRuTk7HREEk42W0P5VMAjzN4pJ1oSjyndftEcsT2THZPOd3KBoRdsz/T01NCchy7jttTgydOIPuzi60t7cjFPTD4bChVMgj4PdiRU83xs6fE4Anlyaou51azEx8bg6TsRhyJQWJdEasU/5QUAsMddjh8/oBmyrXIS6CTE5ju6o27xk8SkXBYSthZmIc4TD95nbx+X/g/e/Db//Oh/H4Yz/BLTf/KaYmJ7Bjx3b5fmxsFPlsDmeGhkFdef3mDaI8NIUjothkMxnMxWbQ3tyGzRvW48H7H8DPnn4RzWEX3nLjm7B16xb09fSita1F/NcFxsZUTb+ayV0YeiXYsyagG/3lledfC9RFXazEAZnluKyVJfjQrZT9Wh47K8wwHnNZdEKi3BsDutX6ISHQ8avC0L9fjXLXBbMR4IxCphYoSQDVMjYdgIyCVH+QIrgrYd6LlAgDo+JCWS6g17pvfQwaAbrxOutdg/n6zWNYsfjUDYpb8DtVzmBi6HZGyZsAHabgK4K53CPXAKPYKwFwKuMXVDtSmbSYEMcmJ8RnODE1KcKL5j+a3CUYjabNSoQ5WTb/tMmmikCk2U6AOZ3RAnsqpkVtQRbFNCqRvEw5083yTidaWpsQDPrFHyi++FRa3q+osPVtg1vFLy+Ani+gXDHhCTgySnaZDJ1jZVbWjM/IanFbmfQJOGZA1+eb9vmFKaHGtdDI5C4R2ChqYFECFkzuZRQraWtwe5AqlPC3H/84yjYnZmfjyKUK6O/rx0f+84dhRwqKkqsGxQmQV0zuEhxXuRgjmBuF4HIBnUplo81SoDFNLF+E6nLBFwzi3vsewncefABNze0yBvOpDGwuJ/L5opjNyXYJ6H6/V9YC/eonT56UOcsgNlqHaL7m/CeIT0xr0epUOAmsNIdHIhEJjjv+ynG0R1qxbu1aBH1+CUpzOe1obokgwih5tx19Pd1iQXEogNfrQhMj3Z12zExN4Nz5MTz13EsYOjcigXZk93R7TcfmxOUVjkQleI2pdLScudxuLRI+p10LWbLXoSAaCWFqYlzuhew6FpvGu975DvzW734EDz9wH/7gD34fAZ9H7i8xPyduruFzQzhxakQe8J79O+G02YW9r1uzFgGfH+eGhpCYn8cH3v9+/MPf/T2Gzwxj29ZN6O7uxLo1A9ixYxei0XB1/VUj28sEmAWTuwbofMa6md1EHg0KXS3S9FoDupa2tnBN9WRBvTm6LEDXcgIaMnQr+aNnCHC/CqA/JNdUi6UbP693Q8ZAmUYLsxb7kEdtINi19rFiWAxLaLQZfeBG06p+v7rAqHd9ViYbssflKBTiAxfNQJvwC89BTyMzHd0E6Ezt9Lq9sFVMjwQAPWpdz92mT1zAMqvluFIoEcBPDZ3F0Mgo5uYTIqBic7MiuAjiknLj0AIWaRqkACHwC4DpOeFM/fH7tTSatJZ2RoYiv1VtoqTkMxrzZmqM5JpXgt9SqaT8jkJQDzLSfO9ayhDTZShYaIa/bHAQK3r75BqS8/GqPzGXyYopX0yRDNIrFOQcZBz8P/c3WndqKaR6lHvdBWvhI2/48A1f1ltf9eadvr9ucqsl7CQnX9XYtL3E8CIFSrGSp68ooCFd9XoxGY/jtq/dgZHxKeSyRYTDzUjOpfArH/hFXHH5OqSTMUnbioTCKObywtLCwZB8Zp7/ZOeLWE0lX72ufLCoU2EF6Lx//RmaLXU09foCIRw5cQKbNm/BiTND+OSn/hUTsVlEW9qhOJxweb04eXpILEwOp1OsRgxYI7hxrpyfOI+hoSFh2AQ6Avn8/Lywd2H/yZTcGtcHFU1aj/jdyMiIjFF3aydUpm/ZbKIktLZEJWq8vbkJwYAXkVAADjvgcTjgctvgcTE2xQ4nFWW7HUOjk3j+0Mt44YUX5Bz085cVTfllbn06p8W2pDJZZPM52FStPgPHJZNOQilk4HFqwar+gE9j32dOYfXAKvzmr/06rrn6AO688w789f/4C7S1tGJFX49cP5WSZ559FmfOxuD2AXuuuEzkwtkzQxjoX4Wu9g789ODj2HvFlfjFd78Hf/LH/w0/efQI3v3OAwLqY2MT+MD734uBgVVy3TS/h4J0FXjFCkQxQatfLmcK6q1OFE1uM4ZgKVstBs95SLW+UR668di11tpS179x7hnlNAnBcuS/Buj1t3qWi7ry5NRjlw7oSwVzwStTcRr9Mz0YzCg4jO+XC+i1hso4SLrArHd9VpNNS8da2gOptZfDpuXZmwFdz9VslIdO86rf48fkxJQscJqoCdhzibgW4OOkmduFJIHNToHjRzyZwNGjR3H69GnEk2kk0xmk6CdPJQUQyUqYK6tHtI+Oj8nl6UJc0m+8Hglyo2lwdHhE9uV5JOBNzxOnz7hclM/FvGxg7Jq50ibXxEh4yfGdnxcGlUmlRDFgVDyPR5Ch8CWor129pqpAkK0L+y1oZisd0MVkWUl1XLTwatQy4DNf6oK2mgdW378WgM5nwngHbg4qUwxoMwE63E6kSsDt3/w2JmJxZDIFeNwBjJw9jxuuO4C3vnkfirk4UsmkpCjSGlLIZBH0BwTMjOvPCOb6rLea/5YM24Kh1wN0ebaMrHa6MRObRUtrOx594kncfve34PYH0NbejUyhgLGpaZwdPidpVWTmTpddAJ1/PPYrx18RoCY7JpjTZM3PqQBz7jKWg2NA0zfn48q+FTJfOVfbmpqxsqtHwJrKJxlre2szOjta0NbSjIDfLevBpmi1MlQpIqJFvIt1RlEljzuTL8i5T5w+hUMvHcbpoTPIFUpwe32SakfGTqtZIpWWue3xeQUsHXYF506fggpG+tPiAAF0h9OOUMAv5v0//n//CMGQH1/83Odwx+1fR1MkijVrB8RlNh2bwuEjhzA9G0ck5EF/f78ECjIWxud0i5UgEY9j5/bLsWXTZnzkP/8uCrkC3veL7xHWnUjM48Y3XSfrMxQKY34+gVQyB5fLDYfdo/nYJa3XDHoLMnOpgC4yyOwa/ncC9Ausqsbr+HkD9EaCSgf05WhI9BHXAvN6zMV4PcbCF1YC1ahUGPc1Bh0s5Zzm88giXQag65XiFiJA9YmrTfpGPnT6qzwuHxIJTfASsDnp5+NxKQpD3x+ZeKQpKpr/K6+8gmeee1bYhRTHcNDcnhPNn2DOY1CI2Sr5rtyHx9NN9LweiUAvlyTVjOyKDJmATmbOfRnVrpmhS8LSJbfcrohJT2PSzEPPCgvMVnyRAvBShMMu5l4qIww84itN8BRivV3d2L17N7Zu3SpMgrm1/N7rcGuBXBU3AwWlbgaXPHdT2pp5rr3+gF7R50yCwczQ6wm0ogi1kgA6fehk6vIc6N9k5DaVFocLd377XszGM0hmS3C7fDh5/Aw2rV6F3/jVX4DbUUIqkYTH5dLwJpuHz+uVgEk+N25Vv3llrusKnmLBsCwBfYmV/owsXR8bvZAMg9/iiRRuv/MuPPHkz9DVtwJefwiTMzFRbicmp2V+cD0Q1PnH6HPe36mhUxIdzs9efPFFzMdmJQWMgC6R7vNxmZs6Y+9oa6sCS29XF1p9ATSHQ1J5jRXZWpqjCAZ9Eg3uYdGYTFoAVwdyrvNypbodYb5QtsPj88PmcCGZTmF0ZAzHThzHS4dfxpmzQwhFmqDY7FKpju4xznlayjxuL6JNERw5fEjS1oK+oCjHfI4tLU0SAf/Ky4ekQMxv/MavSeDcRz/6h3jqySexc+fliISiyBWyePmVwwLM58dm0dkZwuXbtiGRnEcmnsSWwU0S7T43E8MnPv5J3H3nXfjLv/xX7Ny+Etu2bcfQmZNY2deJPXt3YfPmQZSKChLxDFwuD5wOZs9QcdFT2WoISaWEwhI8tjXZORW6VwPQLc7Pc5stQ/palOsyFQQz36WVydwq6c2aoS/cgFyrFUN/tQC9PgNfOMOlsGQrUNcHxHhs43suXDPY17vWWmNhBehWioYexGQuX6tHhDasFMfCDEXA76uk2SQSAtS+gB9Oj1tyVymUhkdHBcgPH3lZLicUiYiAGjp3Fl5/sMq+q0KTcS4Vn4xuwiaLcenlKXM5jRVWmLmwYwbBVSpoBQI+NEej4GtHW7sE/NByQOZAMzmVDAYXEbSHR0dEsPK97i7QTfb62Mn3s3Nyvo0bN+KKvXuwpn9ActnnpmLCKvXCHfwNGZSuoFgtKD2/t95zsvq91fPVv6/P0BsDer2gOGGo9KFTqCmKZnIvl6qATnM0C8skuZ/Lh6/e9S3MpVkvoIxAsAmnTw6hJeTHb37wbehsCWmKE4+j2lAuFMVCQtbudjjrgrlceblYLQ9bayxeDUA3u010y0tRsSNbBqJtnXjl2HHc9c1v4dz5CbS2dSCdL+L85ISkrHH+MI6Ec5h/VBCZm801wCQRmto5Jw8dOoTmSBSrVq2S+UlwZEyJsFZaQGx2CRzj/ORv+nt60eJ3o7O5SVxDbe0t8LldWgU/svByTuIb6KGiYk73Ihm7vtZpYcjnCAqMU9GYdyAQQiKTxosvHsIzL7yIY0ePo2RTEAiGEYpEZY1MzcyIn5qKLf399LNraXgeuScG5dH8z2A8gvE7f+Ht+PVf/xCe+Mmj+LM/vVmOwWh4Vrp7/sVnxIR+ZugUJidj2LRxAE1NEbHStLS0wOfxyljccN0NUg72N37tN3Hw4DHcdONedHe2YWTkOHq62rBt2+XYsmUrQsEokglmBhThcnpQEMQ2xEkwgM7gNmTRn6Vs9UzuXATLIZRahH79zYgfOi4YLX/MEFjWdhFpsbXBfXFMgnLq0R819KE38iHrJriLHdAFAGUers5E6wcHNRowZYknrwfoRgZ3MUAu96Cb0ZbzRCvXb85D11PxrBg6yizR6qgUn4CwdJfHjfMT4zh5+pR8fvjllzE0fK5arIXgOTM7KwFCTE1jxCxTcHj/3J+R6BRazCWn2Y1KqPi5FRWFHCPecwKuFI56tDa/J8uhL7Knp0uAXJiQlO7V/LzCTiqKgh4oNj0VE3Pm8PCw+OIkxz2bQS6dQSav1cfmtfB3FERUDNasW4vLBrdiZW8fHGVVlARdmRAzulTi0nxz5sI+ZoD+eQF0wc4aJsc8i4WVNZM7Ad1Gn3OJKYesEqcio6ooOb344u13IVtSkUwV4fVFMTw0gnIxg1991xswuHFAM7VncwLkpFUEL7JBzoGqUmJKX9MqNb4agF4/MM4sUI1jQIaeLilQnW48+sRB/PTJp1G22aHYHZhPpJEvlQXQGUuiBxeSxXLNMyWLlqK2thZRAFmfnX+M4CZDP3bsmESi090grFAAACAASURBVLQeCgRl3jECnuuLQNrR0YFV3Z3YvqYfzUGPmPB9Pq/McWZ5FFl8hQqWXZVKflpVv4WypzooOOxuKZvMbJN0NiPvXT6vSJdEJovjx09KbMDwyKhWwVGxSRQ+93OzQt5cQlxqLP0qZbCZEz85Ls9t4/p1OHX6BII+H9733vdi//69uO3zX8CXvvxFcTH09nbh5SMvSuT63OwMDh58QiwJGzeuQ0skKvfBPPuBgTVIzCXwK7/yQTx18CnccsvH4PcHcd21+1HMxzA/O4nm5hbs23s1Nm+6DIqiCqgzApv3t7hOhBYgp22qJUNvxFAFi18VQG88/+ozdMY7/McAdF0+vC6AvgCcpYqPThuUSzF5WwG6FUgbGcRFn18pSUDMpVa6kpvWFRL62RY1qdGZm0mDNU6gMlPIvLIoaConkFMAHTl2FEeOvoKJyUnR3iPNTYg2NyGbz+PMmTMYmxgXAcXSlnOp+WphC8odYSKqDW4ez+FEJBgSwNQYCn3WRfkj69bNlzTd04fY3BIVrV5YjJhqy3I99J+L4lQJIKSQ0834FAzU4iU/vWKOZ0UzsgL+9vArRyRoiT52Wh6oYPBeBwYGxK+3bcMWATAKZz3HWPf/60qDEQzN7/+jA7qRDZhBnQKNgM78YZ2hO6X6HBU1BTlVQboMFJwe3HbH3XD6IpibT6MMF86cHkF8ZgLvedsB3HD1FaLQMYjQY3eKkuZglHw+L4xdzlsjF12lYJZUt/pCzZqhV2JI6ijFuslTlw/6ePC1qNjgDjXh9Mh5fPOeb2P4/JgA+MTMDLK5EiItzXD7tDkjhY+kCptD7isxP1tRAhWZW7Rk8VrJSLnv8aNHxerE8zCegCAfCYUEzKm0MkizqzWK/Vs3wsnmNuxPIhkctPhpcRxM72RZWKlEJqWdZcFr41lRzgrZohT84dqn+4sR7Da7U67b6XJDsTkwMTWN0+fO4vSZszh99ixis/Oy9lrbOzAzlxBw5RphSlooGEQ6nRKLFqPfHTZVTPIMcvsvH/ldsUD8r//1P3Hw4EF0drWC+lv/QJ/UeHj2uadx5swI2trCWLWyDz43i8jk0dnZKfUuVq9ej7fe+FZ89KN/jDvv+THecGADBlY1YS42If7yrq5u7Nq5D1s2b4XPF0QqyZRWrXGLDuDmx6yZ3K1reZiVWW0kKbCWx9C1Knf1t8YMXa/gtwxQXyZD55wyKj3/LoBe30eug9ji0nsNR9j8pUWQZK3Sq2atr5EPv+G1EFzzl166Ugd0OX8FqBe0waX50AnoDpdHBBKB+vnnn8cLh16S8pUMbmMuK4E+nc1K6UpGzFIYcFwS6RSirU3VfHE2TKFmz0hzpoRRWDNKnY1VWpuapQoW024o/CkkyVaEuTsd8Di1oDheB0ti5lh5Lp/XTJwV0z+ZCoWmzqD5yuAc+trE9aFqlbhYv52vrOJGS8MjjzyCxx7/iSgnUgjHbheTISNw1/SuQntLu5yHgKQHM4lZtVIX2/y8jf9nHvpSFvRFzckaO1/ArnleUeJ0xW2x6a/m/pXjVr8TQFckFVBn6I6C1smKJuacQkCnH92OL935TURauzE5k0Q2V8boyBRiE8O4evd6vP9dN0nZTwKb26bVCyegSxpMZXheL0DXh9Js7uQ1FqAi1N6Nnz77HL7+jTuQKRQRaW7ByTNnUFYc6O7pk1KvVF7jqbjMh2g4JPc3MzOFcrGI6elJzM7EJKBUUiezWbFMTE1Mylxm9obX7RZFlTnrTA2jSX7d6jVoCfuxstkHtZCqzukS0whtiqYk2xUpwiTPWBoYVToeqgzoq9QMYFAnUw4ZR+L2SlwK0/DSdGFJUpMCjy+AsmrDudHzeOnQIbk/sZK5fWwWJ7+j8js+cV6UW6bOJefnMT0zKQoKffaMjxgc3IxfeMfbxb312c9+Fq+8cggr+jqwclWXrPvhkSGJr5mdnZGc+v7+VaLcz8/HpSSs3xfG73z4t/Hwjx7DH/7hLehod2HLxm4E/Hbksqw4l0Vf7wCuuuoabNywBS6nTz7TK8jVWkN5+oyWAOhmZVZXMq1quRvPWYuwLQXQzb9bWJvFRbXga91fIwu33IMFfjWyUBjlR1XxOPHYpZvc9UFtZPU235B5cOqZ3I0aeUNhapE2pjc00CeEWVBaXZ+VIKdprZEf3eqB6j50Y7S/9hujK0L3Qy3WBCVK1sUCL06J5H384EEJqGF+uRSpsKnCpIfODWNmNiY1qaUYDFmAzSZ+QNVWklrOZN0EabIQmhZ1E6xSLInJcc3q1RjctBntrW3CprMprcY6I9V5vRxXgmkunxUmzvNw7FmxSvYTCUaAMJrcxLorVeMI5lLkp1JPnqlyBHymGtFkSrP8k08/hYceeggnT51CW2ur5MxuWrsB27YMYuWKflFMmDLjcGrNIhjc4/P4KzmwWkEbLUd2If9bGN8SNHSreWD1/XIBvZ5AK7LKIPPQKyZ3sRiVNUHD0q8lpweJfBmf/8YdaOlciamZJNL5MmZjCczHJrCyzYtf/9VfFIVtLjYLt90hAEBAl+dqWF9Sh6Cid1SNpiXCzqUxdPqQL+yWt/hYcrqq5UrLGdZb6OYIBC4/fvLkz3DH3d+En6y1oxPHT52C3elGZ1cPksk0PH6fAB7ZM03lvK+JiTEB7/jcrJRKJetmeVhai7gOqMxQwR0+d05YblsLI9f51yTV0jasX4/moBu29BwcZc28LPEulbxmFmEShVUKyWgzjHKSmR9s/SuuLQAeu0fAmSyWirHUdMjkoFIR8fuRZpQ9yygzloEppPmC+M0J7K8cOwmbO4BEMgOvj4pxHqOjI2JZc7kdGBs9L2ZzaULT0YbDLx3Cdddfi5tvvhkPPPAA/uWf/hFQ8rh8+6BYLmZnY8hkU9K0ZXYuhg3r1kvkvhSLyuQkkn7P7n3YuWMX/vJjf40HHngcO7a3orevHR63C+Pj5yX+ggFy+/ZehYFVa1HIcz7SCiNqvWGZaM+5KICubRdKucXM/QLFXDrhWa28he9rA7rRemC8Aj13noV8aF3Rmk8t5NRr9TWowDXarOT/qwXounxQjv9EA/R6m3EQ9X0WfcYgGhPL0VmmLugb3jBjJBr0Q1/q46plkuFnVmlvwkIanN/4e/M5COSaH/3ixs+4N1mrsYe5RG4arodCIRgMiJZM5huOagFtNAvSD8aazw88+CCefvZZJNiP2eVAuLkFdpcb49NTGB+flPQXAhl/x4lJkzjZCBtbzM2ch9fjRMDvFxMbgVjM6qylzqYVbg+u3LUbWzZvFtOu9EeuMHgyGbJ/c1yJsdiIkVkZAVWfgGaBXgWMyjqnsPNIE4q0FPlgpP6D3/+elLGkpeHKK68Uc+KePXuxZs1qpJNppNJJ2MHWoAXYJYqaodtyRs0QopS1Jn0SgLsgUGppw7XSGo3PRy+2U28N1Fo/xue/0Pe+9hxqqKHrZkddXMp8pJJUkHKcrJxWVO2IZ4q46557oXgYLBlGIlvCTGwec7PTSMycw4d/7QPYummjFtGtKnBCQTaZkLnNevvGCHcqkZrw1QSeusQ84norZEEgV6wBovRpz4ob68qXFUXAdnJiGnanS4I6p2Oz8IYiGJ9L4W8//klMxWaERbOWgtfjR1NLi2R2HDt2QmqzU3nlvOd4sr0pAZ7sNR2fF0Wmq6cbs3NxKR/b3tWN2ZjmP/d7Pejr7URrJASPA1jXvxJ7dl2OzvYWZBNzcDIGpcysjsWKqn6/moWwYmYXQF9QirT7rGHyZbW1yrSUgkoGIDSuNXY5e+GVY5iPJ8QixzXC9UIrViw2IxYXfqYXy6GfnwWgrrvuOnzoQx/C3//DrfjxIz+UqPh169YgNjuJslJEoZjBT396EE6HDVdeyZr/BaQTjNa3IRIM44O//CE89uOf4GMf+wS6esNSSGfNmm4kk5NY09+N4bOn4XMH8Bu/9luIhDqRjJeQz9rhcLFeBpWWHApgtT2VzQK1dahHrctS1QUqu7EtvNf30feXV0Pp7VoYYJx3tQC9ei49WM/0KgVzpBd8JZjP/LrstLWlIVw9ix0xQS/Oxn2Uo483BnTL01VmmFHwcOCsgFQ/7nIZsrGUutUDrXUvtQSxCJLKg7IEdOkbXZ+hWAl0Y6U7UYBMgM7PGPBC353X55PFSiAjizg3OoKHfvgDTM/MgEVZvSx/qSpI5nKYnJ3D5My0FKfg1RXz2qSUwjJ++tZsyOdSQD6JSMgvwS/U8Fm4hcVfmK9Kv+Hgxk3o6upCUzCstTRNpbU0NZtNfPL6NdebJ4sBfbG/xzjO+u/NgM7PKRTTlU5ss/F5KcJBps6ez30rV0g6G9nEtm3b0NbcIsF1rExHs305V5EYlXoB1ZagpQvTXmqBp1WMxesN6LKIhaXzKWvKJQOz6EOXCF7FjnQJuOue+1Gyu1G2uZHIFpGgv5bBVBNDePN1B3Bg3z4oxQKKmTQCHhfK2WylLavOLvUSTqpE1usApjVyuTQfomaN0XnPwvVLEGVlTYnZO1+UALCslB9mQyHGjZRh8/hw3w8exj0PfA9NLc2yNgjCzKdmkBldQKNj45VsDM0tRZeT9Bln+lciLql+ObbzVezw+gISiDZbUXzpc1+5ogfN4QCiIS/aogEMrh3A1k3r0BzyI5OYlzajjSwUVt0W9RKp9dZPI/lBMPOFo+J7p7I+n4gjNj2DkfOjOHv2LManJkV5YYwLY1IoNzhG27Zvx//ze7+H0dFh/PM/fRIvvfQ83vCGN2A+GRPG3t3bgQceuF+ArKujXVLxHKpWt97r8OB973sf4jNzuOVj/xMjE7NYsaoHfT1ROJxpBLxAa2sITsWB9pZeXLXnTXDYQlCUIIol9l6gglJCSWVb2KJmCVoE4hVw1/upVzWYSldEPZZDDxC1AHSj/K4F6Hqd/EsZf03jXFqUfF35aAmwCwrPIkVGj8G4WECvNQjGa+BabsTQLU0OBnZf61yWioGBDtZj6Y3GzKyImEHm3wvQjUBuHDN2V+L/CcQEVIJuW2eHmN2+9a1v4dS5IYTCYUl5YZ5qMpfB2OQUYvNzUFgT2hcQDZ6sOxSKiGmVQTgsQJHPJhH2uVAqanWieR6WsGQ9dfrLyXhW9vTK8BUJAJlMtT0qU5wKpVLVTG4F6LUmYyNArwK8Xuu5UhOd18gUowd/8H3cfffdkvZ2zTXXSMGP/fv3Y8e27WKeL+TzogTlU1qtecYDyPn0+XYRgF7LgmNUQIQ51LFSWSl0y2XoVcVYWkDSAkEXwmJAz6t2AfRMSUW+bEemqCBfpjm9iNmpc+hsi+A97/gFyaeeGR9DNOiHrVwphFLpwEe2r43gYkDX0kYvHdClZ7YctQ6g251aq1NVFcBlsyACmT8YwsTsPP7+U5/GyNQMBi/bKtYb7kvF7uy5EbFC0VxNYKYlSJjr3KysJT7TEaZtOl2w220Yn5hGz4qVoIX4+RderFqx1vb3w2UD2qJBrB/ow+CGNejtaoXbVkY+lRKLRiNAt5RflZrnS5Tri3bjOLDbGc3xEgjKSozFotSup2KTSCVx5MgRafJy4sQJWRf0kYciYfzWf/owbrrpzbjv/u/iU5/6R1nrzW0RKU/b3tGMJ5/+Kc4MnYTb6RD3QmdbpxSRspVUYfjbt1yGv/nbf8A3v/M4VvY3oTnKQNV2zMTOYt3AKoS8fszOJHDt/pvQ270OoXAnkqmCPAO60RRHGcVcFg47S1cbWfmrC+hS26Ky1cIXZgwsFR9q7vc6AzrreugWcVHujz3x8EV4IRabg+UGKRgamNytJnS9Sm1WisTCU1qch1fPRFnvoen7m89X099iShsSk/syGbpucq8F6Lwzjg/LNFIDp3mYQTlMqbn//vslLa29u0cie9kFanJ6CslsBnPxedm3s6sLqZRWhY0Tm6lkzRGtaAaZNnNlXXb6u7WUs47WNvT29GiMPBKVQDe9gAuZrvjFbfZK5zPNF8ga1I22egzdPO6LlESD0qtXkqJwZqcpTTirOH7qJH70ox/hq1//mggjprEdOHBA3AM0Mc7NzooVY7kMvdF1Vqb/opK9RuFhpcxqSk5jMDRaCBrNbT01ygjo5LmK6gAL5N7+ze8iSbSye1AWps7yoQWk5seRjE3jgx/4JRHEo2eHEPH5xBDM7ATWIKe4rQ/oC4FzFwtKmnWjPqDT2slKY1Qc2YAlGI5KZUOGlHO+Pvz4QQn2C0SasWqgX2qyc8xZKGbo7LBcDjvMcf6z2AmDJrlmOI91M7THoZUKZjW2puZW8V2/cvSYzJ2VK/rQGo3AbVewqqcDO7ZuwoaBPvicKkq5DJRSXtxQryWgWzH0ZDonUfEShOfQglkXAhi1NFS2f+XYUG6cOnUKw+dHsXnDRvzWb/8n8ZF/8bbP4fbbb8fA2lXo6e1Escy0VBse/vHDSCXjUqFx/dq1mJmahlpUsGLFCnzoA7+Kr379Ttz6j59FpMkPf0DBlVcMIjE/jlwmjt6ObridPrQ29WL7ZXuxoncd4gnNksA+84wtYAYAA25fS0DXq0bWA3UrQLea01bgaaXQWxWWqRKHGg3U+B3X8CKTuxWg16t1XhVWBqdO1fxHE2Dlb6mALuypTnnYRoNaMkQV1GLoSxGqjTS4Rf7S1wjQa51fnyhcqARrXkdPX6+UiPzMZz6DZ599Fpsv2yaMwuX2inmdUexc1BSAIsyamjATm5JAFQHstnaJZk1ROSiW4PW6EQr40Nvbg7Vr16K9rU2LUs/lhelJpHglWt2p2CTAjmlMVAj0vG+rSmuNxk+euWFFLPIPGmZ6MqM1bOFYxCs1tgnsZ86dxaf++Z/w1FPP4Zqr9mLHjh0iqGiCJ6DzOh26//ESGbpZITHPRSuTu6VAeBUAvZHJ3e5wI54r4Mvf+KYwdE8gCncgIilfUk8/MYNzZ47hnW97K/ZecQWSMzNwqExsU1DIZyuArgV0LWbo2p2xAplVg5a6ynTFdF+LoS/8RpESxslUBi6PDzkWvfF4pQzq5770VRwdGkZnb59UL5S0s0oRGO5PIA+GI8JWI5EmmbPPv/iCfE6fugS+0Y/LbnUuFmVJCaPXFd4tGzeAgN/RHMbghrXYvmWDvEc2jUI2DYdNb55ZXymzlD8WDL1x2p8Kh9Mlyhb3y7OKI/8YcKeqUi1SmDtlQqEgDJ0R7kxpZRT/vn37sGnTBpyfGMGtt96K46eOSl5+R3cb+vtX4tDhF3DoxZdEdmxct17cWExr5Pj87od/By+8dAR/dPMtko3icORx2dY1WLmiDS8+/zO0RZvR2twBpz2A3bsOYP3abSiVtG6OjLshoItyTpx4DRm6jkP1ZLyVyd1y/Vrs8FoDeolBqRWsFfw9fvCRhkqGXnhF/9EFA2QM2DCUyTPu3+iel1tLnYBei7non1kpFEsFc41NLbYGvFoM3XwNul9GGAobROSyklbDwJ8777xTUtM0E1k7smWtfaTUek7Mw+3zSptSPYqWKSgsQ8mUm0gwIBWgyFTYWIJMfO++PdVKbjxXkX2as1lp0sH79bjdAu56u1IqAnoVNgoLKw2X49/o+ZjBwAzqZE8SoVyp9MWxohuC10jz3f3fexCf+8LnJeJ9w4YN6F+xEjfeeKPk0ZMNUBGR7RIBvd71VzXnSh5oIytVQ4X0Ikqn1hpHHTBqMXT60Anoc5kcvvjVO2WuRFo6EYi2Iltk6tY0MskZjI+ew+b163DTG29AU9CPXCIBD0v55nPSv1vvia4Duvi+Kze1HECXNUUwYj0H6exGtr9YHDEgzu5wiR+dIX8EXAbGvfjSYXzmC7fB7g+iqa1dlFmpbObzCXC5PT7NMuV0VbqkhWUevvzKEan+RneMpF06beJXb4q2YHR0TOY2XVP0r69ZtRJepx2b1g5g12WD6O9uh0spoZRNQZWAy4Va+vWe8XIB3Via+sJzsFZAQbJahKFLAF5F+ZK0SEXcZFxDXKsMAON7xqFMjo0jEA6Iu6RnRQ9eeukF/Plf3IKx8VHsPbAPkUgAHp8bB594AnNzsxhYsVLcEIylobvvve95rzyXj/zBH2M+OS+ZFe3tXlxzYDdGR85KOm8hm0dHex82rd+KzZsuRzTSKuGbi5Tkyro01oMQF9ar5EM3j5mZNFrVobB6fstNe10uQyegL2LoVoCuN0cQNmVg3maGbjRNGvez0lBq+bD1c8nktOrWpC724ZtB1+qBGL+v974qvP8dAF2yuyqWCgmwtKkIRsICXvd8+9sSDMbodgb+nB0dh7+pFROsWR2blZQT5rpKYRe7DfG5eWRSSbQ2R9HW2gw7i1fENfP7moEBrFu3Dlt37kZidlaYPzVvmtlpbtSipUtVpi456fm8+NB5fVVTlkU/61oMd9GcEGVhcWmeRVHz7HlcLmupPTZVmDqFLpUSLqaTZ07jG3fcjpPHT8iYsI86mfrgli3iT7XpyLMMQK/3/DVAqvj8GridGgG6lcndKNDrAXojhq7anJjP5nHb1+6qAnqwqQ2pXAGTkxPIZ+aRzSRRzGbwzre8Bdu2bMLM2BiCHids5aKw9Or9V95ogK5FuxPULpWhywEq82chrXExoCsMvswVpNY5A+EcHh8SyTTuvf9BPPjQQ2jq6ILT65PjEKA5Z6VAjtevWZtKWooY09Go4BH4pQKe0wmXxyPri4DO4iyc31wzdCsF/V6EfF50tTRjz87LcPngZvhsQI6BcEpZ/Ool9pFnQZqlSuVaE2GZDF1lV0ODNZRzhAqvpJAWC1ocSaW/Ahk7v2d9CtbqZ1ZMIj6PcDSEUCiAL37li7jvgXvhD2ntZdeuXY3Dhw9jeOSsMG6ObyeJxdQU9u3Zi81bLsOf3PIXePHQIXmMLc1eDPR3oa01Kla+xNw8VDjQ3d6Dwc2XY9PGQYQCUeSyekqfs1Ia9rXzoddzqeoY8/MO6JQfF8XQ9WApM5hXQceQCFjL5H4pgG4EVitAV6U4srbVMrlbnb8WiNdTAl5rhq4zcz2VioLTG/ALcBHIH/rRD7Xyql2dWnexsg3DkzOIzSWlUpWD4FcqIRoKwumwY0xyUm3oamtFcxMXWRapxLywcwaPDQ4OYnJ2VgpTEMh14JT870oeOaPeCfA0tRNIKXip7XOTBhZsA9lgszK5q1UNffFBdFCnItPc2iKAToFMCwSvk+dm3jFdDSw685lP/6vU0966eQva2tpw0403aterd3+4REDXWY/x2S8C1v/ggE4ferJQEpN7uqgg1NQOf6RFAJ1MVUEeLoeK44cP4xfe+hZcf80BjJw+iYjPAwezLkrSAmURqBsBXfOxL2PTAb1yDiND53nsdodURvP6w2xxArcviOHRMXztG9/AkeMnEG1vF+Wiu7dH2CgzQqTAkc0h8Sb0uRPYJyamhFkSwDmfuTEGJMcUP+YzF8ro6uiQKPG52AzWDfSjkE1h64Z1uHrvlRhcuxrZ+CxSM1MIeF3wOp2iQNOc/VoCutXIOlSnFjleIT6sC6FblWh65/ozKsMEY44Bq78ND58THzoLNrHKI/Pev/S1Lwmor149gJUDK6UC3fDZM1IJku6Jno5OqUTHrJJrr78e//jPn8W/fec+NvVDf38vYjMT2L1zG/w+LzxuJ5558hkE/WFsG9yGA/uuQXdHr8T1UMEK+IPIZLS+EP8eDN3Mzs3nrTXWVoTw9WboFwC60Ycupg4TC9U1GfHJqJq/ybixH+1SBbrV5LQa0JqAbRA2tcC5VtqRfk/6az1Wb9R89LExvtLkzvrmjdLWpFhKg2pkLEwjDVDcbmEWFEoEbPoNXz76Crbv3o1/u+su/PixR8XsTI2bldLIMmLxFE4Mn4fHG0Qw4EO5kBc/eFM4hLNsjzoXk77MXe1t8LodIqjYbGPzpg1SaY0+9ng6J+Yts1w259ZfKgvThUut8eP4M23FuBm9kfV86rIQKz5dBs0xmvdTn/gknnjiCbzx+jdIO8err7pKlB9G5+vBfPwdo4A1d4QirK5YKEkAYS0XkRnE9bmkrwP+hp3qzPPJKDgsFdIaefC15ot5jhr/z/PpJnd5bkqpmraWy5fg8AfxL5/7sqSt0eTOmu6Mcp+OxVDIpdHSHMbRQ4cwsKIP737bWxD1e6GyYFKJPtncQlEgqWiojZsOYlrp42VsdQCdpnZu2UweTp8HUByYS6YRirbi7m99Cz954qdSPc0TCCLa0iwsm0oe14cUPsoVxE8+Mzsnz/vIkaNiudLLHnO/uXgcc+m05KDTwsUCLFR6o8GABL0N9PXife98B5pDAUQ9btjLeagSKFiSLIBCIYcS6zY0UGqsAKFcaqwQW42sWtaCyoxrxXg9xqdz4XWWpSDN+fMjIttXrVmN2VgMn7vtc3j2ueewdt1qcd+NjJzD8LkhBIN+NIXCUreejZre8c534oePPo5b//Gf4HGpaI6GpdNcJBzEwKpezM/FpEnT0Zdfgc/pxbVXX4ftl+2Ez0VLCqeRQ+rty7o0jWEtk3ut/czTz7xOjHVGzIDO/1vFAOlr2/wcq1hpEeVufH41sdXiAVtZOAnoRtm6KMq91gmNgG4WesLIfw4B3Qz8jQBdH28zIMm4lIqWgG7lwycDohmZ9cvJfFl3nXmkrJQ2uHs3XnjySTz840dw6MjLYt4j+yCIEfznEmkR0mAXKH8ALrsNTdGwMCtGK5M99XZ1IhwIIJ/LIJNMoH/VCgmGYW7p5NQMvL6QBNXoftJ6RXIuFdCNE9I4hjKupTLsF7STq29+NwstEQVsQJLLSmvH++67D5vWb5DSnPv37RNgZxtIqatdMU0uFdAXsfCKoms03+lrQY8huEDRrSx0KwuR+hoDus3uQiyVwac//xXEs0Vs27kHqXwZTq8fQ+fOITY7haZICMOnTqE5HMQ7bnoTVvf1AvmMFI0ps9aANAWpqFr6fekla5eJ5/oz1a0AOkPXAT2XL0pHwJn5BCJNzZiYnsN9/2QnewAAIABJREFU3/sBDh0+IsKY/c43btksBZcY8EWLDi05DqdbYkRm5+OSqjU2NqFVRrTbJO2RoDSfSCDGjnJut/jdOQ4epwOt0Sg8NgUb1w3grW+8AWGvC36mVxWyouhwfdlVLQiPLWpfX0BnHvdCZLuu7FbllgEwagE6YyC44qTTIZs0edw4feYMfvCjH+KZ536GHTu3iw/9sUcfkQI0a1f3a6mrioL3/fIv4cVXjuHP/+J/yP8Z50P5FAp40L+qD8l4DL09XShmshKk2hZtwf69V2PdwAbkM2Wp4scYD73J1yLwq+FDrwXojKswr1XZrw4xNSrfMlYN60RqV6SvdTM4yzn+IwO6cSD090b/TK0bu0C1MmkcloBmUUvbymTLQpD61oih1zK3mLUfo8A2P3gzGPH/ZOhkeo0Yeq3CBsYhYjUmYYxsfMJI1VJR631sU8XHddc378bps0NSWIUlLMmOxD9GE3Qmi4LikJ4nLdEmySH3u11I01c4dh5tTVFhXVOTE3AqCjZsXIctmzZKGhzLpNLMqNpcEpika/mXCtz1FE39/muNH89FQWCuF64ttIWtHlOXGAOJ6i/iheeex2233SY+f8YG7Nq5Ezt37hRA5zXQkqIpEZpGK+ck0yyWtZKchviQmpYgg/XKuA6MGr4VeNcao+UCun5MSX9ki05DYRkprWpzYnI+gS985Q5MziVx5f5rMTWXRKSlTQB9JjYNj8eF1Ow0sqkUrt+/F1ft2U1qDKWYg03Wp1YRUdPBFjOqC2079WZCnc9N3arMgM57cHj8GJ+Oob2jCw898igOPvk0zo9NIFsqiT+4o7tLxBALCpGdMxvDHwjJPGdFuaNHj0oEOxW7zu4uMcszgG58chJ2txuT0zFMjp+XIipNoSAiAR9awgHs3DqIa/fvgddhg532MY5JPiOuLSdLvKrsZ77QX6nWHb72DN1k4TIw3UUKcI31JGugkNfKxhYKEiwXCkelqc1Pn/wpbrvtC4g0hRGOBPHoI4/A6bJj/ZrVEjtQKhTwrve8W3oJ/MEf/ldk0gX09PTK+Hs9bqzs60Aum4LfY8O6tQNIzs5ienwK27fuwIErr4FT9SA2E5eYiOUCun5rtdatVWGo/+MB3Tw4RvOiUZBVwW+ZDN1KCC4X0I3HrwX4tbQ5I/jXYmr6b5Zicq+lSBiVBbtN0RaBzyesnGDd1N6KM0NDkmPN5iQMcmFtduZvko2KTwxAKpfH2GQMHo8XXR2dUiSD7IHlLBOz7LDUJmyDEesrenuwe9cO0aLZkILHIGNhV6qlNke4SFEtu5uf3yJTsQnQZVwNAskK1EUQVIKaGMz0L//yLzj68hFs2rRJStW+8Y1vrDTP4R1qmrwOGLoCQ0DXTe769VbNaZUbrjdHeW96UJw+J+pZe+orPI1jQOoJK/O8bmRyL9gcEuU+m8qhs7dfAD3U1CJFWtL0A1OhKeYwevaMpGe948Y3wcl0mEIWLjLTCqDznAR0GZ/KZVcVpUuZHFLgdXEtbK3UqzwJLdJZpcJWht3txfmJGXzrO/dibHxSfOP0F7e2tQmzlCppsZiwbcZQMMqdvuXxyalKt76EXDc7DDLSm/udHR5FS3uH5GizfejKvl60hkNwO2wYWNGD/VfswIaBldJNzVYqoVTIwkZXhFKGo+Kr1lozWXcLqzc8yze5L5y7WqLXZL7W15HZrM3naucTyGnsXILpSmVEolFxY/3suWdxzz3fElCfmZ7E5NQYAl4PVvX3IZNOYt/+/ejfsAEf+S+/j+mpOQwMrK32Uuhob4LTXsb54RO4bHAD2poimJ+eRdDfhD079mFV9xokklmUxMKxUOq2Ot8rY7owttp9mu/BaHJvxNTrjv8SYkBeS4bOtL2lbLXuTZM5DUzuxgMbgchsajcKGSuTuxVDt/IxvlqAXg/MlwLoZoGu/38pDL2W38YIdCyuQF8vfedOj1vM7z958qDUZ48nE/KZRKWGg8JEGdTCzmkcNwq1eConDSdY0S2fTqHAIJNCHtlkCp2tLWhrasLWLYNYs7pfIuCpMEh/cQVinnQ7PYb2hhdOLfMCWsrkM8+jeuMnDJ2FeUwsZymgri/uol1FKpOGx+XGl7/8Zfzgwe9hzZo1Ut3qLW95i+TNyvkrvjqKBZ2hG9sv6nPcCMjm667lz9KjtGv9Ts5jsWCXy9D149dj6NlcEarHh7++9RNwBSIowAGnLwSby1PJ684ik03D53Ri5MxJtDdF8LY33YD2cAhqKS8CX5G+X5rgYDMKAfSKwF0uoFdN+eaJValnzphGlqntW7UaX7/zbhx86llpSJQvlhEMh5DKpmTNsMCRZGGUWF+BRYggpnUydLYMlk5gfey+phWVoYmdJVNpxmexFTZgWdnXg5ZQEG6Hgp3bBnHgyp1wSuObipmdygf96JVgM62ZkHRzuNhlUd1/uYBuPLF5rRpr8Nfaj+vOzWyY2Ri8Xj8cbhemZuegqHZEmqIoq2V89atfxc9+9hTCET/GJ0YxMzmB/Qf2IBGfw+YtW3D5nj344/9+M4bOjGLN6g3IZoqi8Hh9djQ3+zFx/hTsSg4b165Ga7QJmdk81q3ehN3b96JUtCPFZ7YMQNe6F9TOdOLnVviyFPn2cw3oZuDTAdl8UzqLUfU83zpT2kqgWQ34qwHotcDcKJzrsSru0+j66EO3MrmbFSMdzPXP2SyBAob5s2xn+vQzP8P3f/gQxicm0NLZDrfHI9qz+P7m58RMqE9CVrdiug3T2Bh9OjczjSx9xtKZs4i+zm5ce+CAdJJiO0QG0jF/2+7UUl0YcOSwWfSjXpoCWVegNXz+LF5TA9CNmri5ZIfZ/F522oWdNUebJBPgy1+8TRQcAvpNN92EsC8gTI3583zONPHLxnSmSj9lPatAGLfJX66Dsvk+qiy+RtpePW261iC9GoDOa6vH0BnlniqW8Xsf/RO0dq9AUXGiZ9UaaT3qC4WRSMWlKUvA40FilpXAsti/awe2bdoAtwpREgXQK8F2encpHdCXa3LXuwxegOd0ZEn8nRPZYhGqw41bP/4JTM8m4PQGkMnlZF7bXQ7E43PiPpFsDAaYulxSiGZ4mF0G56RCmsfjw969e4V5cg0QxFua26Tv+Nj5cbQ0RdEUDSLkdcPnUnH1vj24fHADStm0KDZOFQL0LIDLbnSsQ25jq1lx5dQHdCsL5KsB6BcL5PpYUxXxgD0dMlJtjusgky2K1UuaN6kKUtkM/u7v/gbsopLOJHDq+DHs3LVdqgj2Mz9/z1584p/+FYcPHcPKFWtpMhOLYzodw8pVnQj6gRNHX0BnSxRrVvYDWRt621fh8suuhM8bkb4Trwag1yJm9YB+0TOxSLs1y2sjmZXjLJFh17s+FutptJmx6cJ7asDQa5mHjaXzaoGgFUN/vQHdzBaN7FgfnEsF9KUw9OriMeXwL4yLVtWJoP3kk0/i3759j5gS+1aswAT9m2QbKEs0NUu7sk4zu0fxNzTH9/asEIbf1tSMdDyB7HxSmmyEfH5s2zyI66+7FvOzc7LIfH6PhIAweIj3TEWiQAZnGKRGAFpLy7fyuTd6/lI2l3nohsCqizEbSvqUwyaWDFbBY93qf7j178RXuu2yy/CmN70JrZEmuXcWzOE9MwhPrqlUlqAqiYAwNMQxAro+L8wWqkX76MFh5uyPyv8bFwZhifLlmdx1hbseQ2fTEeah/7c/+0sEmtrg8AQRbukQhs4Icc4rFh9yOxzwO2yYGT+P/u5O3Hj91Qi4HMilkosAXX9Y+iPT2/9eKkVluqWsyapvvsK4Ks+FgBeIRPDd+78nwXCBcLNkZiRSKXR0dSEYCmBo6LQ8S2Zt0H9OYGeUO9OxTp0ZkvS8np4+UQB4v1TSaZ4Ph6JQbE4pXNTT0SGBbkGPQ5qxXH/tVejvaYeDdS4KafGhs2ocAb1QZP1vrY8BAez1BPR60e0i2yoPpR7gM1Lfni/BzeecL4rLz+X2C6BnszkUWSymqxM//OEPcPjlFzA5OYYXnnsavX1d6OpsR6QliquvfwPu+e59+OmTL6G9rRdOh0csf2eHjmJwcDWiYTtS8UkohTQi/iCivhY0BdqwesUmrFm7GXH2h2jA0MtVwljb5G5m6GZl2tIM/386oJtBXc/DNTPlqrBbpg/9tWboRkCt9V4TzvSEsaKZ9qr1aNdei+Kk0fzM+ufGvrg0SepbozaqRlAw+mxpBvd43fjxo4/inu9+Ryqv9fT2we5yIscIYzu7muWkPvv5cS3op6WtVUDp3Llz2LZtq0SdRsNhKMUy8ukMytkc2ptacf211yAaDAtr4X3Sb04BShM+/y/tTx1aTm7t5o8X+qyqGuolRDmbwV0H9AvYWQ2rQC0/IAVVUS1pwr2jQwT3x265RQTK7p278MY3vhmdbe0C5ix0wXvWAuQ0Js65J9HUTFurSD3NHM8WYHyleVnLZJB9FBuKbEkqvmRVKywicQDajFAq+7GrnX6veqVFIytapGRa1FEwMoJaWn4V0FlTXCagQWOHKvnmZZsTn/z051BUnVCcAcTTWQTCLfAF/HB7aX6elHvoaIni1ImjCLoceP8734Gwz4NSLi2BcRwTHl/WAOsd6EEIBGLpcX9pW7UbmSk4TrcAsMbCqjVr8Psf/SPE4kmsWrsBoxM0l7MrWBdeevE5MbWzfjsD3gjOzABxOT2SyvbUU09L0xIGSjJ1jey9vbNDLGLJRFpS4djXYGVvF5DLoDUcRF93G976xuvQFA3BhpwEd7HVsNthl1K3bFnJKUrXFdMe/yMB+gXuK9NjMYK7PMJcFn6PFyyvTDeFLxiQypPJdEpSABko19fXhe//4EE888xTeOzHD4v5/Ypdu2R83/aed+PxJ57Co48+hXCoGT5fUFwdL7z4M+zaOYhEcgyDm/qRm5/D7NQkelq74bF70d7UhWuueTNmE1kUTZkT+nhKOi2tpBxswxzT7sEQO1BRCLXOyFqYtCrtg2mpZJSGRhpqvtZgyDy+MRXwtTS5v+oM/eSTjzZMPLFi2K/G92YzZy3gvTRxsdi3UssCoYG4vigv/lU/ptZ1SrtKHdj5fwobCk6CJyPYmQvLhcCUGY/Xhe7OTjz2+KO49/77hIG3dXRAsdllgbEdKv3DiXhKzPHz8wlhIeFAUNoi5vNZbFi/Fn6/TwrKsG4587pj01NY278G73vPu6Udqn5N5rQVuVzxhzIEaUGjv5ixXqZFvmYv+aUW6pDrdqqiBDHlj2P9/938ZxKPsHnzZuzefaWksdHEWipotelFQBQ0P7BWSSwPpupk2eTCZhOLAZmYXSnh1JGX8fKh57Fn9y4EwhHxJKveAJJUnMpO2OwKXMWi9MOm6ZUlWIr0/YpyyKCuhZQa+Z9kRSz0/eY4sxXpUvx4VmZ8mX+VibcQuKYinc/D7Q/hr/7m75HJA50rBhBPZQHFJZaeTCqDYDCAM2dPo6+vB4nkPMZGzuG973gbBtetRXYuJhYfe5kVAjlmmmwtlgvCiu2qhcumURYLlSIocDrcEhyXz2pFYMiyadmgeTwYbsbEzAzu+Ldvy3WzHj3HeVX/Gjz1sydx5uRx8X3v2rULx0+elAA4ttRlShQVvPm5hPjXGQzKmBOCFMGcJncqZyxUw7lTSMbR09KMjpAfA31deMO1+xHwO4WNK0pRxlYasdDKKg2ZNLeNlfx77U3uC8BmBiKrdSxKckWRMoLAwnysFKbJc9z8ePa5Z/DpT38ayWQcO3Zsl06OV+zZj5nYHP7t2/chm81jzdp1UsBnfGIMThewckUX1HIG7eEggl4nErEpiUFYN7AG69ZuRiDSgzKcWuVHBfJsCkWtCRO7QoqIqlCORXKhAvCaUq49i8WvlVbUlRx9Se0zyDlalsqKpvyaSx0aUaBqlTbnyVcJTWMJaPX8raSu1e91N6GMAxXv/38DeuWBNuhnbrUo9KAo+oJlfVReqyVHWTylUlu9QIFut0nzFD4If9CH06eO4/sPfU9yZSOtzaIlz9AnSJbH1LVUVlgHKyvxgbVEW4QZTIyNw+12YuPG1ZJfzupvTMmaPD+OlX19uGbfATFDs1mDUckwg6VVpSOr+18uoFsdv9H3XJAERIILx4RC4M9uvlletw5uwxVXXIENay8EdDGD09Rvg6TruDz8bVFKfhLQ3SoLVuZx6uhhPPTd7+KGN1yDVQOrUabSYPcgXlCQKmud57zlHFSm8ZQ19k6xL68lCgyNzVNocj5ocdsEdA3YpULZcgGdgo210Ak2ciw9eI3peCqKDAa0u3DrP3wKdrcPbR0rMDoxJfHN9CEz/YisdWJmEtHmCOKpOGamxnH9VQewc8tmlFNJiewmoPPuaAEtKVpwHIM07SqrBtafBQ0Fkig/dqm2JuMhBX80RYvv2YilubUdjz/9FB5+7AnYPT7EEllMzMyirb1T6o6H/F6Eg14R/lTkJqam5JWGNaax5bIFcUkxyIuuJrfXJ64mWreoGMDplv878jl0RUMC6JsGVuKqfbvhcrNWelaCw6h5MiJZLWk1G1SOuyg5giZ1p6mVQF6+D/3SrSNi4bpg/lVrJcs9FYrsvOaQZirnhs9Kl8eDBw8iEglh+/Yd2HrZLrFi3n7HXcjkc+jvH8DZc+eQSifFurWylzIoi5DHidaIB0ohg0xiFp1tzdiwfis6ezex/p8QHj5zxjTwNZurBO/qrhg96t1ciKpSIa/qNq0IuIVx18fHjMjautH2W1BnzMq1Xg/hws91eb88CWhV+tlq/vxfQF+USrV48l4SuFRY0QWArgN8pbqWMEgWhMmkxZwuXaGUMu6+8w48+/wzCAbD6Ojpxsj5MSQYte3xSN3pQkkRwUTAIruIhqJiIpyZiqGjow2rB3qRlc5PdqST9J+XsX/vXuzadjnSyZQw8Fo+av1el1kXpIEov6TRvKgfEbxyLH6ilASUKBRu/tM/Faa+fdsOXHnllVg7sPYChm4EdLo13AT0XEk60SnFEsg5Cehnjh/B3V/5Cg7svxIbNm2E6vZC9YUBjx+JghYw6ZXmJQUBJg3QFZQE5LT3VOK4mQFdZ0avNaArqg25koKPf/LT8ATCCIRacfrcCKA60d7WCY/TXWXcnCiJdELq/29YvQoHdu0Eoy4I6LYiuXRBAJ1YVoAWk6CCPuRLB3Q2W2F/GipX4hoqFsStRGWIpnJaq+g7Hxoeg93rw/mpmJjJ2Rs9nUmif0UvyNlPnx6SdDUKYPZFZ1MWupgy6Zzko3t8Xols5/k4V2jhYh0Hd1CrfBawqWjyutAVCWLH5g3YvWMryqC/PYeyRJky8HAB0NkXXFwy4oP9+QV0XrkGVqZ7qDB3ZuFQ7hSLWgbBqdMn8cUvflEyB65/ww0YvGwHWlra8Pkv3CY+eOainzp9Gj6/V4IVg14XnE5IU5v2Jh+aQz4kZmfArsvr1w1i3YYrYLf7RQmTDBxPpbRzoSgyT3fJ6i4YKqnGrfq9DvwmQKebrAK9i2VLRRG2AvR6KX86wOuuunqCy8qCw+YqDUnLEuq0VN2HZOinnnpsWTLd6oKX8v3rZ3J/7QFdmtuoWv1oRoymsxmpBsd7PnbiGO6/97vIFbLwB0MSucu8WT9zYd1unDpzRoTa5OS0LCr2K/e6fWJKnIvNS/OE1pYQgn4fJsfHhXXu2bVb+hc7WBbT5UY5rzF0fatpdr8oGF288/L002WcWARRCZkC68krIqRptvvT//7fxVx7+fadAuirV622BHQWzMjly3DTRsgqWMUiXGoRwyeO4r577pb8ZDZ+Ud1u+Fs60dqzCsmS1kbWlksL0BHpGMBDhl6SSC8yAJsocdyq3cSY5CQrrlKo5TVm6BBXgE0Ana8OVxCTsTl4fCEEQxFEA2HN1BnwYXp+Bjn2+S4XEPK6cP2BfWj1+2Fn7jWb8vA+Vebtk9mxlwDdPFpd/3qbFUO3OZzCoqng8BkS3VlrwW53SoW4w0eP4rEnDkJxuDGfymBkYhrBaDPYSY7ugZZoEOViXjqlsVgMG64wODKbL2iFZaZiUtOdljF2X3O6PaI4ENAnY7MIt7ajrbkFzV4PvEoJ3dEQ9u3ehsFN65HLJqDaywLouh9VZ+gLgN5YfFoxrNeboVsBOi0UJBd8pSUjX8jh7rvvxsMPP4zmphYcuOo6bNwyiM989vMi3zo6OoWhd3V3Ynz8PCYnRtHb1QonivC5VazoapMgQ8Zm9PX247Lt18DtDovyxT+7SzOz0+wuHeJ0Bn6JDP31BnSrtG32M7/k9VMhp/8X0KsRyZrpu5GGbQk5Fgydk9ThdMrkpB+cJvqW9jYxsd97/70YHR0WgUOgH5uYEKriCfiRy+UlTY2sk0FerS3tIrDIiM6PjEpP8y1bNiHg96BUKiCXyWDNwGpce+AquBxOxKampaGC3vzEDOjVKOWLSLuoNRavN6Bn6d912kSbZ8lPAjon+Lb/zd57B0lyn1eCL6sqy3vXptr78X6AgSc8CIoSdmNXWsVKR93F/XMRt6E7xcXdbeyJpAxFI/FIUSetSBEERQcKJAiQBAgOBt57DoHBOGD8tHfV5U1WXbwvM6ura7q6xmAIAUJFIArTXV2VlfnL3/vM+97btlP6qmPDY2sCOkvuqt1aA3SRtdTKcFurmDp5DA8/+GME/G6sW7dORqdsvjDa+wZRsjgl6Cpnl/QZbWbkzAYsLLkrUECAp5OXAei1dsyy6hrP5/n0z+V1dZH6CpBoUXIv8fs43PjyV/8eMwtLUKxuUeeKt3fpJCi7SypGgUgQZyfPGiTACrRcDrd+7DoMJxIC6Ao166slAXTKjzOYei8AnZk0PbLZQ+c15P3IDN1mdwr3hMpwr9OTOxjBYiorUq8EdDqukdnvclqlXM+SO69/oVSSHu7J02dk7nxxYUmAne0BciQCobCcS1a9zk5No627G0G/H3GvB2qphL54BLdcvwdDfT3I5pKw2RUD0HVQZ6ndUqF+gkUIV1KOv9iAhtf1ErXcL0UUSqZEWHauP/4GciI5E1IxqWoC7LxGp06dwr7HHsWzzzyHW2+/A9defxPu+fZ3xN65vb0Dc/Pz6OnrEf33QwffxOaNo3BaqyjnltDdGZOsnVr5fl8IV+65DX5/XC+z0x9dNdbAewToFovN+HYXV3KXltlqWvPn2UP/CNDrFler7L4l2DZshOeS4i4/oDNbJKucn80eEwlY3EBff/11PPizByUrcXCWNpOW3rrH58fCUhJz8wuiDMfNiTdRV6JHLA9L+TLmZ2dl8W/asB5enwvTk+NYNzqGG667HiGfv+ZfvpRMwm1EvB9WQC/RIEe1SMDEDOzTf/qn8lU3bdyCrVu3istTIymuVnK3sMddlp4tMzq30yWMeKtWFKb3/PhJ/OCf7xY53RtuuAEOjxeLeQ2uQAQlqwsdnQlUSpzTNgCd7G+BF4K7/v/ihEUifW3XNAdtzmf1Lr/mYgE9XyhK75wZOtnhBPRYRwLdvYNYSmVQLpal5Oz0unBm4oyU1MulPHLJJG64cjeu2LQJCi1USwWjxKz3k9kuImtYVagk1/yx5hRL1QJm6NRD4MQAAVcXa2FgpEi5/Ymnn8Nbbx+Cg3oCULCQSiOZzmAxmUZXV6e4xalWBe3tnUKIYw+dQTQBXUrwFd1W1WRt+wJB4aSQiT07v4Ch9evl+nfQobBcxEh3J27/2LVoiwSQy6ZgUfl99dK6TorTZZI/HICu8zjWAnQ6rDGpMMngZutv//79Ijozum49br71djzwwE9x9PgJxGJxUZyLxqM4cfIYzpw+jrGhAal45VILaAv7EQsz0SgDVRVXXXUHorFOue71gC6BqOHvLoB6kRn6+w3orTDsPS+5H3/l2TVDzFYlo1YHfD6/fz9L7peaoUuLRqnWfLfNzc0kxUmpzqpv7GJ+QMnJs2fw3HPcqA5I1Cu+3RTEcLvADXg+uSgbkDB902nZmJhtFPMFpJNpZNMZ+d3wYD+cToe4G1115R4M9veLa5RNsUh2TkBn6b3+0age1SqCbAU773eGzu41S+68+Qnon/3MZ+SQx0bXy6jS9ddcvyagM9PkI18swUO5UJbRtSKCbieWZsfx/bu/gWI2hTtuvx3RtgSWCD42FxYyJbR1JhAMeKRcTHKhzNOKExxJcWTZKrK5rfow2JOtenDm314soJMTV6pa8Hf/8E9YTOdQVZwi+9qR6MXc/KIUp/oHB2TmeHxqXIKjpcUF5JYWsWvzRtx23bVQCnmAGXqlVCOIaUaEYreoawJ6q5K7mWGyWsCHiChZrMgU8khnc3jk0SdEGbFYodUpxwUVzMwvIJXOoa+vB/nckoySUTiGIM0ql858NvzarXappLDaxcCFKnNCiCuXUdIqSPT3o5DLoycagdemYNNQP2674Rp4HFZks4uwCh1ClwfmaJ9SUQTMWXKXfet9z9Bb3aHNf69n6Pz9ahyA5Z+ZjmVsMbFdwYoi5/gpgkUZ3htvuRlPPPEUXnjlVUQiUZGx5p534sRxWBQNDocCBypQrRVE/U6E/B44bPRRsGLrlmvQ2dEr14iBmEIei6KAgF7v7nmxgE7xH/2xeoauB5zNSXGXmqG3ujrvOSnuI0C/hJK7UoFizBHXANy4gua/eQNwrEqsHUNBMWF5/qUXxerTtN5k7zcciUq/lYQSSjAycz94+JCMudE9rLe7B3PTM5ibnUWZog9aFd2JTpBv/Pu/97sYGRrC3MwsWEeVGcpKRdi9xVz+Qw/oDKq4CZDF/Gef/ax836HBEQwNDeH2W25fE9Bls+ZMfr4kFRCyvm2VEsI+F9JzU/j5j36IY4ffxg3XXofB4VEodg+qDi+On5mG2x/A4GAvqhaDWS6gTioDx9X0OVgd0A2tauNn+v5iDONUWJ5v/bhYQHc4XQLk//D1b0kPvVxRUaVXeLQdc/NJ+Dx+rN+wQRTjJuemYVEtmJk6i2Imhc3DQ7jr9tukBu2/AAAgAElEQVRkPrtaKKBaKemjcZaqsKP5HRxW+8UDOqFEIxmOAqs6s93mcIiX+dzSooDFvT+6HwNDI0hlc5ianRPTFV3RrCi8kmJuSQhb8/OLUsmikiID5J6+fuGalIqaqJ5RTZCKiqwIHCdpy+OB2+sT+1MKLw20tyHmcWH7uhHcdN2VMn+ezbDnzlFHpuT6GrNUWHYnydGioyFbEGtcwFYJ0aWX3FuvnaavMMrtqx+/DugEWSYdYhxlALpppc3z/cBPf4YbPvYxvPDyK9j3+GPwByMI05Y5k8bJkyfQ0R7F9NRZGQPtjIYQDjjgddnhdTIQVDHYvxk93YNyPfj+dI7k+xdLZf18G6WBDyqgt7r+7/nY2snXnq/WKP8NlnPCYm0hTddqObXK0Fv9fasT0ur3a3++ofa0Bkt1zZJhDdDpj2w4dhnBns1ojsriLJcko462xaU4+5MHH8RTTz2FcDQmTVTeNCwFFsoFHH3nHem18yYiOag9rmfnLrtDdNxTS0so5fMSVLucDtx1129jaGBAomZKeJayefg4hqOqAuZkv/Nh9mrrM3T+jJKoaz0a2xQmOaj2N6usGfm8Bnbmau+z2utarYf630sfV0IaTcqqlPr8zKc/LTPH0Ugco6OjuOPWOwTQtZKuyCdz6IzKKTvLkh7fg6Cr2CAiDxwprBThtlThVoGnHv4pXnjmKawbHsHo2Dq09wyjWLWiBDvml1JQHaysOBAM+oVJzffO5nStffYDmbmzxcLTnCswA7HqJKNyGelUCh6H++JL1nICl8fWuDmYWutcZ6wUZHN5mUP/v//bZxFtTyCVKYsX+uDwOtBalRoH7FWrThVW1YpytYzkwhzK2QxCLgd+75O/BZWLrViEx81Jggzy5ax4CzCA8jpcl3T8FirZUV8hGsfMPJURPQhGolhMpfF3f882wSy6e/pQrGriBJYvlaUNFYu3yfx8PpMUHgolkMk1occ71wHvJwJ7f9+gnO+pmWlZD+OTUwL0EjzYHQLoHW1x2MtlxH0u3HrNVdi5cR1sljLKWg6KjCcsm9EQ0PkjZul6YLbsDb/a2m21P10yoDf0vBuPodXnk7ArzZNV7tfavWKus4Y3517CNb+USknV5Ktf+1tYVSc6EwnMLy7IeGMsEsLbB95A2O+Fywb4PSqG+3tRLRegFavo6hzGrp1X6Vm5wXLnXmlTdQ8Gc/9lkMwH2y71x1q/P8se0yByZHDqOOxT+zvZwyRCM1uuFz+2Vm0wZG/E0lb7WT2FabW/PR/8XEGKO/Hqc7Vvc7FveD6A0OqLNft9qwXZ6vfvB6DzM+tL7qblKTP0yekpPPizn4mwBQk6dtUhghcs7bBkePrsGbBvFQiHRIAmHo2JLSqzDKtFwdLCIk6fOiUJXl93D/6HT/0BInwfux05luKLJdnA2O/jKAgJco2ALpOXZlZhmJa0uj7NAFmEaRoIW6tdk8sF6OyhM0vidya7+a8+9zkJgNriHbKB33LjLecB6CQ8WWQaQWkA9Jce34un9z2C7o6E9AuHRjeLQEtZcYCed4tpEqdUeDwuqaYQvE2xCzKreQ2qzDqMLJTBXVGrSIvF6XBAK8g0dNNHKyXFVoBOljt76J/9iy8g0taJkmYTpTiLzQmH0wMCKke5fEEf3H4PCsU8FuenxSrUZVPwHz9xJ7w2qwC6y815/ZxMZXiCXt3cx7p2yb3V8TND59pwunzI5POiUkZJ2hdffQ2P7N0Lh9svgS8rAiyrsx3FwLatvUMcz3KZpDDzA4GQ9MZZnp+enpbsm4EyRWt477DkzorNxNS0ADqvC6+Pw+dDoq0DHosiI2u3XLMHm8cGUC3noZVyqFo5Frm84VtZUTF66B98QGeF0WgdXCSgi25+PidB2Tf/+R5Mzcyjs7tLWoXU2Se/gRm6z+VAanEaqqWCK3ZsRdDnRi5dQGe8H7t27pE1INfL5dZJkQag19qxpj96E//z5QSjcaxN/83lAnTGuqtVz1rhknm8qwF6faLzEaA3bI1rVxj0rO2i50gZHeuSUTCpQaZZhQT2RjZIIpwefTrx4ssvyUZFAOYIDc0zOCu7lEljcnIcC8lFYeUGI0HZdChdymzb7/MKwW1ifByH3j6AtlgMN994E2677TYpAfL9KW/KWVk7s/JKVX7Gv10L0FtpsZsLs35hrVhkDRl6/WKsvxSXC9A5h84eOntwrHr87Ve/KvapnLEeHh7GzR+7eW1A54gMrUIbAJ2sXK8NeP2Zx/Dk3kfgd3tlBG7z9t3QoEKzOGF1uTA9P4dcWW9riA+316Pribtd0jrhJkWgItGLpDpm6ku5jJSVA34/Cpn8ZQV0CstwLv5LX/4aApE4vP6YuJeNT86iM9Ejvf5kKo1oewxtnW1ILi0iuTADGwObchF33XYron4fLOUCVBsZ6EUUKqwo6bPDrERdSkBSKtBjwCvCPBVFQaZQhOp04b6fPAiaD1UUmzDeGTRxgoD9b1ZcOBbF4AIVkunIoVBFu12xWgXQmX2zAsOSO0vzDGBZcicRjr/nsRPMLHYHuhIdCNrt6G+L4+arr8RITwfKhTRK5YyU2nVAN/UELHo1rjaIzONuHpC12tjfmwz94ufgRVegISjnt+G4l+xf51BA6u1aK9JTL2plUYl7aO8jeOa5F2WKh0JYDBLzeWpmjMPrdiCfXoBWzGHd8AASbTFYFSvaor24YsceOYGiDudy6+OgNnUlUIr6ol51qt9jzjm/9RKxsjeZAcvKayQUxxr/4eIz9Pri7oVm5/p5NgMOg03fkBxdMKC36qG3ytxa/f58Dmit92h1Q1za5186oOs99OYld2YoLEuxjMQe+UO/eBjPv/gi+vr6hIiVyRbkpqFmMjMHlpFZMrY5bJKxMwuPhMPwcI49k8HpkyeQSiaxa8dO3HXXXSIDy82JYG6zWoUEx3MmEpWGIYwJ6I3ldv68lVuWmWE1vY4NkX2z63W5AJ1jayx7E0Tvu+8+fOvuu7Fr1y5EwjEB9FtvurUloAvrndm56JpWYNGKMmZDQH/lyb146aknxWYyGo5h28498PmjgOqBRna8UkFyaUkIeVqlLNUV9gOpTOYPBuX/FzhOReUrtwc2p0s8p1k65rlqxRJvtf4JyKZS3Gold5HR1CCAzkw9Gu9GvlzBO8dOYcvWHVJ6PH12XAC9q7cLM/MzSCXn4VFtKGfSuOP66zDQlRBA50Ilea5UKcHt02eTdcGcSwA0DcIXKWtV0Z13en1IpnO4/8GfI9bRiRNnJiTg4vQHgyP2v5lxd3VTt30BNgukDZBOZwWofYGAgD6rDpRJnp6aFTJcOBpBMBjE4pLumy4BmMctdqGdHW2Iut0YTrTjxj270dceQyGbREXLyUhkRWGWbki+khBXB+jS+z8fEkSTU3RJgF4rt6/dNmt+dZiQsIRNDkgD4BmALutrxWNlBmyq6DEge/3N/fj+vfdJ4sJJj1g8gmKxgJPHj8LvcaI9FkQhk4JFKYlSXDwUR6K9H7u3X1kDdM6hm4AubSuj5WuW3BuFZc4JRqg+uOLLmAHA6iV3A05r3/BCleJWA/RmSc1q16FVyb0VvpmfVZN+/bADeqsMXQeai7whJEPn3y5n6CaQmspxPOE2lcxdi/QIf/bQz/HO8WMC6HPzS8LWRdWG6blp2WgCIb+w2qm6NDMzhcG+fvR0d0kWPjkxIUpavd3d2LFtK7Zs3IRUMi03gGTmdruerReKYkBiKi2Z4hEXA+gto84WSkbmgrycgM5Nl1nY17/+dfz4Rz+S+XOfNyCA3qqHzttdZsXrAF3RinAZgP7Cvofx5isvw22jvrsNY+u3INEzBLcvhPl0Fq6QXzgPqdSSlBnz2bSsB5pc+AMB3eLT6UJVMhmOsKmSFRYqFenxulTnpQFiC0BX7Q5huX/+S18RYHd5wsgUSjVAT3T14Z1jxyTjZoY+n5xHMZ+Dz2FDIbWEq7dtxfYN66FSirWQkYpUUSvC5lIlSHWsqRN3LpeicYOimE+xWJaKxeziEkLxDrz02ht44ZXX0dHVjam5eZGADQbD0pc9c+qkGPG0d7RhYWEOpUJOKlsEdD46u7oE9JnNJxIJvPbqGxIgU9+dj6U0wT8tFZ1gOITJ6Vm0x6MC6KN9Xbjhip3oDAcE0G1WDYqVWaGuFy7O5wbDnb10PggwH2RA530pRsLmfWwgmpmhk9wpj3MMeHQtdA2aTEZYbU6cmjiLf/7uD6QtUixXEG+PoVwq4sypY3DYLejrbodWyEn/vLsjDq/Li/7uEQF0fr5YOxuAbrHqhlLmvtFIijN/Xt/SEXBvUIrj2JoO+g0Bi5Gh69/74jP0elMn8xNaBeH1R9IsQ7+Q91jRQ69XimvcdC8k0mgWSVzuDL3V+7fqob8XgE4WrAngZsZrluD5/ho1ip1OvHXwbTz62D5RVCIDnWNDlYod+XwRJ8+cFKWz7t4exONRKcHT1pIZekc71ZU0lAsUjxnCti1bEQ7oGYvMxSoKVJtNsnPOUYurGuVLVb1sZYYrmhFc1/fQW5XcV1ukKxZbE/Ib/042C+P3lwvQ2UPnxkJS4Fe+8hU8uncvdu/eLW5bLL23Krm3AnSW3F9/7mlEfT4xeAmH29EzMIpE1wAmF5NwBwIoU9u8oqGQzwrIJJcWdNKVqgoXoruvH+F4mwBpMpMVTXjVrhPozndsrdn9JSVRQ8t9tQyd8rP0DyegU9OdY2vsobPk3t7RhfUbtuDM+KTwENwBDwqlPCxKBR6rglImjdHuLtxw9R6Q+pbLLsFmtwl5E6pOLnQxEDqfNKLJayxaFbliSZdyLWkoKzbc//OHMDmzIGQ+CsUw2PIHQ5J5z8/OiGqfz+8VadFMKomzZ0/LVAGrNPH2dpEl5Qw7M/I3Xt8vz8OjIxIwk5hI4GBVgOY0hZKGaDgoingbB3tx3c7tCPscKGRTcDpotlPSxxKNbFgHdFPLXZzi1wT0VvvT+52hs4K9Isu9QECnqBUNkriek9k0fvno43jj1/uxlM4iFAmikM+jWMxBK6bhtJGjUkRnRxTrhoeQXkihv3tISu7NAL22bAwJVwZQ9ee0PuFoBug6jq2eob9XgF6PlRcCxq0y9PN5r48AvbZKWgvLrHlD1mXo9Sx3/k0N4C0W5PIk7QSw97F9eOa5Z+EN+AW8SQCijjEJJcdOnpDMbt2G9fLaqdkpLC0tYqh/AAG/Dz6PS4hZ27ZsQXs8hnwmi0w6Lfan7GNx9lzKLhqLXSvBdC1AZ699rUctQm7CZq8PfetL/L8pQCdZiiDEsuoXv/hFvPD881JyJxmKwH7lrivXLLk3B3QNXhU49fav8fCP70NPWxucdhfyOQ2x9h5s3rITyUIJsKuocEbZRtOOijhRzS/M6u5RFQ2ZYh5tiQQ6uvqEgFWscC6cCaRDSFkVsd+8+EcrQCfL3ReK4s8/9yV5rsAhx1CuWJAvlDEwOIpUJoe0ZN9VMapxOVWoZQ2lbBoRlxO/dfst8NlsAugOF6sLxRrAtcrQW32zco7mJ+xn2hCKteHF136N+3/2kBwrSYckjFIWma2Lw4cPQysVsX79epkJZ8l/KUWS3DQcDpecc6uqCjmOhFPeDxPjUxLYEtAp98qxNZKu+DsrTWFUG6KhENoDPmwdGca1O7bB51CQSyXhcls/8IDeKqERBr/YBNeFZeRFGCX3mhJdLUOvd3fjKJse3NFHvVAp493jp/Czhx/C1MwcPD63nnVbgczSPL1aoRWy6OvuxI7NmzE7M4OBxOAKQCd/gtfHzNBrgG1YqXKtmA+To2SCqQno9SAvI5FrZOit5tBbmbNYDLLeapXM8wHjRqHOxvc5n/dYAejHX3yyyrlOlmrPfbbKXLOpdLXac6sbtlWE2urvW32h5QzbJLetfNa1fJvbouoe58t+4I3vwtJ107+WsQc2ESuwsoQjRhwUZ9XJGPxLq0WVGd9QNIZ7/+UHeOGlV9CRaJfxGdXmgGJ1CqAz+3B5nNiyZYsox508eVz6smOjI/C6nehNdGPn9u0Y7O9DNpWWkSe/l6STIuzCVFWgUXNbscHjojKdVdi/PA7JLgy7QBE9qf279dhabQ60DtDrrwnn3Ztl35c9Q+eFUxWZMSagf+ELf4XXX3sNO3fulIrItddcj80bNgphh5ULlt9qm0ClCpV2qlWdFFeRkjvLc3RiK8Ft0eBTgezEaXzr77+G4Z5uREMRyWxdrgCuuv5mVFU78rDIRsYH++espGSzaTEO4cZEEaGq1YJYewf6h0cQisWRL5eRzRdALLdaliHxnP7dquXslQGYOTZTK91Bk1E5XiP2+CnQ4Q1G8H/+108Ly53q69RF9wXCOH1mHIlEjzBzFtJL4iUQiYaFsV/J5VAmea9cxu/+9m/B73Qgm0mKMiGJcewrS2WK89gND/2OOfdBr+rGB19pUx2YW0iJ7/nff+Me7H38SQyu24BiqSLBRjQek775228dkHtj6+ZN0lYiqWl+cU5n2zudohSXYRvD5RJ3PJbW5+cWdRGm0RGcOXNWeux88G+oA8E9LR4OoiMUws71Y7h2+xbhT6QXZ+FxqQC13M/J0HXHNdbhNXGea+541mr/EyC9WD/58+iht6xACqCvnFTh99KDcxM8675fw7EymIbVAofTLeuNdr3f+e53cfLsuASHrACwhZNemkfQ70F2aQ4uVcX2bZug5cvoSwxg984rZJ8yKycc6bQZpLh6LXfZT8QMRyftrQBy4zuIoFPd97lQQJf3rIttZL8wFu1qMs0k05rHUf9srvNW+GURDkNdyb9Z4rQGUK4A9NOvPCFrSveHXTZ2F3ESLlTDZ9Y0fG98Xav+UasFfemAbjJQVwd0XfqvOaDL3LGik8j4/QnD9c/MeE2fXc72Cv4zADJfR4lK4/1rQK6/SD6X/cFYewxHjh3HP3/327Da7CKxyb4gxS9mpsm6nRVxDBJ8Nm3agGAogP1vvC59cAI42dC7t+3Atm3bOIgpAjKiS+33o1Iq1j5/te+pz2Euf3+5pgagi+zj+YqJN7lQ9Rl8fXm9MbNvdp1bLfh6+cfG9+BZLhp+7uFIEJ/5zJ/iwJtv4fobrpX+NM1Ztm/ZKhs659DN/ppkH0JsqsKhKKKjTxtNxeGQTV5VqvAy6yhksXT2OH509zcQ8XqwdeMGTM/OYT6dRu/QOmzcdSWmFjPSo5bYQlVllp0bE7NFtj64858ZH0exlEd3Xy+Ghgbg9LiRzWeRyRXh9kZQ0qyiTyDqZhadWSyXxUoXlGUDId3R2ZSO1a8pS8AmIYbHIKP0tMWs0FaWY0l0gbPh03/2F0jn6I3uR//wGErlCrKFos67UKyYX1pEMByttWliYRLKJmCrVHHV7h3YtnEd0slZKFoJIZ8b2UxKKkOsNjQCEsVvZdM1n41Nyvy5eR1FhMeqSiZe1hSxCn7w4b04duosxtZtkhEz3id8f5fTLvPnpVwWY2Oj8DhdOH3mpGg7MCDhemNJ/cChg3JcwyNj8jHJ5JJ8J7LkKTH77onjolnAETbOr9uddoT8boRcbly3a7uAurWUEyGUKgpQGKQR0I2D5vmWS2P20KUD3UBArQOUtfc/rhvDYP487q9zQKI2R10fQK0STK3aV9NfpwcUJkguI1n9/WuC57nVOkWUK2nDu5hJQVFVMZZ68rlnpBrJdb6QXEB7WwTvHHkbSqWMjlgUDquCjvY4XDYnxoY2YGRoFH5/QIIsPnityAuSKkqd/OuKU3ROxWCZDCd7ivH7c2PI+uBreQ69PjPW90Vde0CsfI0Prr+W57u/Nfb4G68hq3RrPVb7+2YBAH+unH71cYMvvzqbcS2WY6NYyWoHdnkBvXXJvJUwjqVhLqMx26xFiA03qfk6i6EUJ25aRppU/52pd+10uXDyzGl8794fCJu9RNKUxyNe1XOznKMtiiWqy61KRkkBjyOHDiGbTmHd2AjWj45h87pNkoUyoBKgqCiw2yyy569F6ltrDlju5craYzetAq73G9ApksLtlj30z3yWgP5r3PCx6wRUr756j5xPHdCNHprBOVCqekXFTknRcgmgjrvVKta1dpuCqMsJVyWPE6+/ir3334uww4H164bF/nY+lUawvQMbd1yBtKaiIO9pFSChVQgzc8r0clMicGdzackcHU4rYm0xtLXFpBrDsncJDmgVGzRmRbyYFqsozVGvgtoE5mgNy/mMQuRZckK96sLPFZ0cQ0HDBHQu6zIqYr9b0Cr4/Jf+Bi5vUEbn3P4gUpmsTlyKhqE6KFq0KOvU6fLKcYu6WnJBpieu3LUdu7ZsQDGXhlLIIuh1IZ9JCVCWYKvJrEqwYSQb+jZoOsvpCvcC8vy9kVnSbnaRDlsuLxx2N5598SXse+IZMZNxe4OYmp6R7+d0uOH1uESDIZ/LIB6JwOvxyDw8GdUzs7PSE+eGdvDIYTn+3r4B+TzKyPL6Z7J5uS4kpjKI6e/vl0oKWwjhgEdaC9cQ0EfHoJRzoHRQFVQuYxZugJ+iK8TpgK5vxKSF/asG9BqYNwK9HhCeH6CvBPxa4C4z+UyYLGJIZCEQK1Uhx736xut4+/BBOT/0jZ8cPwW3Q0V3RzvsFog0dTQcRnu4C+vWrZf7l0GwGRibQWqrgJ+EYv3x3gE63437tqxXfYOtXWNzP/zXAuh6ULZcZblkQJeSxKWwYlohxtrxS0u3tFYBRT2grwbI9Ser/lDMfrFpz9sM0KlNTSWyo8fexY9+cj+mZmcQ62yXBfz2wUNILeWkZ04N9lDYh03rN4BUm/EzZzB+5jR279qBO269Df1dfVKCtyo2uOjyVShLVm9XzZbC6idqrRviwwDoZYGKiszuf/bPPo2333pTMnRu3tdffy1GBof0nqnhX86WhFxn8bPWAZ0ldwI6M8VkhrwEC9o4T14t4PmfPYi3XnwafqsVQ4O9Ml8+t5RCQbFgZNM2eKJdkgETXHUlOn0DkCBC07C4uACrjW2BNObmp0SNrbe3G4nuTrEwTReYTduk/G4akhD+yjwu9hJV/f3OB9D1NalLkTIQJ6BXFZsA+t985W/ROzAio3OcQ59fTKKk6UpeLENPTMwIeTPI3nWR0sIaKlpJZFF3bN2Ea6/Yofu+59LwOGwoF3ICjCag6+0ms+O6XFXQR30NlCd5z/xfbvWKBRkerFQJVPzL/Q9i/68P6Ip2ZK1bVFF8Y+l8cX4BDpuKeCwCl90u0sZkV5N0+PbBg3IPMfNmhs4xzrb2Tjl/DodTSvB8P1ZtJmemBTh6enrg83nkgCNBL2IeN67euU0AvVrMwFItCqDrVrGXGdDX2ONWA476e3p5f1sNsJclhpc/YuXrLhXQve4AZmfn4fb7oKg2zC4l4fR5cHr8DO67/8fCAxJFtoqGYj4jwWAk4BPBq67OTrisPmzatFkme0SEicqKNh2k+d14Ddd8fAToKwH91CuPrZmhrzauYJ5gKdF/SAC9EczNf7fK0FsBOpXDeIKffOZp/GLvL2Wz7ervlYzqhRdfkpE1bi6z0zNoj4cxNjqKfD6Dxdk5vPvOEdx5+2347U9+EpFgFGdPn4bd5pANqpAtSHm1VYb+YQf0ioVgqHtf//lffFYydAI6z+/NN9+I7s7EigzdBHQzQ3dwzE8ro+pwCqAzQ3farQiqNlhzSfz0299C8uxxAfREZxwdiU4spDM4PTOLrsFR9I1uQVV1CndBP9e6/rTcFxWS5NIiTkJQmpg8jUwug0gkhJ6+bkRiHVBsXl2ohjoFTMvJ4rVZpWTOcjP78jp3xcjQJR0sLwOjkaEvtzt0IxEzQ6cUJ/3Zv/DXX8bgyHoB9MU0y/155ItlOFQrwtEopqbmkEqnEWefvVIRWVeWuacmJrF+dAg3X3eVzBKX00k4aaxR0pnilMFlq2AZ0JcBo7HkrgP+cjmejHarx4tkroCTp87iyaefxeTUrPT4iyUNnd09sFlVTM3M4p0jR6WaMDQwiFwuK46CbLPQwfDA22/LeCADDAI6z38wFBGAoFkI18bs3IIAOrUgWL3hlIncP6pVPNVpn0pA3z48ggp90H8jgL4cAjVj8ZgcIL01ZmbVuj+ACXr6ftwE0OVF9dyFBkCv40A0Kyk37o31GbrT7sHCQlIsn0kOXcikEW6LYSmT0knAzzyFgM+DWDSME8ffQSmXxkBPN1wOB/q6e2GBA9u3bJNRRJFopokVuS0kFlMYiFMOaz0+AnQ5O2biqVwqoEuP4RKUklol6Gtn2K1L7q3e32pkFvU3R/1ntsrQayYbTUru3Jxpn3r3t++RMlTvQD+8oYBIv7751gGE/FEBdFqixuNhDA0OIp1OIrWwKH7Cf/D7/wlXX3UV3HY3ZqanhWnNRzFHcwovilTLWmOOvhWgM6C4lArL+11yJ6CXtJKIiPzl5/5cAP2aa6+SBX7bbbegPRbXs82yTj6pB3SqWLsUWqcWUbapKFN3v6LB5bDBXioiO30GP/rGP8JZziKoqgiHfOJMlitrOHzyFPyxDgxt2CHWnvTjls+pKnqGYWUpnMIYigifMCtcyiwgmVwUUlkwHECsLYG2RD8UxSEldsqWskNOJjazdAYayy2j1QGdHBGz5L5ahs6SO0H8v336s+js7pf/J8udKoUknBFgQ5EIFhZSUrqOxTuklD4/Py9l7unJKfQk2nHHTdcj0R5DcWkBqmRcZb3kznJ/HSmssX9u3n8mIa6+j84MXXF5kSmW8fAjv8SBg0dBIZxMoYxQOCqa7nOz87Kxz83MSBZHi1uafoQDQRlfO/zuYZwdH9eFmvJ5mRZha4pjcAQIt9sjx3n8xCmpPFDFjJoFfM/p6Um4PC60RYNo9/uk5L51cAhaPgWlUpDA6fKW3Ot3p7VJvc0BvbEH26Sffk4f3ag6XCKgk0NKngbfjXr74pam2pBndSeVwr0//D7m5mYQ8HuRnJtBLptGPByAx+XC6NAIbBaXADoDMme4WpkAACAASURBVBHIYlXKEJPh8/mX3M2xtJV/s9wyXq2lvHoPnVflg1Jy5z2/ouR+8uV9a2boImK/4lE/tmCQBj4EgL5aud3MsuojIBP4a6BvsuSbADpTaLI2v/zVr0j/fGzDeiGQ0E94emYWPYl+mZPNptMIBr3o7+uT0tTC3Lz0C//n//GPkOjshF1RZcEzQ+fGVCmxzEzPZl3IpNnjww7ommIVQI/FYvj8Fz6HN/f/CnuuukIW+cc/fjvikeg5gC4ZtNFDd1usYoJTZK+VIGxR4HHZgUwaC6ffxf3f/AZCalV66HZVEYESu8eLY+MTsLr9iHYOIBCKijkINwECscjtWvXercNhF+cpThxwZpdjVvPzc0KW8/uD6Okfg8vjF6Y3lQMpckPZUvbSSVxjGb6WgRnkTV3gxChxG4DeLEMvlquivvbHf/J/yOic6nILoEdicaSzXE8WON1uFIsVjE9MwOsLSvZKQGeGzlI3dbfvvOVjGB7oRSm1CBs0WKp6JrUC0BtK6vVrchnQl7PJsmJFQSEpTsH3fvBDHDp0BE6XG3aHC/GOTimTc0LB6/VJxYCgzd3nyJEjCHh90j8/duJdIVOxJ86WFPUburu7pcIhpD3621utODs+Kb+nYJMozXV1ycgVqzvtsRA6gwFcu3uHAHopm5QM/TcL6KvfwWuX3HUOxcrHhZTeafO7/NcXmqGLo2BBk7ZINp+XaQ+3TxdaypdLaO/swLPPPo1f/OIhLMzPIhoOCFGykM0g4PVgdGgYfm8EWzZulvuXFRTeM/VA3ooDpVeQ65nmFwro+vevJ8V90ABd7iiOLJNz80EH9EvSYiejsk4lqNmCNiOgFRuUwaw1ZVua9dBZcqeD2j98/R/FtIAGLUdPHMOpU6fEAnJ4YEyiUm54brcdfb0sQ2mSGYVDAXzqD/6zqMBZxK9SH4rjbsVnVeWmX7gkQKeF4Qc5Q2cPnYDO7O2LX/o8fv2rN7D7ip2ywO+8844VgC7nj2YkBqAzQ1e1imTCzNBZcudp9nmcsBXyWDxzDD+5+58E0EN2uyilcZNq7+7BfDaHssWOTAGIdSQQjcZF7YxzsqzIENAZyHHtsMdfqZYlM+eceiq9JB7clACgjSnL3P5QWORP82Uqb9mljC29/fpBVQPQdaa7vhOrFnVNUhwHKhXVjv/1j/93jG3YIip1U3MLiLW1S4mfI458J4fDg4nJSfEW4Llki8CiVAXQ2TsnoG9aPyoldwI6efkmNJsqXhLs1pHezoUoY0rEDFEUK/IWGw6+ewqPPfYYTp86g2A4glA4LJkewZzjaAx2yGAnaPNx9uxZIVXxHpqYokqcDuIMeF1ej1RrJianRSGO7GmauSwsLsnfkpzK13GWnRWuZCqJRHsUiVAQ112xswboZoZ+eXvoTePw2i/OC9ANx73Vgb0B4Bsy9UsDdM58VuFye6X1Qb96BmO5clF4Q75gQIKmXzzyEPbvf0O0NDKpFFLJOfQkOhEOhNHfO4QNY+ulLWKS4hiImQB1foBeD8oNgN5U6c4k+n2wAd0Mfmol948Afbm/dDGkuFaAzg3msccfx733/Qt277lSsvT9b7+ll5e0CsaGN0g25LTb4XRY0d/TC4fdivEzZzE82I/f+93/IC5qUtrioWrkENmhWqkwlzVY0BefoX/QAZ0sdwI6S3Z//TdflHG/nbu2S6T/iU98HG106jJK7vWAbqGdDse6CkUZGavYHchT3rSiIeBzw0VRmKnTAug+pSQl9+TirGiCD6/fIBl9oWrFuycm0Nndh46OhDitEYg4kwubTUr5zB7dPi9s9GtPJ6X8zkw9n6ND1ZJIZnb39qO9o1O8oAtlTdzZGLIVy3p2WVuhAujLPWgd0B2y+TWy3E1SHAGdpLj/8r/9Ca68+noB9wOHj0qGblUd0t9kqT8cjmNqehqcEmMmLP3MclF66KV8Rkru27dshJZZqgG6ZDViv6mPvZrs9dYwxe+h6C0Oqxv33nc/jh49qpfE29qlQjA1PYt4R7uAOitYPI+0WKXfwczMjIA7AT2dXsLc3JwEIbx/2zo7JDN/68BBKcl3dibw6KOPYnxiStz3ytWKAAfXi1RNUBFA74lGVs3QyWG/fKS41meqJaBDN1+SxzlWqsvkxBWfVAfqlwro5tgk1y5JlQR11eGUJIEeB/0DvThx4hief/55nD1zAu8ePSLrn1oC+XQGO7btxtjwqJAaeV0IUNzf5J6t03JveqaamLGYr28uXftvFNDrSXH64lqW3rtQUtxq83PNyGjNiBi8UMvvY25kzcVNWt0y9T301V7brBRvvpYKYSLByujUbq/5+vLvWHqlEtXX/u7vcHr8LNZv2ogTp0/h1wcPyKZFAlRbtFPAXHqVvZ1C4nrn6CGxTf2dT34CkXBQJ0DJ0C7HlqhNxEaI7ucr5ghrlNzFeKTJQ4LXFj30tTkMrbW6W53/Vr9vNYcOmx2FUkGysR/c+z18/7vfwSd/+xMClgR0utWxAmKOrZkZOlnuZI4xQ+d5IGvdLLlblQqcWll65/d9/b/Dll9CVyiExYUZEbEhoEe7ulFVXZibS6FYBtx+P9o6OqV3yyybgE6f8VQ2o3tmiyNVTrTeCSSmIE9qKSP98+HRdUh0dWMhlaXSith/0snN6dQ5EzULT3PMkhEex6coFLNCbkoc0YXlTtETltxJivvzz30eFtUl1qTkHVDYyBcISYbu9fvh8QT0Dbmk30syu21VpPVTKeWxbrAXd1IxTrVgbmocfo8LWqkgLnK6foWu37Dag8ErQZllc4ItKxjzswuIdnbi1FQS//3ub0mWzU2dZdfOzk5hrDPACIUiOPLuO/LvwcFhFIpFCYAJ9Hy/gwcPCFDzwSBk284dks2Ty0CA4PmjP/qp02dlVJQBNoGCZXdWuJxuJzxOGzoCfvzOHbci6nDCY1egWjRolYJ4eq8F6PUz6qt9d95/Ordh+b9lsKEjIomPttq8tfk6/h3XLfcJnhN+t9qeYvSWuQ8WC7qsNP+f55n3i8erq63RvIbnbflxbuDf6v5udX+aDViOXepGNRZd2MjQuOckDgGc6+nwwTfxMMvvC3MY7B9A0B9Aoq0TN91wo3w3XlfzXHAv5Xde6/6XGKamqLR6Zm4Ceq2kXleOXG1aoBZAGa2u2mh2qxPR4veNJf0ajtVaavobrPa6Vh99QT30ywHoa53IZgC/WjBAINMzk/cP0DmHLkSOqt6z44P/5kIkC5hzr/d8+9uYW1yQkjs3p8m5GekZpVMZdHf2yg05cXYcQb8bne0dKJXz2DA6hhtvuF42Td29UZGgwdRuP19Av9Q59FY3fEvSSqvV2OL3rQC9vof+kwd+jO98+x7cdvstktHdcstNUvEwx9ZMUpyU8QxA59haM0B3aTk88oPvCcudgI5qCXML8/CFI4j39KK9qx8Lixmk0vQ8tyAab0MgHBEjFhK+rPQ7N+bDWcnhcRRyWRTzWVE60yol3V41nUNXT68oyfH7kOFNUM8VSiJlKjesmVXVAF3P20WhcA1At9gcyJXK+OLf/L/o6h3E+PQM2KbgWBx1zClmRFJcIBCRY83lS/J53FAddpvM03P+vK8zjltvugFBp4rk3PQKQF95CVcCu7QcDADNkmVe0moABIcLz768Hz//xaPyGp/fI+eIJXN+vik0wlYE7xeOgM4vJKUSQoXEN998U4SVNm3aJOBNgO/p7xNmdKFYFrfCRKJLSu4zBrmOnBaec95zTqcd/qAfXpcqpLjfuvUmhGwqnFbWNUooa3lY7byWzcfWLhXQnU5d05/nheVpLhfTDpYjiBSm4rOqOmC36zPfDAhpT8pzyxn9TCYnCoecfuHPpHRNPX6PxwCIJkS5ekC8yPu0HtAFkKRhqIM77yuCOY+L321mdgpvvrkfL7z4vOgbbNm0Ge2ROK7YtUv2Th4790wGJia4XU5ArwfQcxLI3wCgy5dsoRR3PpflfQH0ZhGK2SNplan/awV0jq2JohH0CNzs/TAi5abx+v5f4YEHH5RSH7OD/W+9CQsFFrq7MTkxhb7uAZFwnTw7LhlBR1s7evu6sGfXblGJSyUXLgnQW5HiLlVYphWgtwoIWi3YtXpohDSW3Gnpybn+R/f9Enf/0zeE5U5guOqqK0WUR66Jpkfwq82hc+NhCb3E60dddqUiJXd3JY8Xf/EQDr/2AhLBIOKxEKZnZ5DM5hDuTGDj1h2oaFbMzC4inS/AFwoh2tYOh9eLMjN+VMXXWebCGXRytrxYQCGXQS6TRaGYg1WxiIsYM/uhkTGE4+1CjssWNFknpm2kaAYYtrgiT2vIwopy2RqArljtcmx/9cW/xrU33IxXf7VfSHHUOp+YmkFVKyEaj0vJnYCezRXlfHHtkhRns1iRSycR9btx/TV70BbwIpOch5e993JxxWdL8mMqdBnHxGOWzdoQ/kilMkLCY8Z+8uwE7nvwlzh8/KSw110uh/TtRXSJyonUcCiX4XR5pAKT5LjgmXHhoWhaFS+88AIG+3qxdetW0WmnfSq9uZmVspdLMGCGzsAgly/Ke+WKuuAP70/Oobu9bvg9DsnQCegBC2seJQF03o8W1XpJgM5z2Sw7F0EWlmcEWSg9rK9P6hZQFtqmWsTPnYGfVq6irBVF7Y7PBHIdsBXJZHmf8JoROPl9ec4DQV+tL91srO1S709zykcv3bP9ogO6LjWtJzfhcFDaTTwGtgnv/eEP8PKrr+CKXbuxdd0mbNqwQc4RwZzgz0DMBPdW+8uyU1qDhGrNdW25bKS/1+qkucsN6E2z77oMvWkWfx7ZvwnqLUlxl5qhrw7Ey6WF9xvQ60lxa523+oW/4iZgX5Mzk4xKqZ9tlLi5OHmDPfzLR7D30UdlE2J2wNE1Xzgoo2oT45Po7xlEKBDE9MQksrkl9HR148ordmL71q2y+SscBWGrUtPf/0Iz9LVuWN5wGgVXLkEYqNUNd6kbRitAN4VlWEJ95dWX8A//399h85aNcu63bt2MbZu3GOfNsGM0pjbIcuf2Y2boJqCXCcLMblCFp1rAG4/vw+tP70OH34+B/m4sJBcxTuldjxdDYxvQ0d6D+flFARvapAbjMXgCQVRtDlEEZD9RH2ejAUZVtN6pbc3+Ifvp5EuwPUAddYqh9A2NwuZ0yugWZYKllGlcn5r0sJTmjJJ7C0DXqCxYqQrL/c5P/jscO3VafMfpXkZAR4X/T2Z7SHrhLLmb4EDRItVqQz6zBI+q4Oord6G/I45cahEOSqJqpYZgYnmErWZqQc93VZWMmfdEMpWRTZskqMeffQE/efhxaFUrgoGAfCfVxh6qTdoTzNT5IBeBAQ9dCs9OTMLh8nBWSsxaNqwfA2VqDx06JJ/DwJnBAqscXHtUimPJmq9n5kqWu7TCLBYEAj4JBin92h0J45O33SyAblfKsClcCSWUq9p7DujLGzeB2yXHSc1xZubMvMkLYNZNcCZgk0iZyxUkM2fGzqyXUxX8nvwuHNMjuDOzZSDE88zvx0pElaQbeazOfr/U+3MloBNeTT0GDijqx+APBuQ7OZyq+ATs27cXP3/4IdisFvzH3/732Lp5c23vZCDCgEQqRNQ5oCrmmg+TYbI6oK9kwC9LXdeugbH5XS5Ar5Xwm2m0rwLoTcG/yXl4TzN0WSrnAQjNgP2DDujMvJgJsORuEjn4b+lB2mz4lx//CM8+95yU27nZ0FqQgM6bcCmZEkAnY3f89Bkp8W1cvwHXX3c1hgYGMDl+Fm6n/RxAp8a7WMCcRw+9FaBXtEvTEWgF6C1Zqi1u1zWPn2uPY1vGNThy9BC+8uW/QV8/LWjjGBzsx57dV+gZUlVXiKvpudcBOsteBHRuHbRjJaB7yXZXSnht31688cxjiLnd6O/rEub5YiaLxXwBDo8f2zbtlHJpliNn9KD3euANhkTOlHa1BHRh0VPximmMVpFArZTL6xoClZL8bnZ+QbIbAnqitxew2qVUrpA5b2Tn5qnSz7kxtsZWzBoZOmtHDDR+9/f/M6669mMywpbM5GQsjhaXXF+UflVVl/T6LVa7BENcvyKqW9akh25HWSRg1w/0opBZkrE1AjozarPUqsNG/VirQTyy2ARspB9cKMlmzZL/v9z/AN44cAJeMtv9fqRT9CBXpBROn/NYe1yyNTkubvS5AgqlsgA6nQpJihseGsDc9IyA+44dOxCJxwTM2DNnCT4QCErAZDLlKbrDQEHvT3uEUBmlvkBbXADdBwW2alF66IpFQ1ErXRKgSxDeIAm9vAEr8LgD0j7geF1V3PqymJ6ewvT0DLLZjPy8WGQv2QafzwtV3OJKEqgwiOV7k+AXiYRlHzJbfQR2AqPLTfOf+sdKYDfNqVpVypr+3rz+tbc1AN3I0KUCQa2SKhXfKmLYQnB/8umnsPeRX+J37/r3uOljH5O9ki55Jmuba6Teo6DZ5/Ocrbwv9DVX25fqNN9XZsCGpKsR71xuQG+VoTfDx7VapvXf+z3L0M8H0Fc7WPNnZo/k/Sq5qy2CEfM4m2Xo4rVk0d2XzOyci5Ov57+/+4Pv49Dhw2LMwT46JWAj7XFdlKNYRm9XP5x2B86cPAWvx4Hrrr0W27dvQSwUxsLsjGyYYiSiOwYIKU4yDwPQdanP5iz3fwuArlBvW9OkR/eFv/ocQuGAMLXpK3/j9TfI9bEqOmFRjE94HmETC04bCWwWBSUyzEkyqmgC6D6LAr+ljP1PPo5fPfs4fBYLOjticHs9gGrH+PwCkqksNm/YLtkj2eMkw2lWC+wBP5xuPzSVLlSuGgudRj88APYPK0WdRV7IpVHVylhILmFhKYNgNIaxjZtFVIXe6TabU6C7HtQvFNA5qvaHf/Q/Id7Rje7+AVGK4z7LHnpbLAJFgMABhQxjh1syaJ4zHh976CpLweU8dm3fgq1jwwLoVTr71Y3PLY+uLUvH6KRLWpDqXBeHm67qVjn/7x4/gfsffBipshW+YExGmqZnJsSpMBDwoFIuIxDwS+bdNzggEyHT8wtSWXD7A8JaP3PqtAA6q1skVG3cuFFU8tgzZ8mdbZiZmVkhybFsT3MXklQ5g04SHrNFarnHIwEB9E/cciOcpTJQykqGTkBvNbbWqodubrr192E9oB9466gcY3IxJSV2h90lWTXXKZ1Caf+aL2TFDjgSDcHjJpm2Iq/zB7x69QEQQGfVj6I5LMEzm+c+JAH1iv3hPQT0Op34ZQlZUx9eB0yrVRX/A9WpyjExuE0kOnDi1HHc/U/fxMaRMXz89tslODFJk3plxSLXiMHlWo9WgG6ut2aZuklJuVyA3iiOc05ZvUXJ/TcO6DzA88nQm0UoHxZAZ+ZFUOFNJKU/WmRms/jmPd9CJpuVcZq3Dr4tJLnh9WP62FpJQzzUBr/Hi6nJSQwM9OCO229HJBKk/ZToH3NTvRRAX/NmOA9zllYZeKvfX+4MnT10G4lLmiaOZn/xZ5+VjXB4eBhutxOfuOPjul+8hZayOqDLOAz4M0XG1uh4pI+hVVHQygLofqsFQVsF7776Ml7c9zCs+bz00IPhELyhMKYIwMk0IsEY2uIJeEMhUZDLMyDwemB3elG0cC7XKe/P0jWnFCrlkhDiCOjUStcKGcmkSloFS9ksShULBkfXoad/ABkem8Vu2JzomTDL7nxwfE0CkxYZOrXcU7k8vvTlr2ApU5CAgVruHFujUhzH1uxOJ+x2N6xkW9tIvtI9pLn2mKG77FZUCxls2bgO29ePophNCaBTNrZqWMfqWTofppmF3kMloHMTVx0uuUZU1KO73dNPP41nX3gVvngvbOwHuxyYmBhHpZxHeztNiMTGDWfOnMLYho1YTC5hZmERHYkuLKYzOHT4qFzXRHsbSvmCHDPLzuNTkzh48CDWb9gk7PdDhw4LUFAKlmx3Kjdy5I2jbgR0kuKoFDfQ3oaP33QD1HxBlOLYQyeg023tUkhxcq3qKij15dFq1YqXX3oDRw6/g+PHT0q5PBAIwet1S0mdnIK5uQUpuTPTZeWCz2zVkExHCeGR0SHZZwiIvb296Oho14MxkVDVA119wTQrudfLwl5gnk7rVfO9JeGgDbcB6IbIL33qORnicDvk+6WzGbS3x1HSinjhueehlDRcuXu3rDeW1/k9eMz8t2mnutZRVerMtfS9aGWGbgqj1btK6q8zPBfKxv3UWEV5j0hx5v7XLAM3haPOAXqjyvDeA3otr18m39QvUJnhFa1p3Xe72TMzTPP3mihN6a9nBKez1HWTkWbPq0sfMvLXxfubZfhrLQbmEiQlrR0BrrzgjTeozDIb2ThPvsyIs2dYKMjM+T/+4z/C6/MhFI/iiSefRKaYxxVX7ZHyUjFbgNfpQVskJtHo7p3bcccdt4tCHGdtvS6nLE8d0GkJqNsC6j375bE1Zgm6re25z7w4TX8v7ZLz+/7NztF7BujmHHPDs9yQht1r4zMBg/7LNExhpM6bhwYt7L+OjgyJVvddd90Fu9Umc/tSchdA19nhcu05ckg1P/aKK2VRuyKtx2+zImQFpg8fxBM/exClhTnEY2GZQw/EIkgWisjmS8hnNXR39yMUi8q8d4HTDiyFSsZegsXoBYpAikKSUxHFXB6lYkEyc6uiYWZ6CqqD/XIIi7u9qxsjGzaA/W9asxreanIJ9POtV23EloaKsHV2vXxNbWyNc+pOF85OTeORRx/DsZNnkS9XUIaCDRu3ilFQLpOSrM7jC0jPnr1vM6uRAFUBvC67gPiGkQFs27AOpVwG0ApwO51C2NINV0zAWF5PevldQVGriCoegZiiOVTO+9nPHsLhd06gs19n9pMUNzVxBqVCHt09CQlYTHJXrC0uZDj2vzu7uvHyq6/LnDlL7HaLIhkss3H2XDkx8Mrrr6GtrUPAhtKvVALs7OgSURnuLwMDA5LFC3D6HGiPhjCY6MTHb7oeCn3scynYyV2xVATUzQpJTT+do6NSMtH3sOaPRr31lc5Y3NOi4QSef/ElPPfMszh15nTNpY/7GpMdCuCQxGcmPpzDP3b8HfmeBL9P/eEf1qRSWVmh8Q+BnbeR6Fs47ecAur4fEH95hbg/VGWf0fUEjH8b3I1l22y9StT47xopTfamekDXgztOabCKwPWt2HQ+gJAVCfAcrZudR3cioY8aVrhO/JLsSNXzPKRfdcDTgXw10FxWOm1wYzOCTwl46ngotZ53A6CbK7xRoLdVCFSf0KwG2msButzLa4wd16C53m3t5EuPVRs3Zek5mkpoNUPZ5hu/XOiKBVXeABf4zDnWtfzKW/qZ10Wfq5XF1wIcbkTc1HVpjLUfTVsCRqmdNxM3Dn4eyTsUujh85Ai+/s1/Qk9fLxYWF/HCyy9hcHgII+vG8M4770ApV9Ab75BsnOUysj55Q4qdaj4vgQEXvfkwnaoaj3StQKoWOFHbiwHUimdjg6nre7Y6D+d8tjGW1ezvWmXoUoaWR21Lqd2gvFHZMyRYcxkyGq8wy60wgtezVfpouzweVBTKrKr47ne/g31P7MMVu7bJPO71116H7kQnbIoNGZbwVKe0OGhuQ8taauMzqCnZFGg2zhxTPVCDk6NWVHqbW8SD3/sulsbPYtPGMWTzGaq5oH/dCCZn55Ev2eB2B+EN+OHx+mF12mXum+z0srH7MWAg6cnlcMJu08fQipTKLORkTp0VgXyWTOy0ZDG8n9q6uzGycRvmOKcOartzPI3US92xTNdP0NstwqUwzDv0ihklPRlA07ePX8iBb3zzHpyemEa0vRNL2Rx6evslEJ+ZmpCNv7OrR5TuyvzeLi8WU2m4HXZx9tMKOTisQDzkx43XXQOUcvL5BAt+B+7yEtgarnD6s95PJ8nLGwxifpHz9Tb4o3G8+OprePzJp0RI58zUFPoGhiTIITAHfH5MTExIwLtx3Xop/5MQ5vH7BOAJZCdPnsSJEyexefMmRKI+zC/MwmpREY3HhDT2zrFjmCKDHxZdy93uxPDwKH594C2MDI9hcSkpPy8VcwgF7YhHfbhi8yZsXjcKl1KRDF1FWdaBKRwlwaCcfZ2xrwMIuRmG5Kai96/N0VVd7EcXgWK1jqDMa8PjNM1HJCQzArYXnnsGz77wvAR9fB115vk8MTmODRs2yBqWaRqOwzpVTE5M4/Dbh9Ee68LmjVvQ2ZWQ3weDfsnaPT43FhbmJTOWagud8gyCHLUr5HMEnejJp4cqDOYkw2aLRYIVIkrFSNh0rhQDGf15+Y6XZV6X9S7vuSsxg+u08WEKJV3ovmO+3pQUFlZ9nfl5q0RD/3uqTK7c+xtB17yefPVqAY2p+S47WF0lph4vGt+z/nfmWGstkKgD58ZzsmrAQh2IiwP0plv2xV4L/QSxDLrGO7QChPpS0kUBuoWLuPVXaAbojHBZQrU7qcWtj48wk4jF4+L8REnL6blZibTo1bxx8ybpJZLso+WLGIy3Y3hgUPp/JLfwpqz3BT6/hXnxx2+ORbV+h9Vf0er41urhy03ScEOtFjCYwaUZtZvPjG4rVV2ElKDJUvtPH3oQP/7xfdiwcZ2U3K/avQsjQ4MyGphJZWCtAA6bnh1USlWIuYkAehVlqupK0FOGk46qFJfJFPDID+/D6cOHMDo8ABaUNIuGjt5upJilF1XYnT643G44PW4hXyl2m4Ajpxq4x0hFxdjIKdXKB0vZJNjlijnZaEu5FEqFLPK5lAQNwbY2jG3ahnzVhpLCoIbkJt3VjJa/NknNq9CsnFHXQUXOp9EC08cRFVGuy5UqeOgXe1G12vHSa29IKX/9hi0oanrp/9SZk0h09iIQicrxUkN+YUnP3INejwQbDqWKcMCLW2+4BtVyAYqmwWm3oFQpGT7tuiOcSCDXfNDp724DQ9JsvgJnIIhi1YJHn3gKL7z8ipwvetG3J9oxP7co5LW2WExK5IsLS9Lr7u3uq42DsmQ+Nz0r9wfvk87ODniDTiwszoptrWKxQ2dZBwAAIABJREFUYXFxSTJCJgr8HnY7x78c8AVD4p/QRvMZhwN+XxAOhwKbkkWiLYhd27Zg48gQ7IqGaiENe7UMKzQ41DrWNoMUcgIommJMS9BkRKPsaZF2xvUiTjqYccyMlQP+xwcDHFOv3KYyICoh1t6J8fHTeOqpp4QzMDMzJe+pa+rPyvlwOlThhfT0dElmzutsqdpw4uhZxGMdMjVA3wD21TsTCUTiYRHOyRZy4tinOvRxOK1aFbloVhBLpaKU9esf5/SSz1ELWkk6oj+8ue7M92m1J6y8x9fa/VvvSsItMh4XDuhAmQnoKoGA+bN6QD8HYA2yqnkIHwH6hwDQmeEzm+aFJ6DzxqVFI/WoOYNOyUM6QPH3VInbuXuX3EzUPl6cmcOte67Gru07MDA8DK1YlFIgNytm53LTGs5DrZf22q9oFpC834AuguZrPET61BAn4XkxJwkkA6IWv+pAJp+D1++TnuGvD+zHN+/+BoaHB0V5rK8rge1btqI93oZcJg+tUJRsnYEYs+YKldRkDl1Dmd7XFt34xF7W4Cxr8CgWvPzwL/DaM08j0RZDW3sEhUoB/mgYFqcLuZINVtUtJUWbnf85YLGrwm5nuVFyH/bqjflXkUjlcXPe2GpFvkQJ4CLK+bQw3jPpeczMzcIXCmP9lh1QXH6UaK8KZlpU6tAkO7YSPEiIpBX7GoBOKVm3P4TPff5LiHV0oaBVsZBKYzGZQUdXB7RCHoeOHEQwEEWitw82m4psjuuzLGIuXqcD2XQKVq2EkN+D22+8ToCuWirBZjGUChWCSx2gSztAf1hsdiykMlAdHnjCEbx76ix+vvdRHDt+UrzM2zraJfAaH58U4KJKHDNaAjrZ6EF/SPrdvO4MMI4dO4633npLjq2/vw/RmF8ydK4DAv3Jk6eFE0Bt/eRSWljj7J+zl/vO8WNCLmP1jNmoy2mF01ZCX2cUV+zcgdHBXlgrRaCY4dkG6JNgsKilosxvpaiosBTMaolMT1TBKhOvjZAvDaa5mTGy1y0ZsqZJoJHN5nQb1xLn3Ck2VJHAhtWHd999FydPHpfqBBnufJ3X7ZTvxb45s33ajPI/p8sOjf4xJRVVjTPcdvgCfmkjcN13dncI+WwxlZRxwHKlJExzCX4tOvOeToDmnLx5CzbuE8u35urs4Q8DoDcGBPUAv6aw1UeAvnLn/k1k6GuBhWxCDeWjZq9vBogmoPPCM9sQVaSKBqfLJcIX9EAPhIJCjDt+6qT0/UiS4iZVzOTwv3zqj8Tikz1WZigst5PcIwFCPn/OnO/FAvvFAnrLDLsuul3t2Fr+fa3kvvo3E+Mag/VqPtdn6HTnmk0uyExurpjH+MQpfPGLn5exQG58sUgIu3fuQl93H4rZIsoFkgyF4y7nWEZjOH9t0VBixktA12jaUhJA9zrdOPbSC9j7wE/gsVkxPNKPvJaHzaUiGImjrHhk5lwc1kgqU20CYhRFYR9dRhotNliM0phGezKD/StuYFpRxtdIjrNZqgLoE1OTMstOQFd9YQH0cpWZolUAnRm6DugaqiSmrQHoBGaXL4j/8sd/glCsHVt27MKZySm8e+wUhkaHUMikBdCZ0cc6OnWpWcUKp8crWR971LlMGkqpgIDXJSYtDpsigK5US+L1zpaV8DyMvr7+rJfcWaamsI0/HENJseCp51/C8y+/KtkzzTtYGmaAOzk5LeeKVSqCWzql661HQlG5VwiAzNhJcvvVr36FsbExtLXFUdaymJqeENDmujj67nG5l2KxDkxOTWFhYVGCBo5n8n04NjcyMiLuYEGvEw5rEUP9ndizYwf6uxNQynko5RzsFIwq5eBy2IW7IgMK7CtXSZKz6MIpHHfM5uS4Cbb8j//PNcXMXJ+htkhLg5yYdJo6/npQyns7l88LuY1tF75WL81TLa4ijnwcy8umlySQYXuD3497gwRaPjcsVRU+RwiFAi1HFcnomXFzEiPR1YFET0J3xNNK8r78jyVi5ggisWrTVS6Fk7FKuXjlHflvB9DrKw4fAfoFIM6HAdCl5M5sxWYTQGc5jCV3jgA9/vjj2PfE49h95RX41f79kknSMIKbP2/W7Zu34D/9zl3C0mUUzpvLFFTgDWZmoxdwSpu+9HIB+iUfW5UEyebvom84+qPxO0gvj4FQOingk86lJav53Of/UjLwkZEhRIIR7Nq5E31dfahwJElj2ZoD58YcN5nASkXAnD1vvRVNjXcNDjpGqU4snTqOB77/PaTnZzG2bpCde0rgI9rWCYvDB6huuW6Ua2Xpnxkcy+0sAbMKQHCn8hcfFaPkyn64mdFRPatkMKvz2ZQonqluNwbHNiLQlkCpyilwm64aRz1/A9QJ6LCtDeh0f6M+/He+dy/y5aoo6508O47BoTEEwgGUclmMT55FJl2QGXXOOzPb9QaCcrzRYEBK7gR0v8cpgO5xqrCICTsBSy/9LwO6ca2Ma0qhGs7BewIhHDl+Cj/fuxdnp2aEbc/AlsRAAh6FVKgdwMCMPXSWsIeGhgRI+TOCMUGRvXOC2s6dO8VbPp1ZxPHj70oAR2LciVNnDBnZsPwNS+4Eutm5pLS5yOynshzXVVdnHOXsPNaN9Aqgd8QjKOczsFVLwhkoE3Adqpxz0Skn9FUUIRXy6xMcY8GwfJ7ZJ+f6I8F1aSkt9/TSUkqe+TOCvB7M6dk9Q0n+P9+H5XG+h34uMsjnc1KxWFick+PmvkJ2PoGdP5d/9wwilyxAtTmh2vWKD3kkDJRisYgoxVE1T3WoAvQcHeOao+sfq4kEeAfXbcP9VX+vtWJZf9AzdIoa1QN44/+vVSE1R0k/KrkbC+g3AehrZYh6v08vF7Z6NANEGUUy2O28SZihE9D5oEIc9aYHR4bx6GP70N7RIWVEltuzqTT+6FOfwmhPL/IZHcwlywNqmbku5ai/16U+Lhegt8zAW2TwpJ2vdf7NHpZZdq9/JoGN4i3Mclm25EbFksvXvvZVmVEmQ5gWjayKDHT3C6vHWqFCnBVaiaYRJBnpZXZShgQvjYoNM2CVilxkNBezePCH9+LYwTcx0JeA3cHs3iKz4jZvCBbVCbvTJaV2ha5TJByRRMXeuY1TD/ooGPvoRAUGahw/4obO9aKVC8inF6Q3XcxnMDs3DXZwI+1dGNq4FSWhZ1EGlhl6VUruBHXJ0FlybzB1kAkio4eeZYvB6cE9//w9HDx6DIrqED337TuuQLwjjvTiAjK5NNKpvAB6uayJqhszdFaMhvp6hXluKRcFyD9+8w0C7FQVZ4ZONrbQxYx7qEaDMnqvhVJV+teUm33y+efx+NPPioUrqwFkuzN4ImCxikE5ZLas2CtnZstMmj7m5owyAZ0ASYDnaws8LmtFAF1kQ70enDlNO9WsEOEIjH19/QJ0i8mUCAAxUOg1vNO7OiLwqho2rxvGrm1bEfR5kE8nJTt3O6woZjMyD29jGd2myrXkcbLcTgqgrMWyLuBCIOZ/LJcTvLPZvNy7xaJetWNAR2Dnd+WzLkvrRCgSlioHH+aoK1+Ty2XlZ6rdKg5zvBZ8H47amWOQLqcPPmcAAX8YTpfD2EOs8p5BtqBUVqDKUJ12AXZq5fOZQQGDTMad1BmoB3C5n42pEpbmW7GsPyyAXg/k9SX3jwD9ApDnvQD0ZRmL5izDtQ7pvQB0LgDeIIzOeZNSEY5A9Oi+fUJy4QbLMuG6DeslW2DvrCuRwMdvvwM2zlyWNYmczRKwaU5gqiVdwClt+tKLBfRWPfz3AtDXcovj55ukuPrSu3wue4A0N7CZhjicSVdxzz3fEjLiwMAg2mLt2LN7D4b7hgStLRqnGnRPeW5Y5SpZ5RVhppv8HxLPbKIYVoZFGNYePPPT+/Hac08hGvQiFPBKxkOxEps3IL100Q6365t+1aZn55KxW/SSOxXfRKPAonMjNCrGGUGclYYhmUWUC2lUtIJs+kupHGB3Yc8Nt6CsqCgpqmSJMsYofXSZZRRG8lqATknatkQP/q//+v/gzYNH0N0/CIfHi2AoBl/Qh0xyUUh4+VxZxuV4XLNzC+LPzlJ4WySsj9dRUtSmCCmOpXcHWwkMgyol3Zvd4AbIOJc8jHE7xQK7y4XTE5PY9/TTOHT0GGLtHQLy1MVPLyVl/btcHsmwWcbWBUbsUlpmVYJAaRLJOPYm5iuFAjoTHZiampBRKDMQJrudQibUROdrBgeH5JnHo8oIITXjXVIFiYb86O8MY9vGMezYshluu00CHKdqhcelCqCT5W+uQR6LqALmizJLzzL50cOHBMAp/8vrJpoC7I9LX72Kcknnw/A9eF+TtMfX68GkgpGxYRRLBcwbWXgikZDX8fi4xjm3zXVDdTUGC9w/unt7ZGKCVYCgLwqf21fTDmAZ3cMx2YAPdpdTglxOifC9yPPg34dCAQmK3B6nBIjnAHqN975MtjxnYzEY6x90QOed3gzMW3GYPsrQG1bF+w3oeq/vPNLzNebczbErRsO8UblZ8ObhzfTEE0/g9TfekBuREfbA8JAQVhhBX73nKgSYEWWzwrg2I2GCuOk8JC5u7zMprtXnXyqgiyZ5bS723DlXjjFRyzubziCZWkJyYVGe+W9WOqxOm/iN830S3V1IJDrF//qBBx4QVrDX7cc1e67B6PAYUFZQLXMAjDPoLIdzIiEjo18yr2rMnvI7EdCt1TJKqTTCnXG8/suH8fSjD8OrWtAWCSDEz7QosHn8UCid6nDJhsm5c5asmYVaVLv0o7lnSondZoeDm7tik0yY15dmIm6ninIhAy2XhkXRkE6nMD0zj3Sxipvv/B0BdMnQLRxb46OiAzpzfNMJrAnLnceQLWpCiptLpnHizDh27bkK3T0DOHDoAJw2KxaS8yjkNazfvEUkRSenZpDo6ZXMmCV5sdwoUw61ipuu3SMZuovSxhyDoqSnqRMg42ocazJ6zGSeU5NBq4gQzDMvvYTFdBqdPb1CGqRyW5HypC4X3G7vsoUohXhUh9wHNFXRM96skEoj4aj01jm33NYex4svPo9QJCijiNTZp/kLAZTVEAIu3daY4bIiwp+HQ1HJXLl+Eu0R9MT82LZxFFs2b4LdasHS/BxcdpuQ0agH4bI7oJXKEqxTzW9qcgZnJydEmnUpvSTiRARgtgz4Gn6mXoHRwZAleh4/f8fvQ8EYCfrpvFfIwWKj3K6CuYUF6ZVzRI3vwWOm/a4J/tS35/oyDWYcNlVm++1Wtx6sWHX+Bo+HEzehoB/BUAihYJCO7oaMKoGd8906gY/rnFLT5oMBbj24LwfaqzDR/w0A+spzcW6u9K8S0E+/8kTV1Mw1Sw1mRnQ+g/3LfNYLzyN5QvgZ0psyZunMk2gChdnDaca+pP1jTYFwlUNoBTiU/zyfR1NSnNUqGQX7ehJRp9NSVmfZ/eWXXxZwWUqlpMfLG/nOO+8Uz+YjBw+hs6MDGolvxgGsPme49gHWX7PVFmArQKY15WqEmNXO22rXoP51qx2/2TYwe+GmLK7Zd2TPj9Kg3DS5HhyqXTYkXlMqjB05dBjHThzHsXfelRItNy6WHPl6ltrdAQ9mF+ZhF2nJoswmU2jmoYcekpnvoYERdMQ7sHvnFeju6EE6mRYZXZ+HAhZZlFBYAUim0pTejtFAaWBfyIeDzz+NV597GpPHjyDic2PrhlHJyOz+oIA4S7ycQSeQu9xeuHw+yYQLxYoIxlAVkPcKM0SWh1kxF+cvEZeBkLEI6ijqDOjFZBrTi0sY27ILfcMbUKhYRKBFqgnlMjwOu4wfWdgzWKXkrvvcK8JWJ8v9M3/2l2L4sv/AQfQODuGWWz+OiekJnDlxXIhpkxOzQsTz+wOikx6KxvTQgZMbqg1ejuJVy9i2YVQU4wqZDKqlvDDeWcIlW1sEUFRdzYz6ACQskq1/6J138dbbB3Hg6FG4vD6EohFMTk/p0x50X6ORkcMt1RXTB4HjdrL/wCLKb5RN5prZvGmLnDN9vrsE6veXymWMjY7ijTfekNI2s09eG75XLBaXgOH06dMSWI+MjEkwkOjoBMpFbB3rwZb1I2KzK1LAFgrpOMTidnZ6RvQCmC3TzY0TKJRoJReGq0M1Stpnzp5CPlcUQOZ/PDaW3AnK1E0Qs5hiUd8n3D55Dc9VLk/nuf+fvfcAkvO+rwRf5xymJ+eAPMiBSCQoKlu2LFuyvLJ9DrV3V3Vr3/nOV3d7dypf7a7X2ZbP63UoW7KCvZIoypIoyZQoUkygmEkEIhJ5gMEMMLlzDlfv/fsbNIcz05AhmpStrgJ6pqfD19/3///i+73nRTxuyvXEEPQO9CvwSGdy+kz+LPIugukslkBS9CpoccLvCRplNlZMHA74fR6JoQR8fgULBO3y81lqJ8qdFQOOd6qHLxxETeBRVgYCAb+Oi/+U0bsddSU3Y6dNZekWDkDg1CZTKs1H2FYfW2v2ehFsLaMj3ux1ls3n2Npqt8b3WWonF0WTbtOHLPc5zdLJxnHUxu9562dzXax/tmsvPSFimeUcajNnaA5w9ROy6sm6Q4duREpWPyXNvsMPwqEbXuiAvip/pvNm2f3EiRN48MEHVYbjJt6+Ywfuvfde/UyjEgoGYSOK+01y6FZgtto1WAoyXylwWs7pLw0glnPoNKz8vjIoVSpJpWUw1PMMGJrHMsdpqhAwKEBVrWwax4+fwNGjr+DGjSn1+ogG5ngTMzdLH5qztSw5p7MpZS4TN67LeLOrzFYHyUM2bRhFW6wdd+26C2sGRlDIlsQWF/T6UCwXFh26rcpRtjp7hLWu2aOulBEOuJCencLjD38DF48dxUBnK/raW6RtHoy1weZxidKU2SiR7S4fZ9KDcPvppPwqG7NUSz5yMtYxOyXSvsjSMZnpSMhEmtVCVg6dxj+eTGJ2IYP1W3dhaP0oijUnClRt49R6qQSfx4VyqaAy8koOnSEEiWXINvcff+t3kMwWcOnquBz6vv33gIyNRLGTdOT4sVOiiO2gpns0Jl13OiAfUfuoaQ6dc1K7WJ7esRVVIrg5j14tyRHy+tnJyMfzWmIfvgKHy8OLiuMnT4m7/drkhKoWwZaIgjCSyZRzBWWRdHTWeJccOyscdjvOnD2nez6fDmv//gOL4DGiuZ955nsqK+/cuVMZf9BPYJ+jzpLG8bV2rTeuB67hdWvW6/zSyTmrRbxz3zZs3bAW/b3d2qcL87Mo5HKSLZ6ZmsbY5cumkkKGP2bfZdNXLnLdlkuYX5jWmub7cRyOjp2Bgxyiy8yf8zyyl86fWfUwhFE1URWzM8PAhv9YDidHhQB2ZUqN5k2wazn0OomT1Z4jgNHrCtTZNs0uFyguFALn43kewuGgwW/UGSH5M4+Bf+PnEBTHfcnKIacIZLuoMVAgSZZpHVpjbqyCGQzLLaCq6w6ZJldrty11YMvZsX/NDt2cH4PlWNahN56w23EG/xwOfbkIyXIuNMCK4Vfx6c0cOstd389t6ftpljiflyPhsdIocENx042NjeEzn/mMym0sE37kZz8q5C6jcW0UApyYnd2BQ196zZY62Wbfv9Ghfz/OfLn3Xc6h02hYDFq3onyWJCsyVg6PWxgDn4/KUcD58xdw+PBTOHv2NSF9N2zYKAfN+WhmRCI+KbEvSLQwmZ6KiyM9qUxSxpsldAUOhQIioajYx7Zt3obN60fh8wTUS/fYzchYmTKZpMCkQxfzV50oQ4aqjIJKzWW0t4Vx+KFv4MXHH0FfLIIAlaNcDgRbW+R8ON8MjpCxgsCMPRCCx8sMtdWAqCp2FBm81eziTGcfv1SrSAyGAQodeq3IDL2g444nU4inshhYtxkjo9tRtrlR4sYlELBUkkoaUcqNN+v8K5OrZ+h0sLPxFH77d/9AKHfSrK7ZsBGBYFTBEFHs/P7Hjp5Un5sOfXBoRBk6HZGtUhbJCYqsIGSxZ9uoVNeIcrdVimJUM8bfZOQ8F/kCCXOMugjD1e89/zxm5+fEUJcp5FWBSWbSyKUzcMOOjrZ2laI5xsXrpwqN0+ghnD7zmgBwpG31eL3YunWb+tdnzpxRVnny5All71u3btVro6Gw2lvx+QU5KTINMqi8dOFinaimf1F8Juh24L/7yPsVnNltNly4cB4Xzp1HIrmg8Ubu66DfAMlIc7t4fisVJBNpIdBPv3ZSjpq88Tye8fEJXLlyRTZgoH9Is+UE83V0dImSleeUGT9bLpVKWVgMZuo0YaxmMeAxDt2026hKx+SgwumIOisdJyhUMq+zB5La2BrlpB3i92aGzn3H3/l+NYI8XS79TfYJRkedrQo6dNojKyiJtoQVRHOfmSrJLQlW7nvLqfN1HmoUrHJrnin/y87Qm9nfahPQ8HI2tfExi6jTqrLbSP1qXY+l5dulzmH56/bmZuirHdPbwaGbMRBTAuSx0nlzE3GDMAv/q7/6Kzn5/fv3q9zOzU8DxB6Yzm+dMnNpNLrc915t49xOBr3c6y2HvlJLoVnAsJxDafwuNB40jAaYZKgwec5ofDkVEOloB8lPWJ48cuSIRv1oBNm2IMqZWY81CqQxnoUFGUUGBMzoSfxBukv2G2OxKFxeIsqNkSFJB6lemYWsHVyDbVu2YqB7UGX9GjMgOkQ91WgQCAFPh16nvST6nU6/Vi2gpyuGSyeP4OmHvoHS/DQiDgciAR/8kRAc7KHze5HW1eFUlu70BeDwehEKt8BBkhk7xSnYU+XcEoMH6pRXkFcvsgonSUxKedQItspn1QtO5kqIdvZj3dYdsLkDcsZUlmMGxdIqx/As7EXjJm906OpnOz345N9+VuNrHFvrGxrG/EIKdpcdCzPTCEWCmJ2JS80sGAyho7PbIPidTmXw1G8vZ9Mo5TOLDp1McfZqCQG3HZlUQgEEwW/UXi+WGG2RAteFTD6Px546bCY/HHZxBjCA43rgpIff6UY0HBEIjteZWTgrN6xocJ8Qg0A8CpHvnBIh4Iv76cKFC+gfHMT8wpxolBkw83hboy1aS2Rv5NohkQsz5rmZWU090DGzmsbz1tcexc/++H1oCxtnzQyfZXW+D/Et2tOVqrJWvo4ZumU4uQ5v3pzEpbFLyoLp0OkQGcRPTNzQzz09fXj22Wf1vTg339XZo6kXUteGQhGt07n5GX0mgbLcg6rsuN1q0xHTwQpLuVKRjCodu/aW/rdKrTatZ0uumbaHYk+0M3w/OnbRzlYIPDQ69AxQWHAhSx0dO/cas32OAfJ1w8OD6OruUKBpAH7luvyplFDr5XfTl/9Rhr66fPidOvSlvnlpCd5y6CbIqsI29sJjtZU+lE9q1oN9s0vuyzkUK9AQo3KdbnIlZ9fshDrYNPs+bksjTsoxyrkQJU1axfpMOo0CH2eGzmzxZ3/moxKFoCGgwSrkSCrhlaLV0ovW6BCbHf8/1ZFbn9nIFLdSht4Y2C19znIRZOPxW9E/1xHPB88Pf2bZjyXp6XgcF8eu4pFHHhGIkMERsy1y2/P5NOQERMkoz80pu0km8xo38/lYSjQqVDRo0WgE4VgQfX09yobUo82m1Utvj7YJGLd106jYx8jlzrl1p4e9ZsBZNQ7dUaGHt2scjvPpNVKrogi3rQRvrYiXHn8YLz/xXfQEg4hRqczjUe+c2SMz8xorLzSwHr8Bxrl98Po4KhQUDSpBSSxFkKEuVymhyLl1jhZVirBX8qgV8xpjFMiqWBOxzMZtu+D0h1GuI/GZmfvqGbpFJfu6c94wtkYK197BEdz/wFdw/vJVgeI6enrBkXyi3InqdrjsqiBQf51tClYWOL+uVonXI/32WiGHYi6tHvqendtELGOvFBELepFKxGGn/KrTKUU3h9urvj2d+4kzr+Hp555XwOMNBQTAY8BBKU1mwSFPAM6aDbkiHUcFAWbDwYAQ3ASftbV3CgzHdXbX3r1Cg9OhpzIZ9Zz589lzrxmefLcbbbGY5tj5c09Xt7TEU8mkmTvv68P8zKwZ//L5sXPLOrz3wFa0BslZH1hkJLScIz+T1TQGpY46Sp2wRO5bjnvNx+fUtuDIGBH63BsiwSnyPPo13WAB4ojYZ0DHNhwDg6HBEWmVk3xqbm5G8/Y8bupA8P0p0kOQW6lKqlYSzpRFWCWO/noJntTBlFElBkH69RyTdBhlP1ZM+J0Hevu0D4g54fvGIlFl6Sr9OyjhbBTOnA63KgXUSYhEQuqrU4aYFQQ+RhEeg2cygYdVKnc0aQL/a8/Qm/lPi8v9dlzQUmeuVKRe4FjM0OnQLYNtGevGfnqzA3orHHpjyf3t4NAVGVUNuIz/+DvPG43KY489phLgT3/op/Q3Zg+kt6SD4kZiH/QH7dCbBQGNi8dy6Ms586Xvs9xzmjl0SwqRr7XYtPj5ytCKRXzpwW/gqeefx6XzF9DV24MdW7dJiCM+N6++KbWur02Qw3tOQhODff3o6O5CUCV6GzxupxTDmOWMT44jn8+grT2GNWuGReJTLReVAbK02NXWie1btqK3u0+9WxpPu4+D3PY3OnSbDWU6c2cVDmcVyYWbGOxowfXTx/Hw/V9AoFJBWzAgBSmWiN1+n4BxZIurEQHu9sPm8bJZoMCFM8OkhaXhZDRSLVaRZg+fAWG1ACclRqvso+eQIylJvoBS1QFPpA2jO/bAFYjIobPsyjEzEp7Q0S7n0BszdILiGFT86Z/9BWYWKEGawMDIGgRDxHmU0dfVidn5GWQz5KUvIRpt0feYXTBkJt3tbYZulmxj+Qy2bliDnds2q4fuqJYQ9vL8c7ojAOrULSSzCEVjcuhTcwv45rcfxsmzr2lG3BcOGq4Ahx35Yg4u2NHZ0i7GRAqwcGrAHwjIOSXTGaOBUAXOX7qI3r4+HDhwABM3bmB6dlbOiZkmnR7BY+wR01G6nU4FgXRazDxrdbIWBifMPqcmbyhL3bh+A959zx7s3kB2uMwiN4CV6RA8xuCTn6Fx0kpFa5aBu/TiQcBhBsFgQJz4XIv8fD6HOBC+JplIIUbeiTrCnRmHD/+nAAAgAElEQVQxA3qe12g0JjpXBqgayXO4FNCePHNa4ECC7wJRAjeLKFCsqVRSpk5HzTXAY6PDZiAirvh65Yt2R3TJFZbMS+ikXG46bXTtXS60hEk6067WCs+DrWJbHJFjRYNAuHh8QdUDZukMjO12Q4DD0jtBcY2O/UcOffUMvZn/bObQrRbHSpn6rUqN6aPbrjz/XWXo1j8r0rec+mrUd+ZDvr8Mt9GZ3A7KvTE7XJop6pPJmnUHPXQny7a3cVsaHVm/O9kDrtYRviSLcLkXS3Ms7ZHghCVi6nPz4tK500gwYta5XuxPWYpF5mBut+TeeN2Wy6SbRchGOcrcVsr2l3vf1YKQxuOXpGUmI+NjSC28cr5EJJ84cwYPPXEYE9PTQvzf9853IhqJ4MjRo7h44QKcLhfm5+ZkyFpjMezavRv3HjqEDRs3IhwK6ez5XG7Mz0zL+RNEd/XaZVweu4Rzr51Bf38v1o4MYQ0Ztmj07C4peBEY5WV5nEa4PnLFDN1VcaiXznNSoUO3A2VHBU5XDfnsLGJeJxzpBTz38EO4evQ4YiGfDB9Lwr5AUKX1Gp019dddPgHCHC4SznjhIJsXQVJujrd5lKGni3kU3Ozl5+GuVuAmUUshh2wihVyhqFE1lz+Mzbv3wxOOoeo0iOdcIatARr1tTo4tEZdoJJZhD31qLr7I5T6fTAt939bejem5ac2ZJ1Jx5LIlEc4Q5R5rbcf03LwcxfqRYbgcdoHimKFvXjeMHVtHJc7itlVBDjuW5NkDJ3lMPFVAS1sH8lUbjhw/jmdeeBE3ZmY1eaBKhscFVrUIZAx6fOgItypTZ/ZKR08DR6fI3jEd/LnzFzXat3bdOjkiggWvXL1qEOXRiABh1vefmJhAYmEevB8ZGhJ73Ey9jL5+zVoDbivkFFAfPHgQ9+3fjZgzh2J2waC5bQ7D6seAzGloXNmnFt6DoEXOjqNuKwk4rJV0/VPZ1KL9NBU6UzGiM7bsp4BsDoPiNwFtaRFAq+zaYcf9998vaVh+Lzp0BkAMdPKFAnKkhmXLhrPt1QqKhbLGNrmfxC5Znwrge3GtE6OhkrjdIZtTyBUWM3RWE8STH40i7A8jkUjVgXEhuD2knM5pDJRqhayCBIOmL8+/iRde7I0mafkRyv3Nd+iN9nTpzxyHtXz1Gxy6FU00jrHdjkNfTlaumY6u9XeNrbG0Sd1uWSeScpAB2uhgL9XDbnxc1BVN1LpWzVZtBFutDupYKTKyjIglxkL6Vm4mI/doRo9odKiqZdG6ciOpd5zPq+RHR0ciiNWcY7Ns24BWbomPEtzD3617osca/94oUvqGOEZa2JIuW+ZP5jiXOn3N4S+dha739/h8aWq7XUZtqmYqFNY434vHjwNEom/fhjVDwzJwV6+MKWNIp1Jiy2IP9N333YePfexjytAs1jCuUT+BiMUySsU8Wru7kE3G5eyefPop/PEnfl/Gpy0Wxa5duxDyBQQm27R2PbZu3iKOcLY+Etm0vpez4jQ9dKqdUFaRpDXs9VaJJAe8jiqKqRm0+9y4fOwoHvrSF9ER8iHk96rkLzYwj9cQ1DCbIdWr2w1fOIoK6T3Zo3e4EPKG4fP4JZ2bKRVRctuRLxdFYuOyVUU3mk4lkC+UpY6WLlSwfc8BBKIxMb7RyTFjYw9dYKdyo8JXg9pafR6cn8vS9+f+/n5s3bkLz7zwkghmCHxjhYJoeXPsPly4eFmCMv2DwyJnYQBGUBgJV7wkv8mmsGntEHZu3QKXrQafwwZbMSsmOWb8FH6Jp/KSSGV2/tDD35UQDN+La4DlaZWvXXbEF+YEYHPUiFtgy930fOOJBOaJMfH4EGtvwzPPPo+B4SEMsF8+Pw+704lLV64ou6Rk6MT4dURaYgYRf+YMbtyYwMLcvKhhB/r6cPb0aUxPTUl8pZDPSxK2t6dLDn3H5nVwZOdgqxjmNo/XYF8Mor0sQ0mwoxyYraoqD49RwEu1ymqqGpF6mNeUOI5cJivQHp9LsiFl5xRaYhWP2bPNgUwui3KxpNZCideZQMdKBZ///Odx/vx5DI2MYGZuXuuSaHe2I3Kq2FSMLC+xFzlTDdD5rAcJfA+2BrjXnHaXnDTn6AUQLZYVBItQxu/Xc5h89HT0KPChyAwxBMzAuzo7xEjHaROORrZ1tKGnp0tOnUBKfg7766YSYNbfSvZetLnL6KjfGjX+lw2K+0Fk6Cv5ID4u5sLXodyff2Ixv10tQ3uDhWeMxnEVkhbU6TKXu5eC8wp/53tqUdT1rnlP12R0Asy9kZ80vxsRASn3Lt6TAGS1OfTG7GW5krHZDCsvqmYZrkoi9QW73Dlq+vrlXtTw2Epz+IvtkRV0eq0N5rQY0OobS1S1dapOLYSSKRfq/RyM623qn1o3gpRMGdI8wlCLz1V0zuvPsq/IAAz3vEQmaKCZpZJIxedFkUFNPicBjleOHjUKdJcvI10somf9WgyuWYNUIokzJ06qfEtjyDJsMrGAX/nFX8GPf+D9om9lpjE7Oy2DpHZFvoCIPyyjHo21wBf0iXTGHw7g5OmT+JP/748FWtq8cROGhwakuJaKJ3Bg/34FEHRW7OXyOO1UNKPyGulhncyozRw0AUGFfBoeO40j4KrkkYnP4/iLz+K5xx/FSEcEUZ9HmQpHr5j5pAoFJEsFBDrbUXJ7kCjmJU3qd/mQm0+jLdCC9kBYBC4IeFDU+jNI44XkgkEzO+zqeefyZfzYBz+Ejp5+AepYwmdGxRuN+a0gy/Q2lcERFV1heMx+qw1ufwD/6//+73Hg0L2YmU/i/JXLmJmdRzgaU1DJyQvOuFM8aOu2HZhPJDTr3dHRDq4f9tEHurowOzWBlkAQ73vHIQTJQpZNo5yJo7+3F7PzCdyci6Orfxg2tx9PPfMinnrmWfgYEISCAsBRQSwc8sFOzvwKy/tRXL42boBwvoBAbJQcNnvGrvJ7OmcAlZsIaPP7ceLESQViBMHRsdOheHw+OfupmWmNOa7fuFEKdgS2jV+7io5YC9YND8HvdkjRcPOG9Ti4by/aYhG46MxhcCwUk1l6a6yUWX+9ZSdJHmP0ws2+Ee684d4u4OJq9pGcCEwEKJP6xS9+USV5K8nQmFzNhlQmq9YDJwbSuZwydQYcRO9zfp+vp4M2FQWLWtiMmDEosyhlma0zqbD2T3trG8LeANpaYgj4fRoj5Cimw058ik+gU60pew2RljB6+/sRjoZUMaFuhT7PYqGjneBzaQM42UKbIjZBY12Xu7cCgSYm8I7+3MhFv1x70AYDTpZtayBnsh5bLaH6fubQV/KtFhhy6edYTrrx8eWOzyLDWlyn135ADn2ls94sw3TWVX4a+/bLOd6lJ1hOiAHBbTr0lU4o6RdXuzV1yA0qRW+lQ7+dVb/0u9DcB9j3rWfYWtQUn6CREueEAUUah2+oUelUDBMWAToVBDxOoxZGJi5rxtXtURbJsrHXT+d6Co8/eRivHD2CmZk5ZSosE1acTvRvWIeFVALz07NYmJuDi1na/AI8Djs++lMfxr/95V8xWYWX2tEF9WAtwCGzoYgvhMR8QvSszIQyxTzautuRzWfx5FNP4f4vfUFgo62bR4VEJp0nne6hAwfVW5dzqZrvR2nMWtUuIhhWikzQYjPqZiyHl/JwO6pw2Eo4ffI4Dj/8jwhXsuiK+BF0e8HxIb83ALidKNhtKPncqFEVKxhQpuqs2dHb2gMkC6imcxjoG8ANgsSY6TpdyBQyKHBMzAZMTE3j8vg4evsGMLp5G7bt2AWn04sbk9NIZwr6HJZmmVGZtV1HQJP8Q6Ap6Dp6fEE5gl/79d/AyPqN0kKnE2UFgCIedEGiJnW5NUpGPncGYXxvvq/X7ULI50VveyfiMzfl0N917yEx5ZUySWXobqdDc+dOXxjuUBTnLl/D4edexrXJSbTGOtUvJ+rc73FKvayUT6NWLiEYCePoqVPoHx6SQ2fAxp447xfmE3JEm7ZsVcWrta1Nla1z585r7VDBkGQxLS3UNfdgenZOZDXsTd+cnkZ3XxdyrIDVgIG+LnTFYhoJjIWCOHDXLmzZuJH4cdirRd2vdFuu9fU6I8uwqW4DGluX1mPNuNC59nj+EwtzKrknE3HDdEeVNPIUFEtIpDKGnAg2SduWKAZTggle62C+Rgdgib/wGPgzW34WFwYDIVVFq1VVSGLBMLrbOtAai8qWstJYLZn2Aolo2OYoU2/B6UA0FkFnb49EfZgUsPLI9WF9TuNYqsq/9QBzNdvUrAd/O3Zttef8Uxx6o3P/IXToBhR3K9J/488rnTCToRs96Ttx6Esjj8WMccmbLnX0/Fgn6SVX6aELsLaMNKD1WDNm1R8Gh367AckbFidZxwpUhjMtDmYYt869XQ5djq6BKlIyoPXnsdhPqAzBPez10VFrZI8ZdqWMfKGIw898D9975jlcujwmsBszi4nJSZVMt+3eiYm5WZy7dAEJllNrQMjnR2ohgY1r1+ATf/hHGN08ijiR7fGEIaPxcfyrIjpYVhvccBoufJdTn5ktZBGKRRGOhiVZ+8CX78enPvUpDA30a3SQvXNmQR9473vEFsbsk8fE7MzjDaryw6yYTG7iCuCoHeniqFCVTsDrAsLRICavXsbzT3wHU+deRXvAh/ZIi9DazETC0SgcAT/mchnczCWxfsd2zYBPTt5AWyCKmC8CR76qc5UpF8RH7yYV6tw03AFqrBfx9AvPS3b0rr0H0dXdhwN3vwMTk1O4eGEM/UPDiASiptSqxW8yfMsQ0ZELPIUa3N6AqFc//v/+R0TbOtQ/p9pahY7E60E0FMXkzZvw+PzKiMeuT6BvcEA0umLCczkQ9vnQ3hJDan4GUX8A9x04gI72VpQYAKCMRDIOm8ONjt4BJLJFPPzdJ3H89HkEOA/tj0jNjcjr7s428dCnE3NaNyRRmUkkEG1rFaqdjHAja9dojps9ZGaXBw/dK4fEtWhkRwv63swQWSLmZAPPI5noSI3K/vj3nntWGXwqlcS64RGsHeoH6XeK2TS2bVqvgKS9pQWphVlpot+JQ7eC4eWcOq9HM4durTMS2Xz5y19GKplQwGJl6elMdtGhM0vPsPTOc1E2rJR0tBZAjp/Hc2OV4Gn7+F7WqCcDWYLcaNPo4L0OFzpa2gWcY6+cQTNIgESp1UJRPAd8jYeP13WmY21t6B8ZQjAUUjme4jSNgYxVYraC/mYJ3Vvt0O22NxIzWfbUCkpWDPbqfm81/9fMt95phm6d34YM/a116FZxd2lp3FokSyPk122c7yNDbwxYGhfZv3SHvrSH87rzLIUnltyZiRv5RZ131tyo92wjrss4UGUL5ZIydD7HIrJgiZylX5X2alUjcXn1mohAFuJJXB2/Jl5tzhTzZ4J5oq0xzQKzd3zuyhUZ52I2a2hdqzV0dbTjl37+F/AL/+ZjSMYXkM9m5bfIFMfPlU68w25mbDMFGS0afJaJiTjmPRWmmGWOj1/Fb/32f8bk9XHs27sXQ/0DKs9uHt2IbZs2o6utFdl0TkA40pI67BzfYYYCodcJXmQW76hVUCpk4LCVEQ35kUknceW1E3jx0W/CnsugNRhG1O+HrVJFhDS/kSCmk0lcmpqAv7UFg2s36BxP35hCe7gVXbEOzE1NIxAJax7fFwpian5W9yR4+cbD35KQyujm7RhetwEDg2vw8COPSUXtIz/zMaBqV+ZqMJ3GoVtZGh255dAdLq+y8t/5/T8SOK+7fwAzC3F4vAGB+QhbIUiRPPOt7W1CpPf09uoasSLCqkM0GFCJPUfWP58H+/fsRh9H37IpBNxQRm1zeuANhHFxbAKPHf4epuaS6OrrQy5bUOYcDgXQ1d6OXDql8yj8g60KTzCEmfk5TE7e1ORHW0e7eAiYuRJI2trRKYfEio+RSG2VI5u8eUMZIlHmdH7PvfAiNm3apP7yuYsX9JpIMIg9O7Yr+Cjn0vA57Hjvvfdi/97dsJMcJj6LYNCtsnGz20oVvpUcuvV+jRnicp/BNg+PP5VI4CtfMQ6d+9DSVi/ki6I8LpFOt1oT2x8ZB3l9k2nTr7cmSST+w359rWZGNokZoJwzW0DJpAJijoMS28O/Ed8TDUSEfG9rbUUoEFTAy2CL2BjWelj2J78D9zd11RnM8xr19PUh1hpVn51rTxl9fbrHtFHNCG8zDNbbxaE3ZuXNkrhFh/8jh/7GJS171IDSXVq2Wurol1YSbidDX86Z3woMVh+kbHZxm0WgTV/fxJI066E3M0TWhrKMfeM9X6uApkGUROBEYRfq/VgCr5ihS1yE0b8pB+p9efEqVTl6Ggyii0nycfHSFdyYuintab4XHXo6l5VhCviDKpfS4F68chnJnOG+J9K5JRRGYm4OB/fvx+/91m+rl5dOphDk2Fd9mkBld5aZ7RSkcKGSL4vXulwtqeROJ0WFKpLG8HP4/b7whS/g7z/3d8re9u7ZJYNGg3Xgrj1CcRdydQfuoZNxSj6UlQlL7U49dJdTmTqdkTjeOT+eT+J73/oKxs+fgbNcQ29bOwKk4/R6herOlApI10p49sgRgfbufsd9Oq8zU7MI+4KIBCPKgHnu/OGQWNRIUvP8kaN45Mkn8b4f/3GEWzowNLIOmXwV333sSdx98B34qZ/9OUxeuV4n1iH7HPulpmfKf0K5CxQHzcPPJZL43T/4Y6HQKYzCefNAMCIHefXKNX1Pgq/EsT41o0yXuIdYa4tAVZFwkHUQFNNp+N0ubN+8GWt53jJJOGsVIb0J4KPO+bETp3Hh8rgqEpzL5/gXnQ7FQgJerwIhr9MmgBZL8dlSGZNTN5Wh83jiyYSCNk4DcBaa43NCoDscyiLJGMg1NrdguM99HiPKwvcgoxzBYwzYrl4dkzjP6Pp1cDlqsBULGBnswwfe/S4M9/agkElLttYpj/JPd+iWoMlSu2T9fjsOnXspk0rhq1/9ByTiCxqBpXCQmS13qIdOLESxXEUinUOBugc1Uh7nkM7nFMAKge+grK8BSVlkTnycwTPXGAMm4hSYpdO5V0pVrf2gN4BYSwvaYzHhDsiAyDFA1i5E/+s1Km2cUGDAZHM69D69/b3wBUnRayoRvE60h1xPvLFl0sw+vtUOnYRPyznzZnZbr/mRQ3+9+7H0yBsfXcmhLy23WxuGZc7Vbs0CAmant/v65Z7XbME2WxjNiGfv1KE39rGWOnMZf6Zo7LWxV86eMVGTdOB1tjT1xxT5u7WRqVaW4xhNjoalqOzy2rVr4somA9bcQkLGhEY8XywKpESDS+O7c/cuje4cO/GqZocJbtLoGTXBS2Vly5VCEe9517vx8X//fwrsRoNNZ24ZKR6xxE2YheTzGkWzwHgkeeG8s/n8nJw7jdDFy5fwh7//B0LP79m1Q4pWNPo7t2zD7m1b5axq6p8TQVwzPXROGtclbemEPJSeDHiQzRCBnkPQ70bQ68S5I8/i1MsvYO76BNrDYbT5g4LZOF1UGnOi4rLjtcuX8drYGAZGRrD/0CEFDHNzC+jr7IbX7lTLggEAWeaIfP/Ok0/i1bNn8eGPfgwuzq97/Bi7dhOJdBa//Ev/I4bXj+L00ZPoH+hFMZeSQyc5TWOGTkcgMJbTo9L9X/71p+ALRRCMtiCezkj8hWXpsctXBYoiKI5lVKLNEzT+qZSyOarDkWu9TLa4XE7YBrZDtmweVQuiWMiKqa9as+P4qbN46ehxpPMlabdPzc2JF57ngtUUF0GG5aIchM/tQr6UB4lvGOzNzhpUN6s4O3bskCoa1/71GzdNBahOp3zz5pQyeK4dEhDdnJzUuuvu7ZFoClsXN24YUZP2tpjm7Bl4tIRCuHvvTuzbuQs+p00O3UscR5U8ECs79JXsjmULLJ7zlWxIs/1PQh86YnIpfP1rXxWOhGQ4dJKGt8GrvUYa3VKlqjl/Bltc88ksmf+qyBeNnKylztg4rURHTiAcqxrEkvBc0qEziOb7z04twO10K0vv7upSK4LMcyRs4qw9zyMBjTSTpITleed34h4MRgIYHO4T0p+fyWPgNbNY6ng8qwU0hhisWUpyZ39v1kO3HPpKGfpq1+/t6dBf+O6d9dCbXJBmDo9DVo1ldcuhW2Cs5RxyYzTsvE0u3OU25nJR9dLl02xDNvt+TV//JmfoS8/t674zS+dOY/gtdO6ioGx93M3j8ao3zdIpsydSaLKESgOczmRw/cakxnCS6bQMCkvVdKh04gTtRCMtaOtkZuVUmZR9T9646UW+43TKePg5MmR3YNO69fjZn/kwdmzZJlATM2FNSlBtqlpWUGFodpkRlNQH1BgRy3317yLBFwqZ2Aw/Nj/7i1/8PL75zW8qsKAj4OdzBnvvtm3iM/f6wygVidAlAMhkRuIVd5OSNAO32wW3h2XujMBCPgpeoAhbbgEXTh7D2SPHUE5n0BEMwMPxJI4MBbzIkaY1GsbRs2fw2qXLGtHbsmsXCqWKsrJOymlypI+tDpdbPeVHnnoSUwsJHHrnuxBp68JcPIOxqzcwMLAWH/2Zn4fHF8LY2Dh6OjtRLtLY8rwb42ll6JZDZ8WBTKyf+bvPY3DNOo2w0aGfO39JzIXzUzO6bqy8ePwBzaDfnJlGkYprdYXAtlgLcqmkwFKUGF07NIhdO3cim0lKgY3jVJlcXrzrVHOr2lzqyU/NzCEUieh603CH/H5l++zRslSrXnjFvP7ChUty1LyGBC9GwhQJKWMunjD93UBAVR06dH5Pln2Z0XMsjaV39vw5l70Qjytw27pli3rA3e0xcdBvHBnBuw4dwGBHJ0o5gvLKykQ5MnsnDr1hIGTZndxs/7OFolG5fBb/+I2vY352FpkMZXRrizTJDAAZUBPnkUimpaDH3msyl0NeqPLSoniMhRmy7CezcmE1Mhll6HTQLJ/ToZNfvphjz7xkAqBYK9pirSJt4kib2i2RCLIpzrHn9Rxm+xa1NRwVdPd3INZm6GStvrmlqMhyfTP7+HZy6N9vpv52cOgE7TYet+3aHTh0vhGzmdWS5GYX1JBbm9tScEVjdtnoiBYBbbehZ75SD/52nHnjiVrJ7zb7fs029A8iQ19pzrxxHt3KwBvv6UTocCzmKTpizrdyPtmK+CcmJtW/pBwkS9k0nnweS6nsmZP/mw6dxpa0l5qtdzlV1ibvtqV2RQdPQ5ut9/XEKU1Q1I1JZW8EqN2YmMBHf/qn8Gv/7lcxPXkDfq/HAN5YXqd8Z50DnsdHhy4Gr1JVzoKZg0qXkrY04CBSZvI54ZYojh07gk984hP6XsxQ2G/lyN6u0VEM9PUiFmurK6KxYhBAjeA4covXR9coRclrSYUszp0zg0onZtHb0YLZq5fx4uEnMXHxEjoCAQRcDtgrJYQDfgM49LiQKZdx7MwZXJ2dxs4D+7F+dDMmro2jzUs2tg7kyxVUHTZMTM/g6RdeQL5cxZqNm9E/vA7Tc0lcn5jBunWbcfCedyIUbAHHz6uVsubjV3LorLTA7pIoyn/587/Cmg2b9DMDh/HrNzTXf3N8AlfHxuD1GcaxWFuX2iUUy6FDpeFvbYkhTQWxKlsNNo0A7ttzF7KZFMLhAK6Nj2F6Zg5Xro7j/OUxOJxuxNrakSuUUKBMKKs5dYEiqpoxKJy6OQl/0GdoTasVXLlyVaX0Hbt2Gh6HYkXOg2NrXCtcq6zqFApFldaJxOfv6WRSlQZWi1hif/Txx9Sb3793HxbmZjDY1w17tYz9u3bhvoN7EXA6kWfFRXwNFSNHu0pQ3SxDX86hN9vzix9Hzg22dhxOcSk89NA3MTczo0CPx2bK4pQJLms8jYuOfXM6eO69VDaHecrYsqIGCrlQSIcOvohahbWsKjKpjH7PZ/P6nc9j9SocDCuga23tRGIhLhIcOnJea2brEdL++gNquailVcgLmMrzwfI89zdRrN6QGz39nWaWnWRMdTEmngNhMOrl9xXt51ucoTsdt0R3/oU49EdWzdBXX5wETq3OFNfM4VmAlKWldut1TUvmQmmtvCWbDfaLqGaVW7PN2ez7Wa9f+j6L388a8F7hGBgN04ny9fyZr7N+54Yni5TYrRzOurRmWYAxcluzjEsCCwsRzl45KSCnZ2cwdeMmkumUHDqdrBip8nlDX8lSeq6ge86OW2MuNM7M4Jn1CnxjA2bjCSRTaSGimdHSCEdiLQLj8FiZbVyfnJBjZRTP0Si+Hw0A52IdlYqQ7QWVsQP4jf/l17Fv336cP3US/T29RtSlrjJFmI6VTTH71pqp6zG/8fzWS870vPXxnQceeADf+e6jyvj6BvqVaWbmZnHX7p0YHd0iZDt7ucxWLYKRxZVFxyzOgTr4DGQorMBrryDosuPGtSs48uwzmB0bQ3vIj5agH5VcRlSaXkq6up2YzaTx2HPPo+p1430f+kmBkhy5AvwSdHFJO5y89s+89BJsLg9aOrqxccsOjE/O4PKVCRy8+17cfejdsMEJrydoSGWqeTn05UBxPEfZfEnI9i8+8BWk80WcvXARo9u2Y3YursBmeuIGfF4vkikTrA2NrNdau3ZtHIMDw3pseGQQC7NzcJMgp1RAe2sM73nPe5Ah21vQjxdeeB7XJyfV4+XaIqiQIiMiiXLYFeTx2jI4YHuAv+eznIzIoa2jFfFUEmNj1+RgCGQ8d+6cKkJci32DQzqe6ZkZrTFyzXOMkUEkx9bWjowgm0srIOG6OvzMYWzfvh1bRjeKGjcVn8Nwfw/u3bsP64b6SNEGr9uBoMthZE7d3De3EorG5OJ2gn6rh77UDixNJBrtwOLPHJckZqVWQyjox/PPP4sjL78MF9kGK5RbdWmKh3zulqRqidUn8hEQ6W6zYyGXRTydQjqZQYH69DaneKFI/Sp54EJZVMG8Z1BK+V5xh5AsAsDw0FpVydhu4vlmlayjrU0BdizaAif3D/dYpSrbkWUAUSZBUASRWAjekEt9dOJT+I92wWKGtPjlLaS/Bbq1Wj7mnjQAACAASURBVEPNbOeqhvk2/9jMfrPlsdqt8Rgb30vfoW6DbgflvtJnfD/xzHK+RGO1TKrrlWrbtRfuxKEzO1+daa3ZRbszh06oyOqAlh92h84LRQfKGw2g+KopdEExEJE5ADlKbtZFTyyCCYtXmr1iZs5kaKNBZC+NQBe+FzcaR6ZoHNNEzBI9zjEtskixBO5xw25zqk/O2fCZuVmpgNGoVMtllY1dbg9CkbCMNftzvN502hTBWEgaLXQem6gjvS45TBoqzreyWuCsQIpN6XQSP/WTP4mfeP8HVArlfDwNrsdtULvmHzMqszUsh87HGxf0LYNsAjUtdIdd34ljUf/ti19QBsqyeyQUhMdWxZqhQWzZvE2OgqItFiCO42zl+tgjDbe1+YxTJ/KshFI2jZ62GGyVEi6cOoazx48gOX0DzmIOjmoZ0aBPwha+cARBMp8dPYIzY2MY3bMbPV1dCBJd7zT4hFC0BRfHx/HSkaNwer2ItHWiZ2AE0zNJ3Lg5h337D+Geu+/TiJjXZTJoG+eoab2XQblboDj20P/mbz8rLXT+bMRZauK699enGJihcZ2Eo226jjdvzOha0kgTnBafn9e8ebGQV8/8Pe96lyYkJqcm8cwzzyhoYxbJoIuTEQ63C+lUVoBLEZl4fUalq2IydhL68P2jrVHhGbiuKJ7C00oBk/hCUsHhuo2btE6vjI2pJL9u3Xq9z5FjR9HV1SmnE0/MIxAMI5NJqb0jHvKONmmbh3w+7NoyikN37UFXa1ijdmTlIxZAPV9WeZY49Eab1dR+1XmnV3LojYb8Dc6FGgLcX/m8MuJXj72MF557Hk7hTTlCahDwaiGVDfiUpDJck5ZDn89mDTiObHClWyNkCgDqv1vMlXwvVbXqiHQeWzaV1/UVMLVcRjaVVWWAUwxdnZ3we/xy8gos8gUklc1TVjaEaCwEuxdweO16PdcKA3XrmMVcR3IZYXMMn4VaZ2KaM5MyzUCDt+m3V3zav3iHXk9oLFt3xw6d2cLtRjjLPq/ONGRFw1ambv2+eoZOOsXVUaqrb0ijKbzardmCaLbh7zRDb5yj52dZSlB02HTANacdwbAZG+MGZo+aho8yjjSUViBgyZeaErKRPiSzEwE17IVLyWxuFlk6bPKKu7zK/GU46MqYDIIMUgF9HhXMaLy7Orv1uYzKCcBJpZMKAFgGZz+Ut1AoIIeeyfM5aak5qURXqaoHno4nMDw4hF/9n/4dWJIldSeBWjdvTCqzkzNnVlGPijUmU4+Ol55fyZ8aSFudUtOgvgmWYiD0mb/7HB761rfk0IMcpWoNw+tyYsvoVsm1MnPhuWEPkT16bRTO3XOYpx5MLDp0Euu4Xcil4nA5bSKfuXD2GI48+xSqmSRGerqlUsZyKgVPoh1tOH3lMg4fPYJQZ4d6xR3BiJwqM1ki3a9N3sCrZ85I0CXS0g5vMIpkqohUOoc9uw/g4MF74fWFYK8ZQ4+aQbmv5NAJiuMc+ic//TmcPHtOfPOpXF4le8qJ7tu7B+NXqDeQETgtGIiqxJ2IG0wEWfQ6OtqUqbPcziArHArix37sxzTO9NIrL+PZZ78nwFVLS6u4BuiI+Vo+xvXGzFtiJcnkohHn+uUYIo+brRgKmjD4Y1uHIEsGA6wgMMihszpx8qQC0e7uHv1OetjW1phK0qKMVjUoI5nSdCapdk445BfPwLvvvRt3bd0Ct62Caob987x2PY+pQAdDLosGcphbQWGzhhjq9uf1lMiLgWQD+1ijjVm0GTU7PE6PzguBh5cvvobvHX5a6Hu/xyusAdnauB4pJ8tJBGIOLE536g2kCiVNR1j00gp2q9XFnrq+Yx0wt9ShO+BQGT0SMmNpCrjqNoZsjXz+UP+QWmKhQAC1UgWJ+QWp11EUiIyMvogHdqepHjJIZzuEFTC+l5WAWJ/LY7NG7CwnT1vzZt6a2e8f9gydNtS68bveuUNXfWflhd/M4Rnm8VsbYrmNtXSD3XrPO3XoJJS9Rf233MJqtiCafb87dehCmdZL7pI5rG9QHiuzzmBbC+YTcRlBlirpzOmc+bl8regj65EyHRqPlxtNffAywTUm2+XPfIzc6eyZi6zRYTYlP5OjZxxn8vuDyrj4/nzv+ELC9EjzeVTIKMWCMHW0hdA1fe9INCSHtbAwJ2PDjECzsNkcahSpKdXwy7/4S9i/d49ez57i/NysggbNtDKksLJ0ZscNGbr5jQ/UVaIbHLoxrBz3KQnoFmtrxROHn8JnPvtZoYbXrVuDoYFuzSNTWvWuXbvhIXd3saSMhN+LKGOzPg21pT5qEchpMyh1jm85gWDQiXj8Jk4feQGXTh1DPj6H9oBfvXROD1AoZS6XxSvnzmAmkxWwa9PACAJ0bDYHvMEAbs7NaOzPSxlRSpBytKjEgMKJLZt3Yf++uxGLdRgMQ51ik5WLlRx6oVSVjOt//cu/Ftc6x9aIe3jt3EUFVQf275VG97Wrk7puG9Zvlib63CwdZqtaMURJ10+ynC9lP9/73vdiYKAf33zoH3Hq1AlhLNpaDTjKCi5ZEuc55FQB1yDXJYMFrglrLppMd1NTN9DW1qF1TketTK4CDA8PCxTHIPXc+fPo7e3F/PyCvvehd9yLS5cuIhIKi+CESPdwJCLAYkuLYQDcsG4dQh4n3vuOe7G2vxflbBKOclE9dVulqCAiRYBZvW34/WTmizapSYZuZaOWjXudfatn6AymeO5mbt7Ak088huT8rFgMiddwUVOg7tAFICxXjYxqfSwxV6lpjE0SqVJjM+V5/m71sC0dd4uBzgJPcjSN1TGudTPqWJPqG9cBKwK0B6RLpmBPZ6wNAV9Q9LDxhQXdkxLWHSIAknudtsGvvc1AjPvbVBbKut5WoMHvz/e3HrM03t8sp97Mfv8wO3Rao6UtR9u1Fx6+ox66mMTuwKHXR6AXr+dSB7ncJmt06AaU0nyOdKUF83Z36EKCC9VtqBa5SVkSkxyk34dzY5dx8uxpvPLKK5KNpAO0pCL5nWlQmblYETyzaf7jjUIXzEKZvVrIVRoKYzDMsmCmTtAcn8fSPF8rxi7Kj2az8NTFLNgPJxkJ6STpgGkMLKYpZmI0KtlcRmVtzrDSAdOo55IZvOPee/HRD39EWT0XaCgYwPTNKbS2tOg9rCqBVXKXQ7cbBkBm7cZaGGdrRiEZjjAQ0COLDl20ouksvvil+/HwI9/Bzj07sXH9sIRCBvr6sXf3HjGiKTigDjXxCXaXsnOL+pZNHjOnz+fYUMlX0T3QB4TcQHYWqGVRzsfxytNP4MlvfwNhh0OEM+Rxpx64KxjCqcuX8PLpUwKn7du5W6QrdOgU65hLxHH9xg34Q2G4vX7MLySlVU499eGh9Tiw/x709w8KvEijq6xK5+CNxDIK1HiMNjv+n9/8D9iweSs2bd0mB//Io4+rhMt2A6/DuXOXtE7eed97Ja154fwlZdzT07OLM9Fk6eN19PrcEhBh2+eFF17A3Pws/L4AWluiuibM0JlZ0oEn4nGV0pldM7Pu7Oqq69xPirZ2cKBPPOYEJTIAYDtEsqdVm9ak5dAJnqNDWliIy7Fv3b4N09NT0jy/eOm8OBCYHbJf3N3dKX2BEElwdu2Q3GuL34t8Yh5+hw0e+pdyQbrvqdLrM3TL8d6ug2nWQ2/m0Anq5HWMRkLIZ9J45nuHcfXSBYSDIVB8is1wItqlFMfsvMxpD8OOTipYcguQLljBeb3yZglAmSqIac3w1ujQtbdpPItlgeBoSzhqGk+kZGNq5J2wsxWWlpJeb2cXutq7NEaaTWekiZDJZ1Fz1xCKBBfxPbQ9dOi8FhbynZ/FY7GIZiTUVH+MDI9v5u1fukOXvWtoxP/Iob/NM3RuBDpBblazuYIItrZidmICrxw7im88+jCylHYsV5RBs1RGMNvs9Ix63ixZswROKkfFXXVxFma/fH4hbyJo9bMsQhILqGe3SbDEqEEZ5ic+j2IYHGdjny9KgpBMVuRAHNPiDCv7owoabFX0dnXD6XQosKDxo7FmwB6PJ5Wht8Xa8Ru//r8p02LU73Yx480iuhjhF+sOvZ6l8xhldavq/3PDat6aBOhEt9cXNx06bzx+VgcotpItFRBr68DhZ7+HP/nTP0U4EsSGTWvgdNhU4h/dsBEb165DyOtXlk4FKgs8xMCPzookuRYTG0FfX3vg6+p12jw1+MMutPeE0d0RQtgF2AtpHHnyKWTm5tVe8PuC8LVEcG78Op5/9bgy8s0bNur6kriHM/SpfBazc3Pwh4006I2b0xKMoZ56R1sXDux/B7Zt3qqSNMFStrra0moZeiASxf/xf30cAyNr5cz5+5mz50X9SlUtUn9OTEzhwoUL2LVzL9av34Dz5y6qPXL16rjENvwBr0qqzLDJ6c3zPj19U0EA1yZ72Qw8yexHR8y2Cv/mrLMPMmjgLRI1pEJ8X/bg9++7SyNsBFkxAJi4Man2DCtCxHwQyc3Asa29XZWEgYFBldWPHj+GrVu34Mb1CQn2cGxNhEcuOzKpJNaMDIlF7xc++hG0RULwcLwum4CP7Rf2qDliSfyJzYlqAw5oaYWwmUNo5tCXe31jyb2U52ikF2QX5jo8e/oUjh15yYytibHRtIA4hmmNhRq9ezuI58qzFM+OGCsN1GAoVwxjYr6gQJZgWT6ubNzD+XJqFRDtToCcDa4KEKzvZ24hUTbX23A897yGbAsQ/d7b3afRNhuD/lweuVIBs4kZeAIeBQtcB8y+WXLnxAHvubZ5XQxtr8FNWIRNqoCRrfBNvDW7fj/sGXqjlkm95P7WZugO9icbIoylF6AR1PaGcryNs8e3hCmWWxfNLujbPUO3InxuChpKH+dx5+bw1FNPqXx8M7UAm9ctxDjncNOJJFLZzKLKE3vB6iE7nAIqscbOXqk0qFGD3xdajOx5/qTl7HHD6eBoll1UrhwRotFhXkCmLkb9zMKowXzp7GuS8uygclNLFBUZA5agnTLq0UhYYDZl8x4zx7oQn0MmnUNHezsO3fNOvPPe+xT1Ez1LEByV16JhM9dqlQcpvamyO0vuFjCu0aHXS+6OqtVDv+XQxXzG8R8ALe1tchpf+vJX8PQzT6Krrx0Dg30IuN3oamvHgbv2Sqwin86LVIUO3WT9LvXS+RMlLKmCxX79xNgNnDxzGuevnkO6lEAiP4X43HV4bCX0t4SwvrMLlVQKAZfhjPcQvFWt4MjZM8iXy8pm2Argeee1ZTDG6QM/53prUOm7UODcO7OgAO49+E7s33sAqRSlLasSdeHxrIZyb+3sEvUrkfOcSiCBDWxOgR7ZFlEGV3OqbVOp2LBu7XqNA5JrIF8sywDTkbMYx3XIuWNeC2I0JLJTqSAY8Cmzm5meUtDZ0RpTEMfqA6ll2fe1SvfMxOOptOhk160dQTIZN9/f59O14fG0t3UaBbXZOVOepWhPPI5t27ZrbT319GEMDg7g7KnTGBoawLoN61VpIMMaHfyWzZuwc+tmvPOeA+Jwp0N328pwcJbeVoaHLRVWq1iBqgd/y7X7mtqPOwTFVUsw43nxBc3oU8/9maefxPzcDDxOhwKiatUQychhcxxN+BFWoOxqo5BchipnAsvV1c4IWmUgRsngCmVgSQ4lWVW7QK28d9udiHp9kr9lj57ZMjXY2Y4iE5/UAMX4VlUrik6d+zwabtFkitNHQaEs0vm0kg0LfEfnzvXCf8Rp8J42w2r/WWx2/F026U28Nbt+P+wO3crQre95hxk6F5a5IIzaasxUltxz7nG5x/k85lpCP76VDt3S/mbvleNvS+5Z+lvucT1viT74agHF0oVlGQ/qJC9344XiR/u8ARl4k5nHcO3SJXzzWw/h9OnTDOnh9Hsxn0rIaNKZW4IMnJVWic1msm+WR60ePKoswdll/PgZFu+zsuo6hzupUWlAuFGZMQXCRn2Lz5Fj5TtUa0ILE8HMSgCdEcfh6LzJMrZx03q1AUh6wuybhovHwWPlsezZsxcf+uCHMXVzGrFIFLlsFnY7Fb48uDk1qQif8pMmI349yp2fTwcrpjve6mh322IPvQ52ZJ/S7cI8+cv9ATg8bmXs5y9cwu/+4W/D4XVg566tElahNvi77rkXgz19yCQy8Hu9ZgxIyn58P8rRkFKVwjVUJrLB6/AiGAkiW87i+tQ1JHKzSGcW8OorL+Dlw0/g5pVpbB5uw47RzTqXoXAE7b3deP7IERw79Ro2bRlVL50Vk2DIr7lsZkV+/lypij43k8nC7SLTmgeHDr4D9x26D6lERoaWYu08PxbS38IaUDpV24ozxDU7/uS//DmqNOCtnSgRie7zC2/B/jZR6h3tXerLHjv2Ktpa27Fhw2YzsZBIi+OdlZXLly8qiw8EfYiSUczrEqNbka0Jp8EckLqUmXxvV2e97VLC+PWrqk4wa+N3I2CTzoOlc9LAcp6c2VtPT5+Y4jiRsWH9Jj02Nn5NqPnzFy7gvvvuQ2dnF1599VUBLomGZ2n64MEDhk8eVfg8DimHtYQC+MiHfxLdsRbMTk9qtDAc9KKcSasZE/AYzv6y06OWBOU+LZlPYiUsuU9VaVaQ/+TjJEWyiJkaZVLZOmp83Pqd97euFymVyUAYxMT4VXHOk2L48e8+imuXL4BKkCQdokPnfhQ6vS4dLfvBuW9Ky0gd0aDHzb3po5vee0mv4fqiNgGnVvg8VdocTlEWs4fO9yC/g9pt9ekZBmGyK7m8AjyOwrIS09PZhb6efrS2x7Dv3oO4fv0qxscnEI/Pa1qG0wbcKwzgOzu7MTDQh66uHgX2DGr5vVh9YsvlTka+bicOaOrQLfO7gv3Xvq/7BYEv68+TX+CNNmgV+XDLjq90L9O1jN9Z6odkl+ufb91LHJmJTCN1+vhL3/5+RuFefw4pMWlFt3IEJLl4/b16mcs8bj1vMbJYRhGt0WEuRb9bDpGlKSs7aTy4ZmC1xecuNvGJdJWbWrw3ogN85sqKvtaFbTw+y6jezoIjSxOfz0yaN0bKQrLbHepZ+wJBoc/XjG7E+PVxfOXBr+P0udckdkJHS8CQJA+rJJ/wqL/OzJmiFRyFCfjolMwIDI0CNzhZqdiDLZVziLZF9Fo6dTpilj9ZslMg4HSYzEyO3PTAjOKZT9E2jWhfb6+ytmqpgjQdcs2u4+I/j8enDJ/ldb6mo71TG56ZFuk9P/gTH5Kx1ggY9doXx9Nu/azHFzGXrw9+zOO3VMYUItY3mrWuaNx4fBzD48w+H2/tYIn5Bv7xOw/haw89iG07N4Pa0NRWi4VD+PAHP2QMaJHf16eyPcd2aQyp8czMSBQdnBjIZ+D2OFQ6ZMbLY2JmVCTosFjA7/2n/4QnHzuM/u4g9u/bg0iIMq/AxMR1vHbxInzRTqxdv04Zbo2kNW5SwWalGkftafbZr12fAEVWwv4ofJ4A/vtf+h8Q9AQ12uXwG4wDj5fXyVxrAyrjMTMQG7s+iQe+8g3EOnsQjMakQ08BGDrWqQlKnLbre4YiUV0r9pZ3kgkum9e1YqZMngA67PFrYwiHg9i+dYsM2fzcgs4D++QCb9avB687DTlBdAJGRkK6DnxcY1qRiAKY+Myc5tk1A+0gIU2rggdqvpNohmvqpZdewe679giId+rkGT13cHgITz11GC6nT+NSDCA4gFbMJdDVGsGh/XtwcO9ulIsZsdlxEsAC4Bp7sTiyIC4Nbn3NFS+55z5Y7vGVnr/0cWv9Lvd8rl63w6t2mPav26OVdePGBM6cOCFsQDRMwSDI0astViZDYq4OYANqDoNq5561QHECtNbtKQF3GttkxY3gVgog1UfI+Lxqof6FKfdbrZjRVacL7V2d6O7r13TBuXMMLoxmPdthFDiicE46lcKP/fj71bbxepmBc70kVXHh2mFLhY8Te8E+PJMMOnID4jR2lpW3t/J2y+Evr9zeaP+t47bu5Z/o/0TsY7A11nW2WptLH3/D+ljEgC3/+WJ8FAskL2ld/bK+fvk4OQss26mJqDtx6BpNatKDbuZYLVDTSgjTxjLYG35myV0QKAMIujOH/vrRE+uzms1JkrrRCjwWs+66Y7qdhUpiAJWVOUekiN9SPbML/ELSjcHt23D21VfxhQfux/jUNBwel8rqNLRdLW1ILCzIeZAxa3TjRqxfuwa9PQZJLi1vqjexH84+fDIho0pGqnhqAecvnCKZmBYmEcIGQFNVWdMihiA6nY+z58wSq4WepbMXYK9qqwcE7JE5NI9sVJ+gwIGbmtkkjT8XJo3BoUOHsHHrdqTm4ibzXXL9rN9XP/91B18ne1G0u8ShW1zY4qK3mXPAOWsykZ2/cgF/9sk/RzqXxq7t2xAKBnWedm/bgY3rNyjy5Vy6MjYHR8ucKnmW6xk7MUUuGGOsMjxnhxkWsKRtN5n95PVrePSRb+Nzn/4kRoZ6sWfnZoT9bGnU8OA3v4Vo3xBG1qxDLBKA22ETk1kiOYdUNolIW0x9bsqdcvbc7wnC7/Ljl37uV9AZbcdCIgW71y2HTraR5Rw66+Slmg1/+hd/jYtXryMca0P/mjUoVm2SKX3s4UewZcsWtLV1wuFyoVCsoquHSOVhvHb+PGamTAmdqnWFfBZrR9aghevA6UKkJYyxaxNCyy/ebEYYhOuCFRmWv5XI2LFIP8rz39XNeXE3SrmsRuHYV+d67entV+DAgItrbmpmRq2AD/zEB7WOL128or4smQftdgfSmTI6WtvR3hqF3wH4nDUM93dg/46tGN2wBtnMPOy0E2o7m4Cdzq5aD3zUgF7l1ozHotkeb5YhshHOc8k9R3tKIiJSrZ46eRInjh9RVsyKAzuL8QUGVgWEg2Z/FYtZFCpkgDO2Q3gSBXK0h7TzDGa5Dwk8MSQ/1uw3E4cyy+w2n57DQJWZPF8bjbVgw+YtWL9hA1599SQee/IJnD1zTiJJvEbsy7MKM9Dbp3YV20b8XYqMqtaYoIGBF9eCNfViATitcyJRlwayqGbn8s34e7Pr04wL3sLWLPVzVnKymv9jomuwS6trCVi8AUuTRj5O7EVjImS7/uIdZOjaHqv3QN7uDt0K1JfrnynTacLkdqcOneQqyszzRqnIOL+yuLRpzAlsqTns+ORnPouXjx2B2x8QGIyMWsyQmdcTiEZnzvLpti2j6O/tQ8BviDyK2Yzelxde35ElP84vV0kfWcbJU0dx9txpnDlzVpkhsyOKMHAz0tDSiJL0ha9lZsZ7Glxr7lQ66IszvA64nJxfNeNyFhKb/dFUMi2kPGev3/Wu96j8yr/zseWCOesxi2Vq+c3c3KEzqzAc1mashsfFDcASME/Kpz//GTzwtS9j357dyjzIhBbxB/H+975PWWR83vBfO5xeZXKVcrXBoVfhcVCbuogiKTc5Ds2alcsNp9twyMdaIpi8fhW/81v/AcePvojOtjA2rVuDvt5OPPToo7AHW6Vv3hGLIBr0I+h2Y3pmEsl0HG3dnXD7fbgu/nvWD1wq8X/sIz+HNX0jyGRyqDpJv7yyQ88XStJB/8Sf/SWOn34NsY4u9A4PYz5p5r1Jw0owYCzWrl5rNlcS2t7l8eH02TO4MTGpUaRCLoNiIYc1wyMIRwIS7GBJdT6eEkENy+QiEXGYeXBmzTTuqVSiPr5E+uDsIp0sQXZcvyx9WzgRfg6rA8eOHZNDp6OYmZuTUxhZu858ht2lNfra+XOSUq2UHWr3BDxOBH1O9He1YvvoWmxZO4z21jCy6bgcutEqMDLBdOg1i+iksHqG+GY79HIJmvFWWypf0Eggs/Hxsas4eeIYxq9eRSjgh8ftVK+btoF/V1Wsxj55Tsk49wtbUHTkGhcjer9WVVbNMVSWurnuLedtnCtBo06x8tEOxtrbMDA0iP6BAbR3dSMUDgsYyZbMd77zqK5XZ3uH8Df8/LVr12okddu2bRoxVPWvjqy3An/LYSrYqLcFTIBHURrTLriTKaU7dfLNHHrj8VtBk/WZ/Ntb7dAlLGWpLDJD/5FDb0guliGXaHrB7zBDZ8ld6mElIzVIh6458VxBoySBUBCf+fu/w+OHn0aso00kISkazIE+IbHJR75+7Trs2bNHc7cssWtEpFgQAI4zzjQCfJ4MJ4nTHA6xsdmcBHeVNDZ0+fJlMaldvnJRvV72ulm2V9+X0oleQzLDjUhnzjhEI3BFU9K2CG+YNdGYsOQmZHt9rDEcjmLDhk3YtWsXevoGUS4UBLrie612u9MMnQbMZIyeRYeu311e+MJ+XLh2Eb/9u/9ZWcfopg3irq5Vy9izcxe2jG5WC8nowzulxMaxNQuQVK0V4bIxyyGmgCVEku2w9GY3lQJVDioawxsfu4RP/NHv4eXnj+CeuzejsyOmjHk6W0RHdy/aI1E59XDAh5mpCSQz1BPvUq+bOukE73AiwQ03Pvi+D2LP9ruEOSjbjeFeKUPncbl8AfzlJz+DdKGM3sFhzKVSOHHmnAz0pg0bDcDR7Zc05sxsXPrk5AunAxaRTDiMrVtGUcrnMHblClqiIQU7dNbBQEQjSizN83o7nCZA5d/p0EkqRBAcqzwMcEQNHIlodpwOujUS1uMMAPj4ufMXceTIEc2Ik8L1/MWLJtOfX1BGHwpGzOdo3InpiVNBKitRsZBPznzfrq0Y6mmDg+e/xKpRDQ5BHpgR0QQyYa2TyTTJ0JslJM0cSjP7QYdgdAcKCupZnmalqJDLYn52Rv30+dlptcC6ezqVscfjC9rjwZAX5YpBjsuh1w27uCXYb+esen3EjcepzL1ONavX2F2w2yiS5EQoGlEbY3hkRNTNDFCN3nxYffRXXjmKIy+/IpwOqYKtatfAUL8qPNRG4F62FNcs2Wbr3gK3ygnWqZhpQ35YHHqjM3/dNa3VMTYNLWPrudZ3XWmN/CAydMuhW+f3X71Dt4hJlmbojeXz1TbtnWbopTqVKz+DF4VUkNqcJHxwuzB29So+/8D9mJlbgMvnUe82xHlfgppInwAAIABJREFUjmLZ7Ni3exeGBgYwONgvRifNqudJSGGAcLm6qpXbxllqm5yVKgAinCmpbOr2ULGsoFleOnX2LunkreyYc8c0urxRRpSZLm8aQ6H4aL1czuerlMfyLzNVhwORSItUnThqtGZknY6JmSWPwUJIN26ARvxBM2O4GNmvUnKnPWOwQeNvbTAtfvGi2hDpiOG//sWf4vHvPoahwX4M9vXLoLJTThAWR3V4KxZI8FIWAlh99Sofy8DtrKnHSUIOh8MjZLrGjMoGqESHTt6SjtYovvPtb+JTf/MXYpUb7O9GMl/CtYUUwi3tiPh96Iq1yKkvxGfFT97R0wm7xyVEeK1KMpY0HGUH7j1wD973jveZjNdm0M8rOXS3x4dMoYQ//+u/hTsQ1uja2OQkjp44LQAeMRC8nnToVMebno1LsYyVE47RcU2EA0Hs2rVDVKqvnT6DjvaYsnYGi+FQyyLYkcxwdOgsidPBM1DlumSGNzZ2WaV5VpJYwue4F40/mdw4o06AHNfE4aefUYa/Y8cu8RW8+PLLWocuj1evJ+qfgQhxBxH2/OdSagUwYO1ub8HeXZtx144taA/7USqkBdrUPDe7+wJZmF4n9xFvzfS432yH7nT56mqBZSNhTNnSeumdUxZHj7yMc2dOY3pqykyNhMIoFPPqpZPfgQ7dyn4XnaaCSxN4iuHP4zNjZbUqcjmj18CbzeHCwOBa8RoMDg2J5Y/XgPPoLNETuGgxL1I3/cXnnsfjjz2mNicnFojf6erplC4Cgy8yLfJzeD1543VmQmDtOyvwuGVbK/XJkX86j0izgKrZ35vbGPMOK2bqP3Lorz/Fb3UPfZFpbBm2umaLQRf6DjN0bmKLTclk1hWVFKl2NTs/h/v/4cu4cnUMGYqnlItYs26Dyu0sRVIta/+unZIYldOhk64rjNGhc+PkcwQFsTdv+mecddW8bn0+mP03ZjwC5XgNPSqN8fkL59Rjzeez6rnTMBhOeYN8NyX4sCG4KBsMA9/f5XQroye6lexfHD9if81wupuoX0NgLGPrGF7fA2qM5JtFuLfj0Hl8zPDIgEdHYSHtWUXgd2/pbsdzLz2HT/713yCdSmDzxg2iKr0+fhWHDt6NbVu21zMoMmcVAQeFUVhVMFKqPg9L4SYb0qavGVEY9WoFMneYUmkph5aWEP7yL/4Mn/30A7hrzxoEYy24OLWAQCQGHwVrWqIY6OlCqZCRQ4+0tkg8hONVxDjMz8wDZRt2bNmOj/zETyOXzmgWuUJxlhV66Bxtc3h8+PTffxG5ck3l90Quhyvjk0imUlovLLH6/SGcu3AB6UyhrilfhBTNrk/IMHO87eqVS+IL6OpolZPde9ducOyK35tOnA6dqnjEVjArZ8bNgIYldK4jYifoCMRw52Q1ygtbpaz+OV/P9UuWPP7c3d0rhzG3sICXXnoJu+/aq+fPz8Xl2OmUB/sHkVhICuTpczmwZqgfe3eMYsPIAAJuO8r5jAhmLIdu5reFDV6kouL41psp4bmaw+B3cNTHGVl+Dnh9KFeKSCdTcuzhYFDgSqrZnTpxUkERWwdt7TFNlhCoKpQ9MRzlmgFH1rULiFwnOQzPNSsvYoEsFGQLgpGwAjJK5a5dN4pIS6uuMadU6IwJ6tT4qsslilcGUOSLoALiF/7b53H5wkUFZrQBxVpJVUS2+/bt26e9TvtgYVVoW6xzYIHx+LvG8ColBQ1v55J7ow9Y6tQt+9/Y27aebyUmqwWEP8gM3QrqbBMv3FkP3RpbW8n5NYtw304OXVHrMmX31Rz7nTp0D8k4kkllSVzkqWQG3b09qFSqeOrwYTz08LdFDMMJpa6+HgyvWacNSqP3gQ+8Hy6W2aocBzEodM6bcyMy86cD6+vuMf3sbEabmmNyKrlzJtXpRIZKVV7DFMcNx0y9cfb9zJlTcujkaKez5XuSAITlMjKJOR0uOXS+Jx05M3IadDpyGm9mszyndOTJZEqfEQyE9Rjfi9k/s6fVelUrn//mPXQCgmisOPpF42IRXbBv6PI4UWZL1QF848Gv48GvfxUDvT0qISYTCzJ6++/aq+/kcfvk0Imad7uMljuNJbNt8cyL6944dHMzAZWQvj4P4vNzGFo/jOeeehwf//j/LVKPgQ3rcXU+jVA0BlcNiAX9WD8yDKfLJqQwMRROrxNVqtI5XJi5OYNaqYp1A2vwi//mF/QcVmpWc+jZXAGBSAu+/OA/YvzmDOJpluntsJHitlLRtaURJjLy5OlTKu23tLUimy8gRsGOUkll92q5hNnpm+pr93R3ID43jz27dyKTNBKzXBtcZx6vAR9aAeArr7yk9cRMnX1WXnOW2gn+4rVAuaR1aGiHswiGIlpH8/Nx0bkSmX38+HGs27DRTCt4/CrxT81Mix61XCSNa0W657t3bMb20XVoiwQMvWs1T41ZM2zIUcP6dRFGrD6uykffSodud7q1n3nO2PZhAFQukgWwqEzYH/ChUizg2tWrePXVYwpyGHQTN1Mq5DRfLrtFJ1mvlN1CWxsBFIo3sRrCKhL1ztknJ4alta0DXn9IrSRJJ3PSgLTNlC2uGaxMKBDWtW5taROz3GOPfhePP/pdtTmYmU/NT2sahmOqbPsxGOZ1sqoAaifWxWT4HS1Mgumnl4TA/2Fx6Mtm6lVT+Vzq5/65HPobQHH/2h06o9rGi/HP7dCpNUwHyaxDYz2z8+js7sLNG1P4m7/9FMYnrmscKhKNCVBGA+2vi2MEfB71NV0EyZDBrM7Zzk3EJFH9rJJhgmMPURmxhYatbzKXm8xuDAYMHziNhSlRc88aIA3HTfjeLMOz7EujI451yj6GWvR6jnTREDM4YJnbmnVliY/n1HpfOj5DPWtX9povMGN/PZ9/Y2C1ekmsuUPn91L2USjqOCS9mckgEU8ps0gU0hhetwavnTqN3/zNjyPo92J0dKNmrQlSOnjwoIIiBi/FQlnc5nSurERoRIsOg4Qr7EcKaGRDmTP8pPSsluQQQyGS5JT0PNrfv/v7z+HTn/o0uocHkLF7hDynjGwsEMSmDWtUSmXPmdz4nqBfrRcC7ejQq7kyBnp68W9//peRSCyIWGm1kjuZ5Ihy//wDX8Vrl8Yk0FKy2bBxy3YMDQ+rGkN1vGymgGvXx+Fw+ZSZE0S1bft2OfyXX34Z69eMKEvnxR0ZGRQHAUvAqQWDsWBpnhk5HZCFWOca+M53vm2oWrduVtDIlg6fyyyTo26cKiDfwJkzZ5TVbxrdouCWc81cYxcvX9bf6XT4OHkZRGQTDskR51JJuF0ObBgexKGD+zC6bhguWxnVQg4utmLoNOoOXdMKdhMgCdvBW4WT3G9eyfd2MnQGgtyrCohcBmfAvccKjMbFvB6tXY6zkX/i8sXzArJ5PS44NM5kHKVlu6y5dAt/QgfN4Lp/cECOlxVAOd1yFYlkBr5ASHuegQVvdOo8P8rui6TdsYlYhhWEsUuX8c0Hv44rly7Led+Yn1JQyaCQgTBFj/gzvwszdautppGqOo/7rb664Zh4Ozt0tSkbJnDekHi8xQ6d+8cKHnSOb754iynudkrMS59TvUO1tdsZgm9csK9DnRLuL4awW055qXNu1iORMbxNcZjlzs+dMs2x5E4Hw5I0y13MUOho/uGrX8PXvv6gjCUN7pat25Uxco573/79OHDPPZifvolaqSDw1dIsw+p9Wd9/pSzk1vkyRD+vv5nxNb1/fZadG93MQxrGdJauzWeY0TPz79a70NFbka35260FyMDAcPGbF1ivb4yEV0cZ1z+7ceyjTixjHcGi4VYo03CrE+jEMwmEWyIyaJ/73GfwxJOPYXh4UAIf5K0mWGvfXXvR29svulUSbIiLusrsm8GSec9b57H+ADmKyNBHytl8VmVR9o05KXDx8gX8z7/6a7D5ffB1dIu5rbOlVU69q60Na0eGkUonEE/FVf6m7Cz1xYksr2RLopH90Ps+YGa/85k3OHSdPx6fRpdsyBbLeOSJp3Hq3EUcPXEK0Y4OdPUNIpvLqXR64vQpOXSuu0rNAa/fJ251Vs84R85eNlnLrl69gu7OTnR2tiE+O4eeni7Yqw61ZugwmHlXaxU5DRr1r33ta8o0iUVgMEAiGDouvh8DJl7bztaYXk/gFQMvyqAaToR8nUjFtJIY0PBakMjmxRdf1GgdWegqhTz8Lhe2blyPd73jAIb6e5Gam0IhldC4F6c5LHIYsvtp9poO3VJZrDIYtdbzrfXRuBZXs4vNKpCN9qcxk5OjsEmXSKt/uaBCtElkdSOeRqNgRrOcLHKcApifmda4Kx/jObPkUunAGTxRvInBFAMEBrLskVu0qxJvIXOhhwyQZs02jOabMTe28fIlcb1nKKvqdAk0ygydmBOuk0A0aAJBh0Nod/IX8PpzjzDrt6Sfl+5tc16qb/seerMpJ4EyV7mtHtDV9ShWGVtr5r8cdf+1aOd/2Bx646ZgqdM4quUd+u0EKG+1Q2eGzpI7jRm/Cg3X5NRNfOmBL+OlI6/Iaezfv1/ym1xcd999CJs3jS7Oi3tdpmTVyERkvnfdsdRPwvIOfTV5SONkzYKuO3S7MXyLVQzOrr8huXn9e9KhN0a1t+vQLaf+Zjv0qsMGu8sA+F599Tjuv/8LoqbdsmVUiGOv263Mg2psNIblPKcRHOILMFnH66sLFlOdFdTU6n1NJoQsYZI2lc76d//g9/Hi0WOIDgxiNp7CQGcnhnr6EPZ60dXZIU7ym9RVJw2v26HslKQelUIR9nIVP/m+n8DwYD+S2Tc6dF4fi1iGZVaC4lhyzxQrSGRysLHd4g3g5tSUsmlNNfhD8AX8rIDDG/ALhBZPJBCoK/xRCz0Zn1eAGeTI2UIcPd2diM+RSCSpgJSBaalcVEZNJ/PQQw/hrrt2y7kYljCWkk3Vhw5dTIDFgl7PGzNHrnPyKywsJPRc5//P3ptAyVGeWaI3970qa983Vam070hIAgTa0IJYBMbteT09c97MeWf6td87M2/6THdPu9tre8FuYwxmMzsYsLGxsY0xYDaL1awCgVa0qyTVXllVuWdkvnO/yMiKSmVmlFQSWsg8RydVGRGZEX/88d/vfsv90iEpMnS62o92HZdxnDZjujBUtqd1WEy4bOliXHLxYtjMSaSiEbhsZiSiQZHvVVcI5howPGJV3e0SO6fFc3YAXX1ETboy+NxeAg3UOdckVGZlTwF6ucie46L2JmVq6Vi5NIS2pTUkrGnWLroJaucijj0lYvngcjwoNKOpXmYDOg8hQ2dWO/uk0zitqKzCoT2f4uUXXsTBI4dR31gnMrEsgeQatmrVKixatEh9VtL5PNqzPM6eTgO6mm9y5jwkRhhgBJjnOqBrDF27zvOOoY+ziDPMNDfLNrqZ3D5ZQDey0IzOQYuhS0lPWr/7lVe34Je/elKYOQHtipUr2XRJrN3rrrse1ZVVUj5EDXVmWQvgpnmuBihjv6sBew7wzmKzcsw4a1GtHc0Auh7MVaUOcdUzPimHpgVXCsWUspmP2txiLIae/fAXZkCTZ+hMymGOApk2M/gfePgBPPPHp7Fg0XxhnUo8hoa6Osyfu0Dix6l4SvIT2IVNzjU90Jpiojba2kIhLF50tO1qV7HKCticNun29q2bbkJVW7uottVXVOCiufPhsljgdjmFxfb0dYvbnvXFNC5Y1kStfESjuHbD1eLyDARHZQ6bmF5Pd6nWqjKtFEeADMcV/OCWn8BbVilKcb2BgAB6YHhY5hHbjrIOnRrfwyNhmKyqoXa8p1vqziXXwWmX5DIqGFrNaqMetvzs6x5I1xSreRmRaFgYISV/KdG6efO1YjDwtAjoLI+U3unlarkbFyR+Fz0kohPAntuBgHhy+D1M0OLxsYQiBsBbb74tDHDm7FlIJeJwWZLw+zzYuGYlpnVMQc/Rwyhhb4HyUhzrOiw13vkAXeasEv1MGHqusJ40PcoSVMpeL7R6bjJqvvg3805Ydim67CE1Y11ULXUSpPJRWmde5FzZtCWpGlNahYzqTpYaPnUu65YIljvyxfwYAnk8mhAjoKKEjYRMEjrh/W1sbhADi5UMvLeXXHIJNmzYIMaZloujrQ36a1PHI3nOl62dbUA3wg8thq7td94B+rgL1AF6duzbyBWmfc/ZBnT2I2ZTFS5qzD6NxBN48te/xh+ff16EHegy40M8c/osqeGuLKtMx8TNEh9MJVWXe+aVBdIipCGvE13OsgxkU+wT3D8aAx1jojK2af1hKVFLA7r6K2PKefp7JQDHmCbrYHWayCe6+dWjMi6krPrO8RN8LIae7/rHPBW5r584yGQgi92M6upKvPrGa3jokftlXNqmtMBFhmy1YvaM2Zg/bx7cdrdol2sAriV15gN0YcvJJOxOJ/oDg6q2gFeV8/2/vvx/I2qxIBxPSJb77M7pqGZ3KrMZtbU1Ipk8GgoipsRExEW0BKIxxIMhXLvhKkzrnC4Z69kxdBk/ncuddej/+C9fR0VtgwjLbNu1SzLr6ZLtPn5cDBePu0R6BrBsjeVskhQVi0qCI4VEKO/JjHHmZDgp4uL1CkMODKkVD1zUJQQQDspcZjyc4zZ//ty0HkFK4vXUj5fkTYdVmHlbk1oWyH0lT2MwkA5B+SUcMDA0pMZh0+WAB/YfEkOAeSax8Cjqykowd9Y0Yecepw1DPcdR4nHC7/VIEh/VzWSeszuZiL/S5c7KBFWj+0wDer4FWVufGD8vxE/V3uRjsq6asSzPraIqS2Yb0Kze4PNDWVUxKNNNdcwU/mGeh9ZqN8kWqmPCYBlZc+lomAZ5NiFiIxerQzxE7LImiaUwqZUMfp/cT+ZZvPDCC3KvNm3aJGuVVDNQmlQz9nUJxxqg09goMvRT91BQf2Hcetmt64duZA1kb1frOQvHEIyA1SiGrgdqbeJmXLjskyRgkp+hG/3+2QZ06oVTB5zsha7Onv4BPPKzn+H1t96SLGPWb/N611+5QbJIjx4+Kq42xjKpu24xc5lSm62Mf2nBXS3rWtOuHr/fCS6nDKCrd0arRddcy1o8XZ1FjO05xhoWaFm2uneVBWh3WY0W0g2tGhhjzNzoPuWem5MHdLpyKXlqtvG8FCRSCp559vf47W9/i6aWRkxpaxGt7fraWsybMxdN9U2SfcykN/FcpvMH1IijRGhVPWetn7zdLpr8rAWOUTOfOvl2uzQ3+cZ3v40nn30G1bW1MMcVVPvLMbOjQ22aYbWgqrYKoUhYKhEYg04qcSTYTnRoCJs3bsKsWXMwzJI42kpphp6t5U7G6/SW4H/+41dQVl2H+uZWAXSnV80mHxoYFM8P69xpPASGQ9KNj656bic7JnNm4hmzrVnmVlmh9rRnRQQBXe0BEJLOWsHQqFpu1t8vpUw0BJgER/1xGgE0Hhhf7+3rll7qU9ta5ffJ7kXy9ah6rNvtlf2C4bC80wfFWHttTb2atGUxw2E1oaOpBhvWXIHm+jqMDPbBYQKcNpOUCrKckx6F8YDOpDhpHqp6npJk6GqWebYBauSO1YCq0LqpfW++79Kz4lzfE1f0Qixj0q3iYk8k4HH6Tsg9USVu5arVsJBEGCiQpGkkJNTa94QCr92dCdep67nK1DVAtzqckpxHoR/Oa7ZlZtMiZsszRk6BKnoP6FX505/+hC1btsg6dc017NNgE4AvAnruGSI9TkSGuLD0a8H5pai97jMEaLKATpdzoY45Rgv1yQK6dnHiuk0DegZsTiG5bbKArpWt5Rt0o+unxUuVJr5YprR128e4+757sW//AVXOdc5siUldNP8iiUWGAmr/aYryK4mIlE3hDAK6Zklnrk83+chyLBa72qFNa2+aBerqceNd6tkLp/Z3TrdkQZfk6QF0tiplVvHx/m40NTViz96duPmWH0mziYUL1HadLClqa2rGgrkLUOYrRSSo6tZrQmMaoGtJKhKfJfO02wUoKeLh9LoRYP9wE1DX0IhXXnsVf//Vf1bb0doccJqsmD2tUzrPDQ4OoLmtWeKsQ8P9UrdNaEoEgxju68N1GzeJ+MoIY6n8KdY16lzuGkPXYuh/+//+f4ilzGifNgORZBKlFdWSlc5Mfq7/w8NBBEZGQO0cMnUCCTW9acyQpQcG+xEKjki5VGWV2nGLdfj9g8MCwAQO1pknlHhavyAiGc+sr2YTGEIFtzOxk2By7HiXAH9VmV9tciNVFAM4dLhLwIEKZQRyuqTJCGmv7Ny5E4svuliAjGGSpvoazOlowtrLL5Hqp/7u4yLOAyUqZYI1FRVIKmoedSplls5kjKGz/7maLPnZAbp+0R33/0xzqNwriJawppGZ8euJGam0DoCUgUk2P3NcVADnjeXc5RbOb+4jNetpqVhmyDuYpZ0OHfHzMVDnMw24vD5JdnQ7VB13tjnm97CRDGvk6cGKiyKgT9zwv/jFL+Qc1q9fL5LAWlJc9jpYdLmrXdYmC+iaUlxmDT0fAT0Th6VGc5qh5wIDXqSRFvPZBnQkFEl8khpbjxt/eO55KVdzuT1YeNEicV0xc9Tr9Kra13a37BsaJTsnb2GdrWqlqTa5xsDVd7VXNl9qg4aMQZQeNwGinBZiGpDSUp4qLGfpXhPI5fvH2M14Nj5mOWpnl71sqV2Exo7Pdh8WZknpZMgCIYdMV608IQfGZj0+n5TPMeO9qqoSwfAwfvf07/HSn19CS1MDWpqaEQmFpQf0qstWorG+QZKEWGNPKV5VwV19ZQM6S6U4x6JxBSVlZehnApjVArfHh3Aqhu/fcjNe2fIyassrYU0ClSV+TG2dgsDwkMQnaRD0D/UIMNoZMw0GMdTTg82brsKii5ZgNN0JLp+wjNXmwEg4iv/91W9i76EuVNTUoaKuDmVVtcKWnRa13O7QoS50HTsGu8MjRgSV4ui5YP4AWda2bR8iEY/KtXtcdqkBZ/370HBQgJn3jYu6x+sWYOZCTiAmiyfzZikeXfK8n7t27cJocFhVh4tQ1IiiPRFJ0OvrZ//3KCgVTEOC3db4YpIev6e5qVVi6+wuNmv6VCydNx1tDTVIxmOIBIdR6qFYTQyxUEiy4Jl7cjYBXWtIknnusho35TP4NYaccc2zakLc6OpzmRFpSTLxTfPCpZ8H6T+jxqjV9qkqoEvbVtFQpyFuAtUjEU6ojWuElUOEilSWrgK6zelK95lXFSIZi1d7QaTE2HNaLdKDndt4315//XXxvDAsQtc7vTLZxszY32rcv+hyP3WGfloBXV3k1Z7aLJMSreSsdwszoXN8ru6nTvNCLF2/wOvdtxqoU/lMnRC525+qMWR1e673sw3ozHLnQkWz2ldagp//8ld44MEHseCiRbju+s1YvnS5uD0jQZY+MSnJJpmuBGI+pOC/rCic6IprVndmrox3uWs4nxaZy8ZZXSmZDsTTMfBMf3h1aRFAOzE0on7lCS77rF/SQvjZx+sXwBwnl/lIvDNaP+FcV6E3aLK3M66qpKQZSWA0AKfboXoTzCl0HTuKn/zkVgH6ixYuQnCE4ioKNly5TjqOsXUkdcXZnUwTkWFG8pi3U53VrO0l8I8EQ1I2NBAYhs3lRCQWF2nX1955A//wT/+A+uo6WJUUQsMhLF60QHpgsyOZzcmWo90UqJPFUwlHMdDTjes3XYPFS5ZiNK6Wp0lf5HR/brH600lx7PnNOvdHn/g1Pty+S0rYvOWV0paVjMtltUvb3V0794huenlltcqi2YQmkRCWzfn5yp9fEnY+Z9YMCZkwBMDrGh4NSgIcn0fOU3qVrDaLvPM4JsAxoY7uV9atE1DoOue29o42HN6/D26HU8JONDgpaEM3Ow0x0WXop/bBsOg00ACgxjmTE/kszJ8zHauWXYRkdBSWFPt683GIw2pm0xwCjdrNSorC0t3w+GykWErJ8kvRETizSXEaoRhf6TG24smaJm03dW2ndfNUBGEEhJndrjZg4Ut7XqgsyRwWaYwjrDy9pkqLUtXFLkwwXaGirZtszGRWUnBSurQAQ+f+VI3ThJS05DyGSOi1YsiQa3A0EpdujH29A3jgwftEIOvvvvy38JeWq7kKoiGvtk3lu2pos2zNyEdb6Omf/DajsIphUlxmwGlF0eoa/671dMjV31z2N6s5FLnRiTkSakFjru2Cndku9+NvjinF6RfVkxmqEyakrv+5lnqZ3RednzP+mErHuPL9npZUkW+7ZolqLrTsfub5hyo9RLoJlYvlq+1ET1SQ0/Y1m9QYkQxuDnezkctday/I/ciEbr/zDrz55pv4yle+grkL5gsT1P++/D/9DPAYUVvKeun7O+fYOP4jXT2bscs7e2qNncvJzBf9vkbjY/S96phr52W0d/Z2kzCLo0ePCltlkhjrrqvraoXZ/O7p3+EPz/weDQ11aJ/SqmblJuLYfP21EvOlsWo22QBFZUhyLtl5BFo717QXQrIIJG6mLuAxKHjsF4/hySefQomnBE67C5WV5bLodU5rg82Wgs1mQs+xI6gqL0Mqqkgcc+0Va3HJpVdgJMp+8dTcVg0bc7pMTmVzRAoLQrEY7rrvYRzp6UUwoqBt2gwc6uoWRm1JKqgqrxB51eHAKGbPm5tWDIxL3Xd1bY24Up977jksWbJESvjYlIXbDnUdxeDAEErLyoVdMyTEayMrZ4w9GBxVm7ZEgtK8g6DwxhtvyDynSNLw0CAGjndJB6/3P/gQbl8JrE6XiCe1T52KfQcOiG45x7quugrlZT5Eg6PilVqwcB5WXrIclQ4LrEn1GRXnsa6lcsYfpSMPAiiyd7rc00AmrnC3P2MPoNGMpIOHIE2CI93gJHlPPUPJSC+YFMp9xgzufOs351mulzRq0n0/fy+TGMe1WevQeEJ+zti3qeGSuOoJSSniWXn11T9jy8tbsOLySzF71lxJgCQR4X404Gl3aH2+jdZ3o/HTBGv0a6R+HIzun9H3ayRSM4Syk3XHDIJ8kGz0ueodye6TPpG/1TnVT/IIAAAgAElEQVSSlRR3OgC90KBokzJ7YqqTR20/VygGb3TDc4GQ0UMwdr6cXRrDz90PnYBeyCVsBOhGFp4WP+SiRTflN77xDVnAvvzlLwvIcEHM9dImklqwdnpexoB+4u9MVjZz4vcq9zUaWdhGI0PWKcpmzNy1WKT5B129TLrauvV9PPDwQ8KOZ8yYBratDkfDWLP2CimdYrhHibKeeaxsTx/W4G/TA6C+xjMryTsg+Lit2LP3U3z1a98UaVmnwyvu0MamWlTXlMHtNMFpN6GnuwvV5WVIRlPS0nXdmvVYcvFlGA4zZkFAF0epJOWpDEh1z7Lt6+DICB567JfYsXcfSsqqUV5bj8BoRK7Xa7GLhv2LL74o7TBZ300DhyydErBk3ZyDez79VECcnzP2XiVAvws9vX3C1CVBy+PJNO7hOdD1vm/fXmH5M2dNl1plKp3xdzi3//LmG5jVrqrV7d6zF2abE76yckTicWk/y2eTangs46uvqYbHbUd4dBCVfh+WL1uKxXNmwJVMwJp285wKITGaf0aAYBTSK7g2MglNIZCPnxt6YlD4/DRRp1Mv29V/v/5ZygaunGtQug8D7xPXAY4V5wYNQArPsHRt7erVqvHLnB9dt0e9t9XoGTXCF217rvtvtP4a/fbEAd3om87Mdr1BJ1h7rgO60QPDAT91UDcG9DGX8fg4r3Z7JgvoEg8PhdKNLFIC6GvXrsWV69cjHAxmNJFVa2ys9632d1pq7bTMls8joHMhIhg5GR+k25gCGtTKdrEr3AjufeB+bPt4q8jBlvo9CIaD6Jw2RSRhmRhEQNdK1mQukifq5iTL+vSAnrlRaUBP2iEypnfe8VM8/fQz0hyFHoHyihK4PdTe9sDjsmKgvxuVfiaxKYgFo7hq/SbMnbcYgRCbsOcHdJPZjqHRUfzyqT/go5270DJlGlI2B+JJs8y7KrYjDY3iL++8LVnpXABZT7x2/TqJf+7evRvbPv5YFmUmtbHMiPtIopqSwvHuHpGJJZiTodMY4vhRVY7eDib3sV6+qrpC/mbCG+OrNF737tmNKp9P9mVowOXzS294NhE5eLhLNMf7+3tF+rS2uhzmVALxcBCzZ3Zi5YpL0VhdAQRHioBeoMrHaGGYLKAL4KUZppr7oAoMvfOXt0U2eM2qVRlAFzadUksUNf3/yRrk+uNzAbrR9xttP9cBXcIWusThCwLQhf9kJVZlW225J7YxoGdbeNkWsxGgGzEAnhcXVmkN2d8vcpkbN24UNsTYociM6sBcYmK6xBoT6eNpep2PgG506UYPLOPiIm8rOuwpNfbMpisOxpi9eOHll3D/A/egtrYabVOaEEvEAFMC69atE4Efm8mdAXSVh6uArr3GyvzHa0KToTNZaSQeFLGZeCyJ//W//hFv/eU9LF++FH39x1Hqd6OpoRIlXgdGhgekd3holFnpZmzacA06p87CSISu9vyAzqx1xWTCY798Cvu7jqKiugEKe8THUyI13Fhdyy6ykjPARZYlZgTbFSuvkAV5x86dePXVVwXs+Y+90lliyZi431+OWDyBkZGg2gEtRWnbEgH3HTs+EfCurFQ7ebGLmLTytNlkTpP5BwYH8Oknn0gsu9RfiYaWVrRMaccgBW8OHZHmH6Ojw7BazPB7XdLb3O2w4vLLlmP5xRfBRNnj8OgZBXQjhjeR5zvfHJWM8vOcoYuYUCyqJsmlBYI4f/p7+2QusbWznqFzP1UrXuvVbvQEn9ntRuvD+QDoGXLH9edcZ+hGD4yewecD9fxTgjWaJ9ax6w0Eoxs+WUDnOdMLQBcku0txoSOj4WKrtRjVM/Ps/5vpBz5Nr88roEt3OroDmcdgc0rGNZMlKyrKRADmW//2dXH9zps/Cx6fB0ePHcKKFSswvXMaSj2VGZe73Btd/Ih/64V99IaYCOxIDD2GaDyOKfMW4vF77sN99z+cblozirr6StTV+FFW6kY8FkKZz4vhoaCUEF27aTNqapsQlXZx+QE9HEnAXVKCW27/KYYjUSRSVkmKI6Bz3jnNVoxQ8MbhEAMypiQk3s1zZZezg4cOSdnSZVdcLqyc4QkmvI0ER9HT3Yfy8grJiJea8WBQFmvG5tlIhM+mx+MWsGc7WBqsZPF8ffrpp9j36R5YFQVtrc1wunyoqKmVMqn+IXaRs4lhIKVlqQQsJgU2UwqtjXVYu/JydLQ1YbCvB65Ucqyy4CQ7JU7ksTF6/o3Wp0K/cSEAOu83+6dLZb/NJpnu9Dqyvau0WU6lxGOjJdVpiYraumcUUp3IPZrMPhO5v9lr7sngw2TObWLHjuVHnBcud6MHJtvNcnKgbgzo2YOaHWeymFUGrbeS9PsYWfjclw8Fk7O4cHKx5CRn5jAXQq0N4TgwKDL0zJgbzQ+j8SdjUDtPqbkSBHQyDZZFMTubpYR33X07tmx5BVM729DS1iKA3tnZiYXzF6ChplXNUNbCIZLNO5bUxAxhdW6MzREN+AnorlKX9Lb3+ytE9vSRhx/HXT+9E80t9aivq4TPZ0NVRQmslhT8JV4M9gZQ4a/A5mtugMdbhjh99gUAPRJV4PX78dVvfQ9xE1tpplDT1IKUWW1z+vH7W5GIRTJJa9RC0FztbN5C44axcFZd0J2uGZoHDx9C15FjqKqqlhg6mblUY7A22eUSo4SfsaEImXkwNCJGAxd3Mn+635me1lJbK+74cFSRZLi+QSrVKWhobIaSVDvViZ55NITyUjeWLVqARQup2GfByMAAPDbLGQX0iS2qp7bXhQDo0hDGovaU14SIaNiV+8vE05VMJDKAronZaCRMGs+k27+e2giO98zqn7tT/b7s4851hq5psGjXfs4zdKMbk4uhGy3yY9+ZlF6+2UpzegssO8Z0ugFdStHS8o7a5CYzYfcpPiBqq9Hxr3FWpUGVgNH46befjwzd6F4bAbpUvaVLQ2TflKrGJTrbSlxEf7Z++B7uuOMnkhQ3a84sJBS1i9T8ufMwZ8bCDENXkVsFd+3FciMN0MdZ+mmGbnVaRD0uGIwIiO3ZvR//8+//BxQliqpqP+z2JOpqyuH1OFDuLxFAr6muwxc23wiYHVCUwoAei6dgd7vxre/9EGElCW9pJezeElgdHgHqLS+8hGlT2zFlaocwYl47PUVHurokeY2fdR0/JuAs8dFwSFg6jc/gaBhlZeWoqamT4zTw50Ld3NwoeSFM1GOZGrPPGTvnIk+hGX7v7JkzpP1pf283XJ5SHO/uxf5Dh1FeUSmd32jM1lRVwe2ySaOV1sZ6bFi9Es0N1RgdGgBlL52i+nbqSWETYWgn8wydzL4XAqDznjMHhIIzJCV8hmjYlXh9UprILPpcDJ3jxH2NcqSMxjNXDsDJECqj3z9fAF0jlBckoOsBufCEMAZ0vTBEtgXIv40YuhHgaPWjXCRZZ0vRjba2NnkYtHh5PtCVm6jTUTea/EbbP6+AznGhiIq0oYzEVYbpsIu0Lhm6yZzEP//zPwkznzNvDvxlXnEvz5g2HSuWrxZAz3iKdDF0fsbyHBXIxyc1ai73odFBUWSzWhwIRWKoqqrDLbf+CL/97ZOoqCwRQK9vqEJFmQ/lZaUY6g2gsa4JX7zhrxBX2BynsMudgG6y2XDbXfdhKBTG1Olz0BsYgdnmkozz/bv2SHmR9OJ2OMSt/vEnn4j7vbmtNdPjnvOTrJxzkp4jgvaRw0dRW1uHtrb2TPtOiszwWFYFcIF///335J0snAYrDVW6ZRliKistAdu7sR3qvAUL0T8YwNGjx9HeMVXqz6lA1thQJ7kDjJ/P6GzD5qs2wue24mjXEZT53DCxn7mujHPiz776NBQBPZco1MR6KdAgoYHGHJBjXUflGZCukakUvG7VYNRc7lqWOz1imiiOkbFttF5xu9H6bPQbRi7/IqBP5C6k9xFtAQPpWKOv09+QbPd79sN94sOrAro+9V87Rl2MsxKZcp3MJPrhGl2bdi56d7t2jHZ+RmVr+ms+FcA2On6yZWu5vj+X1T2Rscp5ewy6WWnnT0U3+d00OKt6NElpUFLq9+KZZ57GvffdJQy9prZCGDqPXb7kciycv0hcyLwW9utmMhgXGtX615pcjAcQDdDtbhsGhgZhszpRVlEFyh4w6/tr3/gX9PYdRUtbLdwuK+pqKgTQh/tHRC1t/ZUbYbd5kEjYMi53kfxMl63x10QZzEKluDCe+sPz2HekC9GECWanGzX1zXj55ZdhSUFi2BIbr6sTQ5ISqwwp+CvU+vLu3h6181ksJuyrt69P9lu27BIkYgk0NbUIqyfIk43z2OnTOyVsFAgMqXXtiahsp7udAM86dOqtxyIhvPv2O1iydBm279wt3ftWrV4j2fU2mxWNtTXSQW3WjE5ct3EtGqoqkYiOMpsMqWQM9tPooTqVOWZksBcyGESdLUnhrfy/XPj50BJkxys4amvDhNavU7lo3fotVUDpsjX9+qt5vrL7K2evF5MZv4mcuhGgZ6+nmpGXTd6yz3Oi7v2MK/yUkrZVL0au39YwQS97LnhxppPiCg36mQL0iVvpRUA3Yiifd0BnmZa/zId33vkL7rjzVsHnWbOnCYunHOyShZdg2cXLhbGTrVA9jjFjzfOiSc/qY+iyaIigNucfpBQsEadinQ8pE5UDg7jt9lvw4kvPorm1Bv4yDxprq1Ba4sXIYBBT2ztx5Zr1bKYJJWmHCWpSXC5AV5JmhONxPPrEb9AbGIbZ5gbsTtQ2tOCZZ56B1+mSBjSjwaAArwB2b6+wc8bM9x88IIYKvUcE9MNHjkj2Mq/v8stXIhqOSu9ygjQNAX4Hk+qog89w0aFDB6Vmn0lxapOWqCR9Uu2t6/Ah6Tc/ONgvhj0TEP1llbI/x9Pn9Uh71WQsiEXz5mD1iuUo97mRCI/AQkW/5Fg3r4ks7mdin8kA0oUA6KoSnSqMkg3osg5nGdRFQM9fkZVrfn7uAF2LgRix81yDReuGCR3nMkPXzlvP0jULXIDBwOVuBMgXOqAbLriixc5xzM3QyXI9XqfUQ99z75147Y3XcNmKZeKKZtywc8osXLFipTB2slablXFtNdlHZUgq/coH6MlkXKRnBwOjoldusjikXI4d3/7t219DVU0JGhqrJbvb7XIgGAhjzpx5WLtqHSJhnp2zIKAnFLUX36133ouk1QZPSYWUrVVU1+PJJ59EbU0Npk5pk3Mmyx4IDEm2Ml3ijIGzsQy31dTWyucUgZFmLCZg+tTpSCZYt35AtjFcxO6AdLtyvAjeVNYjeB/vPiqa7xw3AjZd+93HjkrSFK/33Xe2Sk+D5pYpYhCVl/lFKjbQ34emumpcfvESzJ81DTbEkYiMSqkdpXPMpsLNoc4EiOu/03B+FfAQFQF9PLidiofN6P4WGXpWTbfRgE1m++lg6BNJist+6Mb+VrPcz3VAL+RyLwJ64RlouOBOANATShRerxt/fPb3uOOuO3DR4vkSR6ZSnM9VjtUr1wiDJatUEmMNMNQzy+9yJ0NXlJiAW0/vABxuj3QD81f4pePbf/vb/wKYo+iY2oK21kY4bVapQ1+8cDGuXL0eQ4NBwOQqCOj8PlitkhTnKvXDX1GLuImNgErxy1/+Eh3t7Zg+tUMMEPa07h9Sy9II0Fa7qh9OQK+orBQWTgbPfxa7DWVlFXQviMLdxx9/LEA+d+5cAW6GK6jjXlNTLYbO7j07xW1PcCfQ83tpBLGZDX/73fe3igpdVXWdJNw1NtTDZbeJbv2yJYuw+tKlaKgqF3ZuikdgtxDQqQXOIEN26+DJrEond6zh/LrAAV3WpjRDH2fopPMasu/MZ83QJ0pYxpEkXRVRLpe55pbXv+ebNUWX+8k9T+PcPHpXe64HTX/T1O2qsMy5DOj6WI1+cmSuzyCGWGTohaVxWRdbiKGbrBb0D/Sgrq4G+w/swXdv+i6cjGnX1YkGeTJmwSXLLhXRFQJVOBQVMOS4q/NN03lXJ3bmfqZd7tQld7pcGBgchrfUL+1LLXYLwtFR/Pf/8Xc4eHg3ps9oR/uUZgH0SCiOxYsvxpWr1mGgfwQmFAb0ZMoCs92Or3/7+3D7ywTQTewSlwCef/55tLW2Yua0TphtVrz33nuSqc5sdNbhE4iZxFbq94vQEV87du+SpDfuU15eiXiI4GyRmnW62rkf4+50o4twTWODxNV37tournaqzRHo6Y6nNCiT2ugZiMQSst1idcg4VlDmNh6T7RvWrMSlixfCzfBEaBjWFGPn6ngm6JI/i4B+ksvVuN0vBIZeBPTCzWWKgH6ST0iuRK9CYD7eNX9+AHohhm4k/VoE9MkBOuuy+/q7UV7uRzIVw10/vQvvvveWMPK2llak4lbMmjEbF198scSPCegs02G8mXFmI0CXqkmTCZFIHA6PV5TDIkoUFmsK373pW3j9zZcwtbMVHe0tcLkciIbiuIgMfdU6BIZCSCUdBRk6s9xTFgt+eOudMDmccHnLUFJZjeO9g9i+fTtqqqvR2T5Fkv+YxMZzV/uQJyXRj7F1Mm+WrNF9SUAn6LPXtTTaSJnQc7xXrp1jQmOG+7722hZx2bvdLnHTd/cck+00hMjwOS/5fSOBIXy0dat0eWMyHfu3u1xuOOw2RENBtNbX48qVl2F2R6vKzhMRuKwmmNMNWRSLGcpprPQ4yeVnUrtfCICuGsPp5iI6/QWNieubvwjhysK/yXg4JjL4RYZ+nrnc87nTc32uz/5U2bzqLjqXGboWA8oXQzeSfv28A7rRA22U5Q6LGXS5c654fU688NILEksnODXU1cNlK0FdTT0uu+wyVTcgxnapDnG/ExyNXO4Wtk8URTkbIglFmrPEUnGRl73nvjvx+z/8Cq1tDcLQfT6PAPr8uQsE0EPBOJSEzRDQGUO/96HHEAhHkDI7UN86BTt27xNgLfP70dhYL2BO17qU0FmtYoxQ091XwtI5O+ipIFgfPnxYtnV0TkX3sR4k4woOHTgszJyhA60kif3T+X2RSFh139vM0oGN94Mxco4RqwGY6c5kORoHrHuvq2+U/WmGKdEIVixdgqUXLURNqQfBoT54rIDHZkIyTjW/FFI2+1kFdMP5VaBbWhHQz3wM3Qj0tfW16HI3GqkJbD8dMXS9mz2Xy33M9akmPWWDOtW6tD69+r7qZFYC+Om+vXk70qY7bRnFUCYwHDl3KQL65PolGy64moKbrqGKJLOl22uGYmEBUjZqKfX7sHP3DnzrW98UECz3V8DnLoHXU4KVK1cKs+XvSf/zwLBkwmta7ickxaU/oMudv2d3uNHPVqQEVLsN4VgIjzz6IJ789c/R2FiFtrZWEZahB2D2zNlYt2YdYtEU4jE2DaW4ijpDzUhk3PpMmeN1UFDm8SeewpHufgTjCbRNnY53P/gYdifFavyorCjDtm2fyHVWVtVIRjoV83bs/ETea+trxL3OLnDbtzOTHVi8dBmCwyM4fPAwRodVmeLGxkaJk2/75GN4XG6898F7mTp29nZn/Jysn93cJKkwFFI7cJlM2L1zD9raWrBw4UJEQ2E2eoYVKVy3cQPmzOxkPj8Cfd0o8djhtVulL7o82w4V0CfSbjK7TeX4B86ozWXu7VwfpN+4vp+57u/sttHZfc95PKMv7OKc65197rXP1TarWrtV7n92y9Zk/CRkOaaMqIWV5H5QBVNKN098ZWsHnKn102jdPXcAfUyCXH/OhbPc1WdH/zJ1v/WHgitmdvZ49t9j7SHz9wPXWz/aj4vLbQLtU41uiJHST3YWfLYBQHbE5CQ21cj1rm9Mb1KfJmjvRuemTe5C+xllYeonXE6DZZLuxlxx+WxvQKHz17vQsufGRMZH1dLP/zJqXzkZl52cezK9GGV55tnYV1DCYhb3udvtzDRt+d73voPXXnsNV1xxBWprqgSUWOJ17bXXStyZiXF2izWtAJhWMcsy/LRx0wCNLm7+o4tfSSbh9Djx4EP344knHsPUzg60t7bA5bSj93g3rtqwEfPnz0c4HEcq5RC3vlo2xLPWDFRRQZd+6IFgGPc9+BjMDg9GIgl4yiuxd/8Rua6mxnp4PW709vQhnoghHIqAU6q8rAKHDh8Uf2pzazPMZgt2796FWCyORYsWorKyCvv37cXOT7Zj5syZsrAQpPn+9nvvYkpLK7bv2i5egNbWVkk+5RgxPs4Ye3lFBYLBMDzuEomnez0uxGNR+Fx2xMMhBPp7sWThPPzNX38JFmq5syyPWe3yzr7vKgASUDjCheCYTJ7btXdWNPBvWZe0+8J39g0/yfekADLPx5zz3QLWmefePm4h5tKSoy8252f+ftlMChxr/5zrKTI0aA37rZ8Zg1p76plYWug1kfPPNij065DR8Ubb9etL9u/IeadzcCay1uW8P+a08FTSJNFTTVeF67669mta7bl72utHTwzcMwHoeiDLZsRnC9BzgSE/E0DXhRkKgdKpAJbRhCkC+tkDdLnv6X7l6eqyzDOn/c0FkzFjMk+RqrRY8Oijj+Kpp57C/AVzJVnOble1+NmBzelQy9ZYZ063cjJeGNCTSTV5LpFMCKA7HDYkTCl4PC488PAD+NnPfoapU9sxta1NssKZ9X3VVVdhwfy5YOMVRbEgZbbBQgEKc0plqilVaITQRygLRuO47+Gfw+r2Ia5YEVJSCIyE1CY0iQT8JT5JdOP3k2kzXMBrJZOmaiGvjS/WpxOQtSz4I12HsXPbJ1i2/GKJs3Mbnya66Jnw9sorr+BYT7eIyPioCgfIPvxut4eiOKxhtmOof0BK8ior/Kj0eXC86xBS0SC+cP21WHrRApgJ5BxGAm56gSOgyzqj/afAilpowbckT71boRquUxl0vpeRwWnJvU6PzcOCWfKq6AgNhnwvo/XH6PyMjjcCMqPjbec4oOuvLxeg04MymRd1JzQCRfJpsaqTyRDQ04yAOSx6TDX1/OWZCZ1RPqY+5lIc73bRQP1sA3q2dyD7OoqAPmbQaGNzLjF0I4PH6GEyWlAmAugEOE3SkqPFjO7bb78d5RV+cRNXVpbLQ7l06VLJGpfYcZis3o1UIj2+eRi6OIhMJsSVOBLUJnfaoZghZXIPPvIgHnzwQQH0jtZWceEP9fVmAD0UjhsCOhl6VEnh3oceh8Pnh8nixva9++Hx+YU9H9i/HxVlfgH36upqAWtKdjKRjeBLFk9wZvyb+zCuTvCXuLoZ8Nid8JeVSAIcP+uTRjN+OZZ16UeOHZXa9Jq6WnG3836yxj0ai4lnYWAoCCUWF+9DbWU5Kkq96D3ehQqfC//1//xPqPT7xgE6Gfq4RbYI6EVAz3L5n06Grl8/cgH6BKZfwSXKCNDHlOCyjLY0oOttOWHopwvQNQDXv2tXcjZd7rlY9Tg3Svok8xks+rtRZOgnzs0z7XI/24DOZDACHxk6H5h4IiHA9u1vfxt9/T2YNWuGgDrjwczSvnjJEtlvZDgox5jS9C3j2tXmW8aMVi1sPaAnLXRfewTQH3roIbS3t6G9hVnuKqBv2rQJ8+bORjAUQyplK8jQTWYrEjDjpw88KoButfvw4mtvoLG5TUC7p/uYNNIgADMHgOVoBF6Wq/FvTfWOzJ2CMmx7yntC5l5XX4vhgX4JMxDweb1s6sIMeO7LY7dt/0SEZCqqKtUkO59PjuV+DNcdPd6P5oZGeNxOIBGDy2aG1axg9tR2YehWKLCklHQDFtXVXgR0dQQkdn+OM3Qjg9sq2R/5X4YGuU6eWx8+5DdybIyON9quX39yATozWCbzOu2A3vv2Hwsy9FyDpA2WCt6aEtaJiRHnEqDrz3nc+RcBXUZAb3SdSwzd6IGb7HYjhk71MgIT2Scf7oSiCFu/+eab8fobr2Lu3NkC6qy5JgCuXbNGMr3ZiYzHWE2qS7cQoOsZOl3uBHSNoT/++OOYMqUVbU1N4hLXGPrcObMwMhqB2ew0dLkrJgvuefAxOEvKYLF58cKrr6OhqVWYeDwWgdvlzDTWIHtmJjtBnTXjBHIaMJS1lfaXyaSAMj9nljoz0TkejI/zuEOHD0uveIrL8PuPdh+XbeyZwEx61pozpr5j507RbR8NRdHR1gGf141EJITo6CBK3E6sXnEJ1q2+HKFgABYyD4mbp1mKjpYwHm70Krrc84/QmXa5G92bIqAXdrmP5RTmZuhIhwxVLE7BdLoAXftC/XvmR3QZxNoNltjTZ5AUpzcqcoG6Zs0UGXpa+jQ9MbINuXwP5plm6JMFbKPjJwLodDsTpCVBL91R6je/+Q1+9ujDwp4J6mS4jJlvWL9egJcxdO5vt6j90PMBuuZyV1KKxNAZj2cMnUl49z90v8TqW1ub0drYmGHoGzduxJzZMzE8EobF4ioI6AklJQz9/kd+AVdpOWB2YdvuT+FwecV1PhwYhN1mFbc6gZlGCIVfqNZGpk0Q5/WIt4FsMJmU82AY4vCBg5jaMSXDgg4dOoShQEC+i/F3flcoDfhDwwFh8hSf4Xft278f7BVvc7jhdjjh93lR6nOj/3gXfC4bvnDtJly8aAEG+rvTDJ2Z4Ml0HH1sNhYB/dyOoRsZDGwOVOhl+PyeYYZ+tl3uZxXQc4G6WA3nAKDrwXzcJEtb+EVALwK6fmHRck3ocueL4Mx/DqdT/mY3sB/e/ANJXiOga9mpV65dKzFklrIRMB1WR0FAV5SkHJuEmuVOQI+lWMtuw30P3icNVPSATm1zutxnz5qBwHAIJpOjIKAzCzscV/DQY78Sl3ssYcFwNI7e/iHxKiSiEakFp6udQMtr5HkzAY4xdYrEaI1m6KKnK56ALipvJpPEvpm1rrX7raquFqbO/eha7xscUNl71xExeFi6RmOBwM8+6hazKsJDQK+u8EtntWntLfibL90Ipw1QIhHJbpeE9nSGe4YUMCmtyNDP6Rj6+Q7o49aErFi9YMoZTopjqaj6ys3QU4mxz08LQ2fBSCEr5lwE9HFMvQjoKuDojK6iy10tIRIgR0rcywQdslOP18syNUcAACAASURBVCsueALYN775NUSjbJYySxLgCIZrVq8W13tVZY2AmhFDTyTURi4pUyoD6BElLsB+z/334LnnnssAOn9jZHAAV199dQbQk0mrYQx9NBLDw48/KVnuoyEFNm8Jtu/cIyy7takRvd3HRcGNc4Agz2sloBPgCdx8EdjJ1DUtd7rhue+0zg4BeLroydBnzpolUq4EbRoCVbU18t2f7tsriXM0digxS2I2bdoMBIZGYbVYUObzwmY1YbD3KDatvxL/6T9+CTs+fA8VJSVqUlyanZ/QrjddtjYRlpcrfFjMcp9cDLswvzYWjjnXGfq4fKscgD7psjWDLPeTBvS+d54t6PQwqoPWlLDy3dhCLhMumpS6LFT2YTRhjLbnat5yMoBuZGEa/f5Et+cyisQuS5cR5PUgaHWM2W0KJ9rP3eAEja7fqB+60fHZ5WLZp2OkM6CPj+oXbO13jdoPWrQckOw69PTfLFsjMJG1kmlSClVVgAN+8O83YefO7Vi4cH5GQKWluVnq0/v7BmU/m9lmyNDFlZ3uK5BIxFBWXYnh4SE8/OjDePrpp6W3eF1VlRgWiUhYAJ1ASpc7Y+hJkxXyKyJowjmTUMteKDljsSGWhAB633AQ/YMhlFbX4lh3nwD4ormzsfWD90TpjUlrbDrD/7/++uu49NJLBah5HdJIxaImCJKRa2EIGi/cRuOA9yoUDkvsnEYPgX3JsqUSa2d4jfF5Ggr8vp7eXtTXNyIeZaa+gub6eiQiQQQGerH5mqtwzYa16DveJZrtZlNKAF19V7usibFF75/Fms1dxk0hI5etNaXen1N5aXN3MuuXWRcDPdlzmEhS3Ml+58nuX4iwadsKfScBPXuN0AjFRI43ur/ab2u/of9ubpvo+pLvGoyy3POFLjPrlkmdf5nrSOeHjK33GjxPkKEXAV1dufMBphEgnewDkG//IqDnHpmJPnDZXoXTDegEMrLLkdFRcR3zvO66+w7RLJ83b44wWQJVY0MDVq1ahdERtSf6qQC6v6oCQ0MDAuh//OMfTwD0a665Bp1T2ycE6HS5x1MmiaGHEsxbccBXWY39B48Is64p96O357gkvTF2Tjc7r4Vsm+5xAjWvm14Ejb3z/wRhbUwkOU5RBLCDoXR9u6Lgo48+wryFCwTcnW6XmgV/5IjE6gn8dLn39/bDYbOj3F+KWGgENnMK1129HiuWXYyBnmOwmdgvTs1yZwkPVQu0Z6UI6MZZ7qdrfSq0buULqU4EkIuAXgT0k5qjRYY+IZmBvGNqZNBMlqFT6avQy+j3zzRD11zudDETiDRAJ3j/5qkn8fjjj2LatKnCagng7C++evVqtU93MmkI6HphGaqpxeNRlFSUSbcyCstQnKWzsyPD0JlVTkU6JqMxhm7E0AmBBPRb77wPkaQJ3pIqmJxufPTxDpWNV5WJChs7ohG86R6nwUKAFw12qzXDYgjamuAFQZr/OqZNFybO+8DyNAI6P+ff77//PqrraiWxrqqmWoxmegEI/HaHAz5fKQKDAel9TgYeGQ2gs60Fm9avxbQprQj0H4fFlIRFkmeTsKQnW4qxdHoiCO7nOUM/08IyJ7VYnsLORYZeeNDONEPXstwzv1Nk6EWGPhlA/TwAuiStUY6VMeS0y53s9u133sKPfvRDVFVVSDkWjcfysjJh6BXlVZL5bsTQtUgJleJo3GiA3tvbLVnub731lgjL1FZWqqVzsagAekd7G4YCdHMXdrlrgP69H94mDN1fXocozHh/6zZJWpvR3oJ4JCz15QRcCssQgAnojNkz7n3gwAH5jA1pCPD8W3OdT5s5S22yEo8Lo2cVADPcee3MIQiMjsjYNTY3yWdMmKMXgEpx4vJMWtDUUI/A0ABi4VGsXnEprlx9GXwsFxwehNWcgsWkgMAnksvUp6erXQCdneRs57XLvQjoRZf7ZFzuJ5StFQG9COhnE9CNtNyNSMNnwdA1lyIZazgSEVAjoB/pOoTvfOffEItFRA2Nn/u8XlxyySXoaO+U+m2jOvRsQGcM3VtWiu7uY5IU98EHHwig16Rd+ql4LAPog0OjhoAeiytgHfr3f3Q7gvEkyirqkbQ5sGvPPtFgr6soxZGDByRWLi74mhqJkTMOTiOF7nZm9JN1MxOeRg27o3Ef7k8hPLrS6X4n4JeUlmLbtm2yP5u17NyzWwC4vrFBXPb8nLkIFqtV1ci3e9Dc2CACN3St37j5aiy/eBHiwVEosSCohKkHdBM7rKUH7UIAdKtBEkkhYaViDF0XezZYKC7UGLomyVBk6Fq5i0GWu5HL1whwJrr98xpDP9cBnQlPdDUTzMnAY/G4Ghun4Eo0hFtuuVkS41hfTUbrdrmkccrCBRepPdHZ9MegDp33nnXoHAtFicPjL8GxY124+9678fHHH6OjYwqq6aam3KqSEEBvn9KKgcERQ0DXYug333Y3RqIJuL0VcLPxypFjAtg+hwUH9n4qWel0hdMNzzg3wXf27Nnym3TFM6uf18+/ef1aKdvBI10yFixpE413ux3vvPOOXDPH4aNPPhbmX1ZRLupxzJYXl76iyPd5nB7UVFZJHL/M58Zf/9UNmDW9A8P93RI/pyueQG+WGPr4vtsqoLPkL38/AKOkqbOdFFcE9CJDnwxDP0H6tcjQiwz9bDJ0KogVehktyGeaobPbGl3FAqYmk3RC04w8h9OGhx56AM8//6w0ICHzdNjtIgF76SUrxBBgF66JAjrHghnqBPSursO46567sH37dhGvIaATCAno1113Haa0taB/YNgQ0K02B0bCUdx21/0YjsRhtnpQ1diMrmM9khNQ7nUiGhoRTwAZOBk5NdjpFifjZnY/DRVNMY4Mm0BMV3xJiR+B0SB27twpDJ39zAcGB+V4snMqwr359l/kWIfLKUl3NCLozqeWO3/DaXPC63KLwE1LQy2+dMO1aKqrRqDvODxUzVOi0kaVgK7BtpblTmOlCOiFhWUmSihOdb9iDP3sxtCz+/KYTgeg52/vp7anLLQ9kSzcbetUJ5p23HmRFMe+xqSC6faNehA718vWtHHO14+anboL3X9NkCXffT7TgM7z085dfw6aJ1RkXCNhuOwUcBmTOSZY+0pK8Ovf/Ao///ljIpNaXV0Ju80iseQ1K9fIPaU0sqoSp0/+0yUq8vkQhp6ExaYm0nlKS9B19DDu/Omd2LFjG6YIoJepgJ5IYvPmzZjS2oa+/iFYzC6kTGawDaXaSFRtuyj/+NsWKwaGR3HXfQ8hHANMdidaO2bgaE+PxL1LXDbUVFbgd7/7nQAyAZ3Z6Ww0w3vDbHcCOsvTaNSQvfMfmTav2WS14de/+a0M3ZIlSyRBbnA4gOUXL4XT45Y6eunWZjbJd82dO1fAn5r40zo7ZX2wmS2IBocxvbMdN2zaiMpyH0b6euDzuqDEQlS6SP9T59JYlju7w06ubE3vQSnU1zxfv/OkdAszauCabzugaYHne35SCjvSpT0TOd7VbnOn+vsGrd4msPgWAX2SgM6yY34F1wpp480sET4u7JSolmyq9//EeSA5KPqSN64y/e8+N+E06OzSLn4hyygLTSfGvAptBwq3LzRiYCfjEtfvm4mppO9Hrm0yYGPaeznv3Mn8fq4vINtQO+qYM+/6a5b+zPLKbfgY1XFP4Jmc1C7sLE1bROtPne+dC5e2H4FRq9+c7PgZNW8xXHDUxymnOBI/J6gRbAk8ZND8Pslet9lgczjx1rvviWJcTU0lmhtr4XJZ0FBbhzWr1sLj9iIaYQKXRTqLEZbkXvPi1WbsSCpxWM022cb2ZdFoHO5Sn8TQ73vwXrz51p8xb/5s1FWVS/zZ6/DgC1/4Ivwl5TCb7EjE6bLk9/JOqNci2d80EgCEojE4vaW45dbbEWHZmtkKq9ODnoFBYdn11WVQ4lFxk9OtvmDBAuzdu1fi4/Q4cB/mAhDQGTfXWqgSlOsamuAtKcVbb78rv09WzoQ4jldnx1REYlFh7zQEeByPobFD5s/zI1OvqSiX8z5yYB+uuWodNl+1EalECF67DeHRIdCBw7nD51COSXI9Sf9tondncqCkPd9soqPwWUyqjLdQH3N9f/PCndiNgJbri7r+ac8NlccSnG9KUhU1MrOfev7nS31+8v+OGJQmqnVqY6UaIPycbXbHunlNahk45YMnKyxjZPAbndhkj6fn6FRf4nNKCyPRkyfzKutuWkSjIvcskwbJspSoBrysdZMBdBGG4VpX4IqMB+zcAHReQi6D5YwCOpm5SOOO78mujllage8cB3Syw4m88hlMk+1WdLoAXQ/q+jkrgE4N9zS4a4DOBDi7w4kPd+7GD374fZSWuNDSXAOH3YSKslKsvGwlqqvqEScrhh1IUQ1uDNCTZrrjE9KPnOya1dYwWQXQydB7+5jlfg/eePMVzJs/E3XVFRLL9jk9uOH6v0IZy89MNum3TijXjy8BQAV0EyKxBMx2J35y510w210iAxuOJ6TkraWlCTXV5ejv7ZZYPa+VgE4GrpWskV0TeJn4xoYrzGgXTwEBvLkV8RTwwksvyz4sW6NRwGPozme4gI1caBDQG8B3Pk907dNQGOzvQ11NDezmFAb7enD9NVdh3aoVCI0MwWMzQYlHoNYppwT4CHBJxYQEzR+zXVBOfXROfVHVnm+Ol/ZPvxZMZG5PZh+5Dt1Lm1/auUx2/Sls0BLQNYNgMldx6sd+vgGdyzxzQPK/ChEeySspAro6eBnhkbTWvDak2aA+2Qeq4FQvAnrG5XiqS8JkAZ1edD2Aj/OOaAxdURc+jSXyNwl+BPQDx47hph98H2ZTAlPa6mGzpuBy2LBs8TLMmD5HAB1UI0tZ5eEVdmRKIGUhHqmALs5yfmBi5ncCvjI/+gd6BdBfe/0lAfTaqnIBS6/DjS/c8CWUeqmlbgzo8XRzljvu/insbh8CwTD6A8PSepUa9P5SD3bt+ESYNQVl5syZI8lrNFgYPycQ0w1PkCagE5TJuJnwV+Ivl+96+933ZB8yby3xjfvTSOBnPG9u57gxm55sn/HzY11HUFtdDUsqAVMygS9efy2WL16Avu6jcJqTsDPFPaGyyAsV0HkP9Yt2EdDHrwRGhNBou9G6MtnjJ8fQTx+ga/Nm0gydrpszydC1BTvbes7Fpo1uXi6WmEyXwORlkJbCSVuTchkXAf2cAHQ9O8/+P++vJh+rAToZu2S62x3oCQTw7zf/AMOBAUztaILTwXh2CnNnzsWll1yBSFgRQDfBltaHJ6AnkTQzgzuBVJKAboGSJEu3SEvR0opyDAz24cFH7sOft/wJc+fNyAB6icsrDL3EU45UyoJUgqIr+Rm6kjJJ2dqPbr0NKYtdEuSC0RgiUQUzZ05HKhnDB++9I14Igi/j4hqTZnkamTeT2wjwzITnGEj5HrPerXZ8euAg3t/6YcaVTsCWbH+3W8CbbJ7xdmbQ8zeYDc/jpRPb6IgAOhXiSr1ufOkLmzF/1jQc7zoEWyoOj8uOVDxxwQO6nmDoPQUauy60rhmtP0WGXhgVzndAV3OATqPL/UIB9Gw3m/agGCVtGT1QRYY+3iOSPc5n2+WuF6rLxdT1gK4JzEj2utkMq82OoXAYt91+Kw7s/xTTp7XC53XAagZaG1uxccM1CIcSKjsXvbN0/NKUhGJKZLqHaYBOhk5ALykvw+BQvwD6lldfwJy501FTWSZAS0AnQ/e6/FAU1tTRpZ8f0KUZk9WO7/3g3xGKKRJDd/lKEI0lUV9fi+7jR/Hxh1uFQZM5022uzXkKyNDVTkAn8yZDl05yXq8agrDbsHvffryy5VWJt7OGncyd4M94P//Pz5lsx3MnmPNYGgPSP76iHDVVVQj096CuuhJfuO5qzOhoxUDvcZgTEbjZbu0CZ+jMIcpeQ/SgbrS+GG0vAvrnA9BPG0NnrLcQQzdyiRolxZ1phs4yJD3IZDP1IqAbPBDneQzdostcz8fUtUVRA3SyVs4TMvSQouBeEYD5C6a2N6OywgeHzYoynx/XXH09UkkrkLIjlVJztSURDgTWdAexlAKLySoM3WS2ZQCdLvcHHr5XYuiz50zLALrfUyIM3eMsRTyekiSuQoBOlzsB/Ts3fV8A3ektQUVNLcKRBMrKSrF71w4c3LdXJF/JmgnojG+zVI/JcQR0KspJ9vrgoEjc8kVQjilJhGJx7P50j7BwAjiBnMcS/GkgULyGx/O7GJunccDt/K7Ojna4nU4M9h5HZ3ubSL621FcjPBqAKR6Gw2aGSUlruF+gMXRt/csH6ifjdcy1bxHQL2xAl+qW08nQjQDd2KVROClOS0g6Uy53DdDzgTrZxmRcXkWGfm4zdA3Q9WCezdRzATr3J0OHw4GfPfYIXnnlebQ216Gm2g+Pywlz0oRNV10Hn7ece4rbXeqmUwpSZkUyWk1JRZflbhVA12LoWlLcu++9kQF0AqEG6C67b0KAzrzZqJIShs6kOIfHB6fXJ0lxLLPbs3unZKCTXTPpjjX0BG0CLuvJCfKsHac0LI1rsm2yax4TDIcQisTg8Xkl/k7QZsydL/6fx7E+nxnz/Jvqc0yIo8ud11JTVYlELCYa7ksWLcDqyy9FuY+lamFh6AT0C93lzrAJwbwI6LlXSiP8MNpuZBBN9vizHUPXAP0zY+jGA3buAboe3IuA/vlg6IXYOYGMLnaNoRO0uABb7TY4Snz4+RM/x7N//C3qaytQV1uJEq8H4ZEQNmy4CnW1zcLQVUBPSetP6X2e7vEdj0WkbA0mG8wWJpslMlnu9z34U3z40TvjGHqZt1QYutPmRSyWFOGaQgzdYnNgaDSEf//RLfD6KyTjnTF0itI0tjTiyMFDIupCQGbMm3XiBGImyTFLXUrb6uuxdetWcaUvXLhQ4upk6FRqe/f9raLTTlf6J598IgycbP+NN96QDHeqx7FcjWDOtYBKdPxOjl9KSQigm5QYVq64FJctWwIXbZ9EFNZkTJLikjGO9YWbFEdA19ab7OS47DmZ60ksutwnXHWdcyEzxqfC6995B+j6C852R0vBu6lw2r1+OLIziNVtEytbyzesRhPa0ELT7VAo0S5726kk5Z1wLhNIijOlpUOZq6C9xk1Cg25lRhN20uNn4HI3+v7sevTscTU6f8P7myPpcRwbT6olafle2u9r5zUuackEeMrL8NTvnsIjD9+LtpZ6NDXWwut2wG13o7m5DUsvvkwAPRpJwO5wiXhQJBaCxW5BSolLfTsBnUlqFivbslphczlx6PAB/Ozxh7B9x1ZMn9GO5oZaAdzmukaJzZeXVmN4OKRqxWeJEWj9uSl6wsQ19kP/169/Q7LcI4kkRsIRWKxOtExpwf5P92Lf/k/R3t4ubJzATkAnmJOFM5mNjJoxdDJtbmdsna50svhwNA6qwHF/etMo98oxYmMWAjpd8a+99pqwe7rz6Ybndl4LXYXlbM0KBVeuXomFc2fBzkYsLLjTudy1Omu5rpQFTB3gusHkQo5fobI1o/lnNH/O/PbC699kf7/w86MFS/MHTY3GL5cRkssQyZt0rMPjXDksE73+fMcanb/R92eHjLMxzGYp3C2y0PfLqE+ybE30MdINi8QwNKpDzwXomcXtHAB0owXfqOxMb98VAd1oep+43agO3eiBOt8BvaSqEs88+zQeevBeNNRVorGxGm6HHQ6LA42NLbji8rVIKlYBdFW3nuIocVgdVsmGTyYUAXTGtMnQCehWpwMHDu7Dw48+gIOH9gigN9RWCQi2NjRj3ZVXSdna6Gi6+UsBQB8aHoW7xI+bf3yrAPrRnj4cONIlHoHOGdNx7Mhh7N23RxrKMIFNa6rCDHe6ycnY+Yyx4QpLzQjSZOjiRt+/H3PmzRfm/uGHH0riG13qBH8ychoDBHCCPffn8WTynBNMkONa6HG5pA597aorMH/2DFiS1L9XgFhIGLpVtLNUaY0ioJ/C86l1/8l5aBHQjUZUH+odRwTS43reAnpOsBN2OHGnw5lg6EZJd0ZJbUVAP3ULUyb455yhO0tLsOW1VwTQy/0eNDXVwCsxdDPq6hqx7spNSCUtiMdSCEejYC9vu9MGi8MkncSUOPt8W8cxdJPNiv0H9kqWe29flwA669AJ6B0tU7Bm9Xowhh4Oxw0ZespkkRj6N7/9HfjKKqVs7dDRY5Ll3to+BYHAoLjKV6xYkakjJ/CSYRPE6WJn6dm7774r7nOCN+PtBO89e/Zg0WK1CQ1d8mTyLH1j8hvj8TQQNLbO/xPU+eL3iT6+1QKfxwOn1SQMffb0qUA8LOV8BHSbBbCna/eLgG4EPaey3RjQjb71TDN0I8Km95zl8mAaEQqj68vF/PWfsaLlVF9nhaHrTzaXy/1sA7rRDS8y9MIxJqMJb7RdVR/O/zI6/nxn6EmbFR99vBUP3H8XXE4zWprr4C/xIhlLoqa6HuuuvBpWi0tkWrt7e5FMKqisrkDSnACUBFIK24NaBWCtNicsFhsI6Hs+3SXCMkOBHsyY2YEKv09Adva0mbji8jWwmpySFCfNXwowdLe3BP2BEfzD//5nuHx+xFMmBIIhOF0+TJ81E4cPHxQmTklWxsrpdmdmO/uWU3udcq4EeGa506VOdq4BO7f39vcJODOBjq56Js2xCQsNaZa4Md+AMXQtc14rZZPObWlA9zptWL92NWZ2tkOJjGYYOgHdptNKLzL0U4WOfMcVAd1oRPO58rXPz1tAzxUDUdeRs8vQjW6IEaAUGfrkAPnzDuiK1YxDRw7i3ntuRzw2itaWelSW+xELxVBZUYNVK9ejtKQcdpsX2z75RAB9xqxOJJBAJDgqojJ0uRPQ7Q43rFY7KGC+a/cO3PvA3Rge6cOs2Z0o8TjFjb14/iIRrEnGWXtuE2GZQoAeDEdhc3nw7e/dBFgd6BkYwuDIKKprGrBk2VK8/fbbAuJk3gRdxrnpDqcGO93j/Iyuc7rimenOfdkTnaDPv7d+9IHsx3j7rFmzhJXTQCBTZ3IcAZxZ8WTvjLkT4Gk48DtsFrMU8pWXeLBx3VpM72hDIjwCKzWtExFh6OZMjLzocjda63JtL7z+GQO6EWG60Bl6LtavHxOGzU71ddYYei4w52dq56PCSnH6iz0TLncjwDYa7CKgFwZ0Iw8Hy5w/zwzd6nFhMNCHu+68DX29XcLQqyvLERoOocxfgVUrNwhTN5ucePqZP0i/8/Ub18FkM2F4cAA2i10YeiyeygB6ymLGJ9u34e5770A8EZQsd7fDKoB46cXLsXzZCkSCCdhsLPGiEt34e6hPiiOge/3luOnffyhNWehyJ0Nn3Xt1Xa242wnEfI4IsoyB87Pdu3dL/JxJbWTbfHYJ8gRpTd+eLVf7BnoloY6AT2OAYQEaCfPmzZP6c54zDREaDDQU+OJv0P1uNZsQZ/lahR9Xb1yPziktiAUDsJlTkuVOQKewTDGGbrSKnaqH7NwHdKOQql6L/0y43I3w67wD9Hxgzgs9FwDdaKobAX4R0IuAXmgOGWW5E9BjiTBuu/VmHDywG22tDairqcLo0KgA+upVG1Ff1yTx7tt+cgcSiRj+9u/+G0orfAgMDAqYay53m90lLndmcX+0bSvuuPs2eLw2AXS7BQKOKy+9HEsWL8fIUBhOp9cQ0K12pwjLfOWrX5OkOIK7yWbH8e5+jIZD0myFpWZ0p2tsnBrsFIZhDTnZN9k1x4HJbkyKIzunu51tVt1el7jaGQ5gbJ2uegL6RRddJCVqBHj+Br+H7noaA2TojKOTocciEdRXV+Caqzago7UJkZFBuVYCupXyuEWGbrTETcKgLgK60eBmx+izXfDnLaDnKzugy9WoSaC2XUmpWlnauzqd9O1BT/wmtVwr/y+oQm/5t3OBLNheUNpWJsE2pSYGdHXv2ud8l/KxAu/S5jT9PSfzzglSqH3q2S5bKzL0EzvhZUrXmNQmQbQkfnzrD7Bv7w5MbWtCQ30tRoeDKPNXYu0a1qI3or8/gH/5168hrsTw1W98FQ2NNQgEhmBJsumLHZFwQpTnYLYjkVTw/ofv4867bkVtXTnmzZ3O4mwxAFZevhKLFy7F4MAoPE6Ky6TL7nRNs/UMnVrudrcX//jP/yrlay6vHyUVFYhE44grSYSj4YxbnOybcW+CMuPeJT6faLLT5U6mREAmcJO1f/Due9h7YD8WLV4o2+l+Zxye9elk9yxf4/78P9k7wZ7uehoHzHwnY6eiXnx0FPW1Vbj26g2Y0tyI8PAgbKw7TxHQpbukSORqSXFUrqdYTiYZ06Ds0MigN1rQz/z201G2ln/9y26bemIjzsKd6s62y/1sM/RCgH5yAecTZ9LkXe5cepTxZWsD7z0/4SAALy5XtrtuLZF2bvq/U8pYY3YKUXC79s6HMiXt+zRgzz8x9cBOtS1tYhpP2LH+v1ofYP272o9Y/V0NWKXPbFb/YP3f4/aznHi8fnvhfsm6Tl96g0B377PDFNkWonpeY6/s/Q2z/HUEPZ/RVmhRM4qha8fm+259Upz+4clmxvnOISlzYWIux1wJLtr46MctexHLBgUN0NnO0+F0ITA6jAfuuxMfffQuZs3oQGVFmdRHW8x2bFh/LWprGjAajOKmm36AA4f2Y/ON1+Kv//Nf4+iRI7CmzFCUFOw2N0ZDUXjcpYgpUfz6t7/Gs8/9XmrbO6e1QknEMTw4hOuvux7NDW0wJa1IJlJIaeid0YnXclrY15t16E4MDI/ipw88jMGRILyl5QjFEuju7UdZRTnKK/34/TO/F3f5lVdeKX24//znPwsD33zddYiGI+Iyr62qllg42TZBef++fTh85AjmzJ+HUCQs+69evVre6bInu2dCHY/ZsmWLGAF04XO8ydoJ6IsXzMdg12G0NdXjizdeD6fVglg0CCRicLscCAcDcNhpkKuvtGmVBvT0h2TwNKTzvLLbo3I3/TpmBFjZ8zd7/VOYwzCp1+QAXV0Lx69Xhdax7PVIA8zs68o1cLRv+wAAIABJREFU5+UepMu1JjpuWmMj/Zhn7mcqJe1x9X/rf2NSw/oZHWw0DrnWlXE4apl4Dlr2JRHZWINu0rX+NZ0qoGsPhtG46S2s7AX1ZIRp8mUbTtQCzweMegZaCNDybVNri9VXLmPHaHxY0lToVQjQ1d9U45v5HooioOcW5NHGTIsP68fv5ADdg8DoEB689258uO1tKb2qqPSDfnOLxYqrN90ggD4yGsGPfnyLlIItWroQ/+W//mf4fB6ERsMwJc2wOTyIhONwebxS8vXEk0/gTy88g2lTW9ExtRnJWEzA9AvX3YCG+haYEhbQOzUG6OoV8JnSssEJ6GT8BPBvfvf7wtAdrlIEQkHYnV4MB0fRMb0NO3fvkGQ1xrbtVpsAstflFsatxFQpVwI6gRiplDDt999/H8MjI5i7YD7iSkIS4VjitmPHDmHlixYtElc8wZ/fx3e63fk7dO/z77aGOiijAUxtbcSN198AizkJJRZFUonB63QgFB6W8yEL0GZ4Mk0AVF8fL7iwQXdhA3oy/ewT0Mfm+ckY5kVAN1qhC2+fDKDzWeX8LOwjyf/7OQF98P0/FTQxczGlk5kwhQBJmPoEleY+74Cut1z1Y6Fn6LmsZyOXuT6f6mTuqzbNTgdDzzaE9NdhZLClTuJxyDWH9OMz0Tk2nqF7MBwMCKB/8OFbAuhV1eUC6OyDtumq69HU2IrhkTDuue9evP766yivKcN//Jv/gOXLlyIwOAwLc91tKqB7fCXCiB9/4nFsefVFzJ45Fa1t9QLoBPobrr0etTWNSMXSGhBZCXG8L9mAzvapf/9PX4HJ5kDSZEUwGseUjunYsWs7GtsaEYoEhYnTvU4gp7IbE9oIvC2NqvY6DR+WrjXVNwigv/Lyy/CXlaGusUFCBIy7UweetekUpVmwYIG41unCZ+ydL7rr6X5nGRx/y2OzwG1KYubUNtxw3WZp5cpSPgK6y8ZEwRCsrEMvAOhGKbn5vD5G8yrfMpp9nIHHfwJoMRmGXgT0CQzwGd3FCNC1dTsnSTCrHu/PFNCNJrbRg1GIPZ5M2dtEF9t853u2GLrhDZfWmsavfOefC9D14H+uA7rWPjWfi89oZE4XoOe7T/y8kMudpWbByKgA+rvvvy6AXl1TIYBOx8nqVRswrXOmMPSfP/ELvPTSS0hZk1i3fg3WrFmFUh/ZfAqxBDuYxeEvq5S+44/+/FG8+96bmD93Bhoaq6BEo1LvTYZeUV6DZJTWPbu0nThCBHT2VieLJfOnsMx3fnCzyL6Gogk43V50TJ2Oj3Z8gsHRQQyPBtDU0ChucZfdgSeffFLqyevr6lSJ1/4BAXOe17IlFwvQv/zSS5g3fz5irKU3Acx4JyPnPnSz8//STCZdi06jgIIzZOjsuc7kOosSh12JYeGcGbh209WIUxIXKQF0h8UMJRllIKwI6HkfgiKgG60PZ3q74fqePgGNBPBPzeWueqhPM6APffDChIJA+U7cCDC0Ac0FSEVAp8twYoBuxNBP1eA52wydgF6IoRs+kAZ1oPnGJZfnSf9b2jlpMUD9Nj1DJ6CHYyE8cM9dePvdVwXQa+uqBNATCQWXr1iLeXMXIhiK4fd/eBrPPfccoskIZszsxLx5c7B61SoRhwmGYwiORgXQCZ6PPPYz7Nr9CRYtmI3qGj8SkYgkphHQS3zliIfotnYIoBPAtVwELaSuAbrd6ZbmLL/41W9wvG8AwUgCja3tKPH70dV9HC+98hJ6B3px+eWXCwCnEooYHc1NTaIeR2Cmy/ytN94Upr76ipUiHEPluKVLl0qmvL+8TDLemdVO0GYyHI8jM6ebnbXofB8eHpZhJPsnQ7cjicTIEJYvXoCr1m9AcHQIDqtFAN1Kc8SSBHNwCjF08wTrgHMtqNriajjHdDtkr4PZIY+T+S5134k//zlMt6LL/eQH/LQeYQToXEf0c0/7cVlf0n04TitDnyig6wFF/3+jGG32QjgOmE6ijv1UAauQQcFtZzqGbpSlacJY0k+umaZNiHzXYeRyN/SgnOWkOA3Q87Fgw6dvkoA+7gFL/6E/FyNAZ6lZNBERQP/LO1tE7ayhsZZJ6YjF4iIsM3fOAiQUE17Z8mc88cQTCMWD4pavq6vBF2+8EeWl5QD13ENxuD0lEmd/5LGH0dN7FBctnIOych/i4bDM1Rs3fwEupw+xoNrsJS5lXbkAXdJlYLI4JBnuN7/7A44c74HJ6kTrlHYoJrOAMT0BDrdLEuLYdGWgt0/c5jarFTNmzMCyZcskLv7Ga68Ls547a7bIvNJ9PmVqh7BzJsBRKY4vut65JrC2nYDO2nYydjJ1PsPcRlc8x5iAbomFseqyZVi3Zi2GBntFNldJRGFSeH1mKPFEEdDzPgRFhm64PpzhHSYC6Brm6UmErOvptfczBfRcgKK/iJMB9HFgzsy8IqBjIoCez5hSGYaaVJcrfp7LXZw9v882Q7emteD1mZ96i9bwgTHQUi6UlJk9FvpzUMfWJO7lQi53Ajqz0ulyf+OtlzFrWkcG0KPRGNas3oiO9mkitfrhto9wxx13YHB0ADW1laitrUZbazPmzZ6HxuY2mQtmi0Najz72i8eQUCJYMG8mvD6nADoZ8hev/yvYrC5ERmJwujyIK+pzlO24U3swmaCkLIgoCm758U8wEoqhvLoWPn8ZzDa7JLX98YXn0dLaKvFvAnBvT48kv2nXPXv2bAFkgjiT3mwWq5yfJNBRNc7tkhI1JsLxGL6zTp0snIYBgZzHU0GOa4XW0Y2u92QkhFK7BetWrcDaVavR13sMpV4PEvEIkIjD5bYhHo2dUUCfjIdRffAmIeYtX1Bk6PnIyhnG4tPy9UbrE+dXIYbObZ85oJ8AxLqsaiNAL8Qwi4DOhdiYoRea8IUAfSIz9lwA9EIud6MHxqA3jLips8cv20DSs/Tsc5kIoMeTMWHor7/5kgB6Y1OduNzD4Ygw9MaGFpSVV+PAoYP4zne+g96hHrS2NaG9owWf7t6FdWvW4aIly+H1liKZsojLm1nuTqcVs2dNhcfjRCwUFjGWGzd/EVaLE+HhKFxuryGgs6rK4nDjy//Pf4fV6ULLlKmIJRT4yypw5Hg3Pj24H/UNDQgFgxLXZh05k+9YN04XPMvQ+DkZONXfWKNOd/vqlaswPDoiYjSMs3M72TjFb1iXThf7iy++KK53JsLxMy5uBHsKy7C5S2R4CCU2MzauXSmu/J7uLvh9XmHoyVgUHq8DsUi0COhFhj6Rpeys7GO0Pn3mgD784UsTynI3Gq3sCzNy9cqiqmu/mj/paywGkes3jAY0HxhqxxkZJLmkBflZ5vrM6vnpXxrTyzZmco6hQQxdP465WPiYME/uO0RA0thmrvccSdInXEuhe6+Xfs0GQz1w6q9j3P/TLuPsY7W/je6v2ZI/RsXvYDy30Ev/O9kusXzAr30f49Umsw2JVFwA/bU3XpQYenNLg7jcg8EQLrt0NZYsXoa+/oDEmn/84x/jrffehNVmwvQZHSIYMzI0jDVXbsTsWfPQ1DEdv3/yN5LlbrebsWD+TDgcVgz09ApwrrxslXRvS4STcHvY31xRXXfJVJoJaPeb6WUmpNhvOWXCv3z9m3CXlOLosV54SkvR0tqB3Xs/xdvvf4BZc2ajY0o7RkNBGS8COUvkqMdOjXb+zXnEdya9HTx0SFzyPB+K0XC/P/3pTxllOD4fZPYsbZs+fXpG8pXZ7WTq/C4aWl67VWLo/8eNmzF/zlxERMcdsNvMSMVjE4qhn3pKkXoXc83ZXPc9l5dG9svoABitkLm3U49f+71c809/1IlhR9XlzrrzbO+S9p0T9UCc2tljnMF8Kt8x2Tr07PUxe400Wt8nes75Qr5GxxfCwdORFKcKy4x5aE2fF0DPfmi0v41uuGZh5QNsJjYUAT3/4qhfpLQxvBABnS53DdCbmusF0EOhMC69ZBUWLlgsSXEenxePPvooXtzyAqhH1NxSLwlgg339mDt/EWprmtDaNhVvvfUWXt7ystSzd3a0wmYzY3igH7Nnz8Xll1wBJWESQKfLPUYgzwfoJogaHMwWfP1b3xUg7+0bgr+iEq1tHTjYdRTPPf8Cps2cIeBMEKe7ncybSnFk1XyxDI2gXVNbK/F99jfna8MGZvB3Yv/+/Xj22WclJECDgLF2dmSj9jsZOu83jQE+S2T03I//KnwejPYeF0CfN3vOOEAnQ7dYU4ZJcUVALwK6tq5ku7a1nA0j0J3I9iKg64QO8g3YZ8nQs61u7QYZWbDZFqCefcu2IqBnbu/ZYOiay13/MOvZiuahyDcHTwdDV5CQGDpd7kyKI0NPxlPicr9k+Uph3jDZYLXbpA79V7/9JWBSUFLqhtWSxMhQAPWNLUglbahvaMbRo8exbfs21DfUoKmhBmZzCuGRYcyfvxDLl1wivdWVyP/P3nt+yVVf26KzalfO1V2ds9RJLbVQRBEQYDDYgDm2j+3rc+49d7zvb7z36Y33/oI77hv33neOAzbZBh8fZ5tkbDAYMBlZSCjn0Orc1ZVzemOuXbu7VKqu3VKDQbiLIaq7K+3a4TfXmmuuuUowWxyg7YswBSU1W1Odw7TM04h0NgejyYz/9t//JxxuN0KRBLyNAXR0dmE+FMEvf/NbrO0fxI4dO0Qkd+7cOQFf9pZTiU76nd7sA4OD4vzGn0scqpLLiZAtnUoJ+FMkx+ydFP3evXslGKDina1wpO/5PqzR83fW1fneLX4v5scvCaBTbJdKRhcy9FVAv3rGwmqGfvVVXIvJq9xPeuv7csB8KexYzmtXM/Qqa0GNtl5KWKBHyVbv9GstDVSfMJWALgunoooelsrgdbdvlXKvAKCrKVC9/UdAX+rc4LH6pAEdBhNKxiJ+/PgjAujrBtZAy9AJ6Lt37ZM+dCsHqZSKAnKP/fhRZHMpGIw50NmUlFmguR2xaFra1rKZPI6eOIqm5gD6etpk5Gohk8b27TuwbdN28X0vZRQoZgvy7GNdEtCBTL4AxWTG//hf34HF7kAkloTL7YXL60MincaLf3wFXd29AsLMrunPLhm01SLHhR7t77zzDgaHhuTvx0+dFItXDm8RG9fJKWwcHZWaOTNysgsMDugyR/c4tqxRLc97voaUO6l36gHcVjMSc9P4T19/UAA9mYhIH3ol5c5SwkqMZfQW3VXKXW8P1X9cr4tH791XSrkvmSyW1+RVQK/aQ3oLaiXdUQ1qegfzb52h621Prcdr1cGvyNJXAf1TzdBlOEC5hlSrBqm34Kw0Q2e/t8EEPP3kY0K5c6Y3RXGk3NPpjAD6QP+wmk0X8iIG+/4j30M0FkImG4PBkIHX5UZDoB3RSAIOpxd2u0Nmp/v8bgys7UE6nYJSKmL37r3YMDwq7W1KwSoDSgpG/pNirlpPLVuXad8rWyjCZLbgX7/zEExWGxKpNGwOJ7L5IgpFA95+5wM0t7Vj67ZtArpjE+MCzvRaz+ZzInY79NFH2L59uzx+eXIC999/P44eP4YP/3oAA2vWoq+3V3rTtTnqbFlj7ZzUPDN3/kwAZ5bOzJ2ALkFYJiVta9/62lcwOrJe+tBXAf1Kr/nKNWk1Q796ha5V0rtWHFoOLqxS7p8Ryl0VjdT2Oa6mUuod2GqwWAD1VUD/1AG9Xob+twB0o9mAn/zocQH0obW90rZGlTsBnZQ7M3T2oWsimB8+/gNMTY/LrPNsNopGnxcuTwDJBFu1PGhra8eR40fR0OBDa3MDYrGoOKfdcsttGFwzhFQyDwvsyLNZjSxEHUCnyt1gVPCd7z0kGT0MCiwOB0KhCIxmO/70yhvo6O7ByPr1okaXUadejwAurZkJ6B/s3y9WrqTkaUvLens4GsGZU6cxPDAIp8Mh2TmBmqBNWp3DXvgzW9caGxtFMEcVPOegs47OzCkZnofTWBJA37BuBPFYSCaraRk6a+irGfriqrQK6EsDurClddb55YD2ctb/a8GM6m2qfv9VUVwNaluPQagF6JUHXm/Br3UAKzN0o+nK4SjaQdSeo7d9ek5x1TX8q7enfh/s513lrnVxLlVD19v/K83QiyUjFIsRP33qSQH0wTU9UvsmoLMP/dZbvoCRdaMIRxKw2m2y6Dz9s6dw4eJZwJBFLDYLv8cNi82DXLYIu8OHvr41OHzsCAKBBjT4XAgG5+C0WnDbbbejr7MfSU5lM3tEEMeKeT1Ap/ouly/gX7/zPRHHUUhHcdzU1IyMUv3Nb5/HyOhGyaIj0ajUz9lalswwk7cLhc42tZaOdqmBM3OnWp996DNT0/B7vGhuahKg1wSkBHDN9pUiOwYKVMPTUIY/E9RZR8/EIrCV8vjmVx/A+uF1q4BeXt9qKdarr3v1vF5VuVcbPy2171YBvbwH9BZEOdE0la1quyy/04O53lhV7XmlJYxRKjNibbGuVavW275KQK+uly2nxroK6FeLcyovjk+7be2zAOgmq4KfPPUE3n77VaHI29uaFwB93213Y3TDJkzPzEs/N7PeXz/zS5w+exJmSwmTExfh8bpgtTjBEcFWmxN9vWtx6NAhNAb8aGttktYxh9WGO/bdga72XgF0FwMA2ssykxaDJo5RpA/slW2KrIUn0hn8z//1/yEPRVrXvL5GjI2Pw+dvwm+e/T127dojxjLTMzNCq0MxSqbu9fukHe306bPw+nwyv721owNOl0vq4seOHsWWjaOiaCegE/yZhe/evVusYPkzM3Na2RLQ+Y/UPIMC1thLuTQMqRS+8bX7sX54EInIPJRSQdiIYiEHpdySqK4xlVOptCC27DFgKIr1rWaBey33dCrk87V77X0MRXW/ar8v9bihqOrs1SHN136/6CPBbhl1LLTahkbDqCvfsXJstDZOmn+r1vVo1yfPiY+rhrwUIC4nIaoHpiutodeaFldPiHa9wK5Pudc+A+qN9y4Z1Cl5KzGWuaptLXLwlbp96Hrj9bhA1buAqi+E6gtPr49zOaImbWdX11Nq1b+voj2qsv7qx3VPjrIfb61gQY9ykYWqYnxqLYGOXsCid4LqvZ4L5YpuFY3sSwmM6r3/ihccHevXlS44lRlAtUCS89DNNqcI3J780aM4eOAddLU3Y8P6YcxOzcFqteGuL3xZpq1x8IrVZpOWsN+/9DzGxy+htaMJhw5+IAs328JmZuaEtqbLGoedMJvdvWMnLl+eQGtzK27ZexvaWjpFPZ/PEXetKBnpNGYUMOfSQH84mY8toQOQK1IUZ8H/+NfvwGhzyHAWUvXdff14b/9+fPD+h7j7i/di7dq10p7GzJrUekdHlwA8QbpQKsljZqtVXN9YB6fwjTav3e3tGOhfIwHFn//8ZznU9IDnje1szNaZpVPpTiqeWT5BnuYyM1MTsJgN+Nr9X8K20XVIx0IoJsNw2+2gR3suW4BBUVCACUW6u5djSx5y9aylz7vqM6AlCDfa/eJiXh8QCOC1AF+u7zIwVK431dfiUoC08mlxy189qtdpvtLE4Tt1bnrrV+VLr2f9uZb3r7WZamBV9iMwFFVfgop7xcjxv5xzbLzqnoDOx+oBej384Rkj133lPPSVALrq9KYC+lI3PUBcBfTFeeirgL78xWHhmZ8yoBvNNiQzcfz4R4/hyEcfoLOjBRtGhjA/My/iti/efT+am9qQTGbhcrsFpP/w8gu4MHZePNqPnzyKdCaJro52NSv2erFmbS9OHT8lIrPB/iFk0jkMDQ1j86btsFsdMpbVYnYgl+cCYlEZMa4KhjwUWeDz5cyyiHQmJ+YyP3z8Sdi9fqSyBZwfn0QylcXBj47AoJjw9a99Qz6X9e6GpoCI2WLxpNDqZ86cFZA/cfK03FNx39zWJln4iWNHMDczg927dgjIk5qnUp7e7mxrYzubtmD29vaK2I5Kd83+NZGIwWGz4B8euBfb1w8hEwuilIzAZTPDVDKIQt+g2FAwmMARsLSz5eHWAhdhJLgoXneOcx3n28f4kuV4eeuWhKTocnV3yCqgL+9ArRjQywlZdbCi/V7P50QAXdpOl4Z0PUBXhBXXTKVKMHzWAX05GdZnOUPXPa0q2tZWAV13b139hE8Z0KFYEImHBNBPnTiEnu52rBvqF0D3en2454sPwO3ylUej+gXkXnrlRQF0erSPjV/E7Ny0jC/N5TJCR1NQNjk+LvR0W0s7XE4P9uzZi+GhDUjEkjCZzPB6GgV0jQZ7XUBndj4fjeGHjz0BWGww29y4PDODy+NTCEfj6OjqxuDAsLT3Ech71vQJxc/3Jg1/4sRJoeGPnzgltHoul4Xb5xOR3KUL5xCcncV9939JVOwvvviiHJ+NGzfKvWY0w8CECxszdNbnCf7sQ08l4jAZgQfv+xK2bxhCLhFCKRGG3aLAVCqBCn2jyb4K6HW6OFQVxSqg19oHy1lNVgG9rCQUOlubFlOfNalPqehYJ37SgL6cg173OTqUu+77rwK67i6q+4RPGdAVix0zwSn86MlHcfH8CfT2dGBgba8AeiDQhHvv+QqsFgfS6bzUoUk///FPv8dMcBo+vwvB0CzOnT+DtpbWMgBmhZ6OhsNi0tLS1AqP24c777gbGzduQigYQSFfgsfjQzSWAse3VlPuBjBDLwpzxolss6EwHnrkMczHk2hs7RQKe3J6GhabC06XR+w7SYOT5s/kc0KHd3R2S5b97rvvSZ2PJjRsuRufmpQsnGWBZDKOdDyO//Ttb8rfnnrqKanZbt26VQIEgjj7zicmJsTjnSwAM3XW3PmeqVQCyBfwwJfuxs2jwyimowLoVpMBSrEIKvTrAjpIt19vBXJlp93H8erVDP1zQLl/yhk6a+gfa4auUgbXf3rrUe56EVSluvl6aujXv+XlV64C+iL7XRHsLXe/3ug1dLvLi0vjF/DkE49gcvwc+no70dPVLoDe3t4hlLtJsaJQMMBmt0sb2IsvPS8jV9s7mjEfDuLkyRMijJMRo4W8ZLKkt2lC09TAUaMK9u66FXv33opiwYBkMg2LyYpMtghOe1sEdPo6qxS0JrURyl0x4fGnf4rxqTl4m5phsbsxPj2LPFXy+dKCYI0udqFoRKxb+9b0y+S0gwcPiSqdg2Aocjt/6aKI3AjUjY1+HD10SACdCvbXX39dGAhm68zm+TdtEAsBnIBOYSCBXvVzz8NiVHD/vXcJoBtyCSAZgdlYEkAvGoxXU+78bhR7LXzHVUBfzdDV1eZTqaF/yoDO9WIV0CvQRrfGryOa04bULyWK0wtIKqetrVLuyw0DKg9gXU3niodH6IniXN4GnD53Ek88/jCCs5fRT5V7a5MAem9vn4xPNcoADhNMZrOIzF74w7OgMr63r1MA/ezZM7IYtbY1w261wWQySsbLXnGP0yNz1fv7BrB37z50dnQhT1OYHPvLTWDbnKi0WU9GqXxfFsUZgEQqA6fHi0effBqXp+dQUswC6EWjCbFEEslEWmrlDDQ493zX3j0i0ON7U2k/MzMrQM7pbLy/eHlMnsfzur29FcePHMa2bVtE9U4NAGvkdJeLRqPYuXOngDhZCYI4BX+so/N9pA89mYTVbMID93wBO28agamYFkCnDI6AbjCZUTJYKih31s/VmuEqoJfFWKuU+4oSCr31WW9F0kTNn1YNnToSkVMWyy2MK62hi+y+Toaut8M+7Qx9FdBXVe71Llo9QHd6/Dh64rAAejw6i4H+XrQ2NyI0G8LAwCDuvONeFPKAolgF0Dka9ZnnfwOb04qe3g5k8xlcGLsoAEiADDQ0SHbOujX/+b0NNIGD1WTF0NB63Lx9B9xuL1LxLMxmKwrSXmUsA3lBva8Q2XBeOpX43/3Bw4gkM5gLxZEpAQPrNiCVySEeiYqbG+vfpPr/8VvflMWB/er0bY/HE1Lvpl0sr+VYMiGKd7X9zCh1cDIKDAoI0qTlmZ0TrFmD52uPHj0q5QTS9HwuM3cC+9zstMxXv+/u27Fr03pYkYMhHYOCnAA6Z7aTc2CJgMI4To8TQOdfy6p+vQX3s/z4KuW+SrmrDPf1i+I+dpX7KqCr0cxqhn59lNeNTrlbHW4cPnZIAD2dDGF4aC2aA36E58IYHl4ngJ5J52E222G2WKSv+7fP/goWuxkd3a2wORyYmLyMyckJqS23NbcgHJkXlzUDFHR1dMFudyIcDMPvb8Qdt9+Fzo5uEcdx6ArNYnhju9pi61pZPQuow1kUK77zw0dgdXhw+uJljE/NYOuO3Uims0gnkvjggw+kXv/1r38dbZ0dkplv3rJNBsmEwxERsbk9PgF6h9sltXUK6DiMxSC90yUBaD7OLJyBAUGfmTmpeWbt/f39QuUzcCElz3a2UHBexrDed5cK6HYlB2MmDmORav0iFAtH0xK+y4Be9rkQlfsqoMtxXxXFLYZsf4+UezGfuzbKvV6Eu2Bdt4IMXfrzVnDT61NfwVsv76VL1NA1kK9kKCrZgIWTD+o85Ou96TIguiWDxba5WttQKUqstf3C9JZv13NB6QF6tS5C+6yFv+ucPkv132p/X+7nC2gaFz+M512+VAQp9z+/8Qp++u8/Ri4TxcbRdUK5T12ewo4dO7F50w5YzHYUi2qHOMen5oppnDxzQu7XrV+PYGgOJ0+cgN/vk3GjVJkzcyZdPdg/iHg8CavVLgBvUay4eftOjIxsQDAYEhMY3uj3IG1cpYLar1zMo1Ai9BmQzpfw6BNPI8dM392A8Zk5ca7jGNXQ3KzQ+8ykWcO3OR2itA/Oh3HhwgWh3NmGximspMrdPq8EG2QPmI1TGPfaK6+gsblZsm+eA9u2bZPnknp/+y9/wY7du2VSG78XFfypVEooeK/bBRq43HzTetx3562wKwUk5ibhcVhgLKr7dzFDN0rwIj3oBlUrIN+XoUyNgU6VQfb1Xluf9OsW2n7rfJAeg1iO55Z8B+2c/az2oVcay9T6EnrfX+9xvfWx8vW1+uQrr/laj1dT7tVroeaeWL0d8rlGtd1ML0Ov1Ikt4/USAAAgAElEQVRVvr9CdjyfK3syqI/otq3VO6lXAZ3rSe0MXe/kXAV0dQ8tF1CrL9y/FaBXUu6ViyM/n4DDDP2V117Gz3/2E6CYwuiGYbS1BDA7OYtdu3Zj65ZdyOdKIoorFIt4+umnAaWAielxhCLzaG5rhq/Bi9OnTokSfPPmTZLpnjt9RpTna/vWSs2cJjK0klVKZqxbt15mo5ttVuQLBdVYhEBXzlqlV7tUEJuZYCiMotGMHzzyJELxNJy+AGKpLOaC9HI3oanBL0CuCdU0QJ+ZDQqtHoupc9EJ6LznZ3I7uY3M1N1up0xj4/GhaQzB/rbbbpMsnVk/hXWbNm2S78JMndQ8Swr8PKfdDuSL2LZxRADdaS4gNT8Nt90MQyEPGvdcDehFMZ1ZBfTy9VM/Hl+4vv5eAf1agrIbEdA1UdwC0OvV0D/rgK7X1qYXoV3LAa/53DKgV2YES0WNn8UMXc8pTo9h+Lxn6Bqg1wooxBTKZMWLL72A3/32l7BZSlg33I+Wpgapoe/de4sAOqeoMUPP5fN4/PHHYbYZkS/lcHliDJliFiMb1mN2egoHDhzA9pu3CfX+/rvvS625v69fKOpspij1bGPJjECgWUCdQrRUOi2wdwWgE/CYAZSMomQ3Wuz43sOPYyYYhcvfhJxBwWwwIoBsMgCcjsasmTS5t8Ev2fX4xJSI3NjzznPAqJhVxXouK5m2bBNtYgEBau4nDmgJB4PYcNNNIqzj31mfpwsds3dS9GxbI5hTOW8xGVHI5HDTugEBdJ/dhGx0Bk6rAlrh0RCH1rYq5a5l6AR0LUOXkPCGztD5Da7XKUzWHFpv1rn9vWfo15LB36iArvGG3P4bPkP/tAF9wY6yqmWr1olUC9CvZThLretWL2DRfVzH+vXvHdBJrXNR1I5dZQmgZKSXuhG/e+43+MOLz8HvtWHtmm40+j2Ih+O47bZ92Di6DaH5KIxGC7K5HB566CGUjHm0dbYKoF+aHENnd5eo299//12hpEfWr8PhQ4eFBh/qHxJjmVgsgUQ8DYfNKW1stJPdc8seAXP+ZyyU1Hy2oHp7C6AbFNVNTrHgoYd/hGAsDrtbzdBD0RgsVhvisShu2b1L6t1Ur3f19gj4Xrg4JiBvsVjF2Y01dAYYM8E5qYMzq+c9s3XtxmycM9CZnVMAx/3GIIG/M0ggoNPDXZu4RrqdisGR/jUC6C0+OwrxEOwWoJQTb9sqQKcoTrW3VVXu6uCIBfvNiuEmlQH2ioP2T+gNrkUUt9Qm6FHu1ect36fymv60rV8/acpdjwGsxI9VQOeasUKV+0pr6HqApQf4K71WK6zMa/ZB1gTxylF/FcYyejT9KqAv7oGPi3LXi+A1gxTtedr5JCBvUpDOFfEfv/h3vPbnl9HZ3ijWrx6XHdlkFnfccSf613IsKIGRVq15fPe730UoOodNW29COBrCibOnEY1HpHZ+6dIFZNMZcVqjuxpr22t618LpdCMyT0MZSHaeSKTgsnuwc/dOtLQ2LQB6sZQXQNcWbQJ/Kp1FMlvAw489jUQuj6LRjovjU4ilMlLXNpsU7Ny+DefOnRNAX7dhvQD6qdNnJYNnyxxp8uaWNgF2zkPnPqGojQDNGe/cN6TaaSDDLJ1+71S4s/ZOP3e+H19LcCf1TkCnWC6XycJptqK/u10AvavZKyp3i1JAMZsVUVyuyDq6lqGXAZ0ZOrMR+aI3NqDL+llnEdI7P/Uy9FVAry+yudEB/ZqHs3zWKfdPG9A5AqMmlV7DZKW2qKx+EUwvwtT7/nqPM89Z7u3zKIrTWzAJqqSI+Y/7UhNhUjjGGnQknsKPf/Ik3nn7DQz2d6GluQFOpph54O67v4jWlm5kMwVRuZMcfeSRR3Dk+CHsuXU3FLMRpy+cw7Hjx8W/nbXl8bFLQlFTEEeTlo62bphMFkRDEVjMNrS1dSEeSyKXyWFgaABbb94qNXS1fs4fKYgrCQXOv5hNVkQSafzw8aeRyRuQLhhw4sx5JDL0hx+C3+dFf1+v9KGz5j0yukFEcSdPnZHvy5nuDDAaA80SYEzPzco+0PrLMzm2z5klW+eNpjNsdyOIj46OSgsbf+bzWZOnGp6AzslrmVQaVoOCntYWfPnOPejvaoU5n4CCLAqZDExWiwroBrV1jSIifkeh3FcBXfb3KqDXX7/0ru9a2oLKv33WRXEaoC8E8Td6DV0XsIqfrJOUOtNqsWWr+ufKE2IV0K8OHZYbsHxSoji9YEbL0AnoBEkN0AliBJyp2Xk8+sTD+PDA+7hpdBBNAR/sVhMsRgvuvfdL8HmbRRTHGjrb1n72s5+Jl/vOPTvQEPBjfGYK586fh9miBgxzM9ML08iYITc1toKncDKWgN3mREtLBxLxFOLRuMwlv+ueL0jnmkUxQjEawREmHClbzKmATgaMKvcfPPYUEukC8gYzLk3MIpUrSD070OiDx+lYMINZM9Av6vWz5y5InZyUO2v1Jva8FwoyJ50ZOPcHKflQJCwgzXo7qXW+9o9//KMwDKyjM3NnNs+fWU9nps5SAj+bGXoxnUVHoBH33XkLhtd0wFpMwVjKIJdKweqwI1so1Ab0sm4AJe63ssnKDUi562XoeteHHqBr5/eqKE7vSl8sRdxIgK4ZyywwlquArn+g6z1DA3RtjnHlPeUuRhlvqbbXcM6xNjF5YQ5y3VF1fL1KGdWyLJe2F53X0/VnKdmMOse+em598Yo59pXfvbK8om2/QWV4rwhq9KLiyvfUW7Aqa9aVr/u4KPeljq02hrOQy0MxmwTARNldLjoSmMwWKy5dnsDDj/0Ahz/aj+1bNyIQ8MBuMcv88i/dez/cLj9yWchwFofTjWef/R1+9ZtfYvP2m9DW0YJgNIx4MiYCMmbohVxW6s0UoCmKGYGGJuRyBaSSaTgcHgT8AaSSGUQiUZhMCh74ypdkbji3x8IgozwBkZ1rVKYXDSYYqHJ/7EmEY2lYHB5EkxkpFTQ2BYRyZ5sbs3O+gPQ6wZi2s2xR83v86OzpRiKZknOR4riJ6SkRxBlNCor5Aiw2Ky5duIj2zg543R785a03pcfc39iAqYlJNLU0Y01vH2bmZlEqFOX5/J3vUcxm0Nrox5dvvxWjA72wIQNjIY1MKgm7w7YI6LSBLbNeYjEjDlkMXW5syr1U/k5LnYdyfVyn8Uit60XL5LTHPq4a+nLmwXMML5+n3S+1rlWvOfXWX721Ri/hq3z937qGrgZzBWlbM4rjY9n1bQElALamcX/RHVFFERVN+HfiiTZKeNmAXm+HLWc4i+4OhU7fhR7elk/26oOh97kLketKjOjLrtnyXiWjSn9V3AsVajAtOQ+XL1MBTR0LqaKixihcORZS9eiWD1rYI0URPpkXxkrKy6+oyBVBZ0jtK8rxKhnLQ3XKtaXyFS0PlV8v7YglFdi5H+V3KOr7GHkiqdIkdR6vEcY6+1A7f5a6L9RZrCoXn1oZOnc3/y7gW9Vvr1c7XPxeqnWqJhbWCDwN0BWDEelsBsVSSTJyfn9SzxTEEUSZyT7y6A8wPXUJQwO96OvrwMzUZWzasBG7dt4Ck2KHy+VFLJoR97VXXnkFjzz2MFo7m3Hrvr0IRYNi/8qslwKzcDgqGSwpaYfDJfT7xQtjonBvamqBz+OXzJigrpgMGOjrxZ6dO+Q8YibP48Htc7u80rLm8viRKQAP/eARTAfnkUjn0NjcgrGJaZjtNvQPDQuARyMhREJhpOMxOG12ocXJENx5+x3ynYPhCC5NTAqwG8wWGctKOr25qVH82cPBeRns0t3RKVn86RMnEYnT9c2AVDaD0ZH1cj81PgFfYwNcdgfcHgr8ivB7ndgxOoq7b90NayGH2PwcGrx2Gd5iUIySoatnv1GOE7+jKqYqyoGr18ervw7Ur7HqAYbu8lQGbDnfKhgEvi+vKwlLyteZXL9cpEXUqN6rryktnJ+V6wNfy8CahYilMvDq6+Aq0Kq4duVaqioV6mmQCDQaMKvrhsgalnXP12mMV+Xn1gJZdd9c2SKsrg8VGUWNg6GfMCxS9rUAXW8dqbTurnUu6J1/6nnAtlOeB2rZTF2Ha6/HlfuXO1mEpddi/boK6PUv2WJJDUhq0emLgL30e6gZfEUGXgXo6nJTBeblvmPR+hotNQFdWwLVWqq6GNYCdOljXAwRyj+pr9Dm9ZLTXbjuuYBorXqysH56gM5t5NzsSuDXvorehbgUoFd3AfF9svmceozMJtmHzNKNiiKU9JEjx/DEk48iODeBocFu9HR3IBScxtabNmPnjr1QjDYoigXxWBb+hgBee+01fOd7/wanx4mtN2+Cy2uXfnSCOUVmc3PzApAdHV0qNd2zRsRmqVRaBHF8jDQ2PdhNigFrOjqwa+cOOB0uWdwLhRLyuSJcLg/CkbiYy9jdXvzoqacxNRfE5EwQmUIOE+NTWDs8jM0378CFscs4dOCvOHX8mEw/6+nswFD/gLTPUcRmc9iRSudxeWoacxTrEaTTWambNwUaBGy4L/hPYzJIr4+NjQnQcHtZT+fiyho7R6iShm9o9CEcC6LR58L2kVF88bZb4FEMSISD8LptSKeTKNF8owx8chZr51xBkYumpOQ+F4CuncNXA7p29VYG+uqaQMtfBvSqMHAx0K/8+XoBXVvT9ADdWAaU+qvk0o8S0KvXzr83QL9i71yV4FQf9/KzyxmgyaC2bWr/dNvWVgFdH9BrgXmtaLLWO6mArsVjFeAtB1Y1DLmaclMjdmboDChUIks98JUZ5pWfpzqVqaTN4q3AKR/ywkqtweLP4nTEwKHc0cC+dT4qWcSnnKH/LQCdn1Gg4Iz72kj6i2M9OeXMItQ4TVWe/slTSMTnMTjQhY72FiTjYezavgtbt2wHSmbkcwYk4jm0trfjrbfexPce+q4o02n9OjTSj1QmiUgkJrQ3leAE7e7uXgG+1pZ2MWzJ51Vluc3mECBllm4yKmhvbMT2bVvR1toubnKZTE4Ancr4WDyFTK4At78RT/74KUSTKcwEwzg/dhHnzl7ArXfeiaENo5gJzuPdt96UQSsumx1d7W1Y29snVq0EabvTgUQmj4vjE5ianZX3zBdKUiJwuxxIRGMC/hS+Mdsnc8H9xRY2gjrFfRzUQjqfVD6pdn5Hp8uOaCKCRq8LW4aHBdBb3U4kI/NwOy3IZFIC1iUDs3BVD6ABuoFTroRvvMEBncGyJvCTC1E91zRgV4lWlTG76jqlyyYFFB8DoC+VkOhlmCsFdF0nyopA5fOaoa8CeuUe+JQp9xLVt1rQpKNsrw3omvVrZaW7+uJVgb0WNaMyBIuAXg3qCxH6ApAv1uSZ+eTz2SVrdFLxL9fwafLB20KbXtmyl8R7PW+L6ouw+veVUu7GcgjzcVHu1d9FjGUUtX6bRwn5ImteEEAn2NGb/Ze/+hlQyqB/bRcCjR7ks2nctuc2rB/ZiEyahKgJyUQejU1N2L//A/zsF/+BTD6DArLoH+oTtTvpcgI627wIiD096iATUufMcI1GRQCTASAFaARTi0mB127Hxg2jGFm3vpy9Zyh8FeBPZ/IoGRTAZMFDP3wYMJlRNCo4dvIkDh08jLu//GW0dfdIVn/ww7/i3JnTaG5oRIPXA4/TJb3kFLrxmM+Gojh3aQzTc3OSoRtNFqH7SA1nkinZVorjSPdzv/C8YSBy5MgRAXEGB8zSObSF/8g+2B1WxFMxBHxurOvpEUDva21COhqG3cLSRlbtspeDUgXommX05wDQ5cpfoONVql0DdAG8hXpcxTqgEvHCyqwE0En11rrVYrhqrl8rzNA1QK+XONZbXz8PlPtKAH2Vcq86K/WmvdU82yv+qAH6UsCl93oKlhYjgmr52iLdIjl8Za2lXKvi9leXsFVQUuvyC9tVdeFKCGAoIlfILlLrsrAsXuAyxUvRNA5XXvhawkDKp95ND9C1DGSp99ATxf0tAJ3iL6HeiwXJ0FlyUNi2ZjTiueefxQsvPAeX04w1fR1wOsxienLX7XdhTd8AwqEknA4fMmmKx2w4ePBDvPXOGzCYDZiYugyL3QKn2yFgSAA8ffqsgCJV4czI2arG381mi2Ts/JkZOtd5h80KpVDA2r412L1rj9Dj0WhS9A5sdcvluXeNyBaB737/IZhsdihWG06cPi2A/sX77sPaoWEkUxm8/947OH/6FNpaWtESaITf45XeeKfbhWQqJWp+Uu6xZFJq6AwUuC25VFLq4TK4xeGQTJ00Kuvr3D8MPvbv3y+Zu+YYp/WxB5oaEImHpYbe09SMu/bswvo1PcjGozAZiigWs3KOVgO6WkMvB7FGVVSkd/4sfY4u7/zVu46XerwSGGvV0MERuBW6GLnGy7VsgvqVgK7VpsvMnTBlKwN09kWo8UR9x7mlvt9KM/SlPrfWdX89Gbp+oLB4/D+tGvoqoFfugU85Q5caVvm2XJr9is2vBHQ+cJWc/WoqXBNx8X6pC4LUJG8Udalvq4rYFmj8coCQLeUqAL18coviUv1Zq/HL51TVqxk46IlObnRAl7Y1s8rC5ErUI5TEwYw0KQHtV7/+JV599SW0tTWir6cDJqUIm9mCe++6F62tHQjNx0XpXsgbYFAUfPDB+zhy7BC8jV6MjV9ENBEVYRczXFLRFy+OiUCOrmz8pxjNso+tVpv0e7MtjBk7e8WpKM/wuY0NuPvue9De1iHUPceqUqyTyxeQyjDDNeKRRx8TT/d0voALY2M4feosbrnjDty0dRtmZ4LY/8F7uHzpAjqaW9Hd1YFAQ6NMTiMjEYvHMTsfQTieUKdvm8xIZnNIxhOIBOfQ2tQs5yG/A4MAUuxkG1iSYBBCsxlOcKPQj0541AuQhWjtaIXZYoTP40LAYce+XTuxbWQYxWQUpSKnxHF/E7DZilcWRJXBXCmWz9XPAaBXi+I04SmvnYWSWM21QdUUVAPytdTQNUBf6j30AHGlgK6thXoaAPn61yGK09v+yhLkjQjoqzX0qlBzpRm6BujXA+YqYF5JuVc6zwn8XuGboInVKiJ1Ocm1hgZ5x0UAF0Ww+oXVkZMoz81Wf2c2kCtxwS+/nrU4AvkCoFN0U0HRlwwLqkptAWDLVL2bHqDLsO86N70MfSlqsNbfqxcNVb1/pcp9KcpdA3Sh3+kQl8kIsP70P/4db7/9Bvr7u7GmtxMo5eGy23DfPfehoaEJ8VgGitEO9ktTXPb6669h/4H30N7dilgihnwpj+nZGdkDBGyKyQh4Hrdqtar9neDIG8GSoE6gbAoEEJ6ehsNmx/33fwXdXT2IRuNCtxcL9I4no6AgmcsJoHOmeKZQRCKdwsmTp9DZ24ebd+7FpbFxnDl9EvFoGG2BZvR0d8LnIb1vhNlqQTgSwUwZ0PPUFBiMSGQyAujpaFRU8ayJk1EgqLMcQFq9cjH98MMPZbgLs3SOXmXQ0ru2F/4GH9wOOxyKAft2bMMtWzejmEkC+TQsVnrRs0auCuP4PwlMy6AudeUbXOXOIG8BSMqX0mKGbpCAavFGIdzibxJQ1yg5XQugK5wzXyWoq/X6pS7RjwvQtfWkeltq+XhUnld6lHvdxUVjOMpPWgX08slVr/NLj8ohPbii22ckQ68F6Pyb3vfXMuDKfVAP1BeU5+UXqL3t9QFdmx/NGdP8WSlfwEJnGnIoyHEkUUwBnFIGdZOapQvIqxk+v4tWs6EbmbyKjc91bp8XQOd3Z4ZuspgF0OOJBMKREJ566kf4YP87WD8yhLV9XSgWsvC63HjgS/fD426QHvRkMgvFaEFDoBF//OMf8MqfX0JvfzcUswENTQEcOXZUaHSCNAGbgO6wuwQgyRAwm2VdmvQrn8dMnl7qLc0BzI1PCgvz4INflZp3NBITQVwuW0KuUITb24Dx6Rl8/6GHhW63udywOV348MODAu57b70DZ86cw6Xz55DLptHsb0T/wBo0+hskcAg0NyE4P4+xyRlpe0vlclJDzxQKsh0OkwnJSEyybwYgBGpuL7edj5N652Ocuc6/M4PnEBoGQ5u3bZUM3OOwwVzM49abt+POndthyKcF0G0c1kKtQVnpLoFp0SB0u5ahUwVfb7yJ3vVXLRKtPpX1M7z6q1c9yl29fpSFvuyF0LbcGqpm6IVF3Ur5o9QSg1pyqNXlca2AroFpLVDV+/6fFKBr32EV0Our3K+qoUcPvXp9xZMKgdSKWrlXOA+d6uxadI3+hayFZfVraPVqOXyHQpn6qzzxK3/WLEP5Ptq/yiWAZiDs9+WNCx5vHOLBG7MjvkYcyjTKkeYe2lxuXtjSQiV38j7MsJnpSeSdLyCXScNlsyIWDcOqGOBtakB8Yhwnjh5FoZSHu8GHofUjmJieEZvNnt5+JFJZxJNZGQ1aLJTNcBZEcGr9Ts3wmcCXM/gKg4zK71+tYr0q8KnI0GsdRz1KX+84XxnNX9nas9wMnSDOhdVks2I+HBIHM7fHg9de/zOee+63OHb8I+zcsQ293e2YnprElps24bY9+2BSbALoBFe73QHapP7hDy/g6ImP0N7VJmDG3naD0SS2qGxP09zW6K1OVTgzXhlT6lHr53wOwZ2PmRWTADoP/n33PYAtW7YhmUhJfZ1zmhm+FXjcTGZ87/s/lBo6W9fWDPbjwwOHMDk7i/se+DrOn7+IE0ePwGwyorWxCV2d7WhrbsHU7IwEIdMzMwjFkgjF4jBYLUjl8jg/dhk2ur6ZTPDYnXLucjt5vLW2NGbtBHjuO9bQqRFgf7vWojc0sk72QXNTAG7FiM3rBvEPd9+JbCICl8OMaGweJitbBZmhl82ZyoCuTpcjmVR/+dI7P1YK6Esxc5WAxHOYjIX4A7jdcv1yf/BvojkoFcU1j9c7910qk0E2m4fD5RQNC4M4BlcWdhzY7eJ3kc0XQe9+haLNhZq7GlxLq2r5n9YWJqZA5SFDlUFGMb/85b9WBmsq98BX72dtm1aUrC3jxWpCs/Rtucd/OZR/rU/R5qEvtQV6AZGW9C18fjlBXdx/ZVa2ot9enlv+3trpr2GL4fMA6NrOvC5g1wkoVgro1Qe08kTnRCx6b2sTvbhQ83GOqOTnMnrPZQtyz78zY+ZzWb+V6J6iGXppW2jfoZRdzIxSX5XMv6DSv3NT42j0uWGyKDh76CAunD0pYqZoNAJfSxNa2tsxOT0Ls92F9Ru3wO0LCBDQTYyZpZqpswa/2EanGRyobW1L9+EvBeiSbUkr0iLl/lkEdO04SC3dakEsERdAN5nN+PNrr+LZZ3+Dy+MXBNBbmxsQnJvFzVu3Yc+OvTDAgmxGDoOYxLA97fnnnxEv9+41HXI8iqCTmyoeY8saF2wu3lSG0y2OQ0y4DTa7RVrVSMkT5AkE9BCYvTwhtOsDDzyILVu2IJlMC71PoKJTnNXuktr3v33nIShWq7SuNbW14cL5S4inUtiz5w7pfT975pRsKOvyba3NAuiz80ER641PTUrbWpzObkYj5qMxnDp3HiajEX6nE16Ha6H/nNvLjJzHlsDN78NzgBk5s3UGm/w7R7AS0LkPvB43bMUCRtb04qv33A1jIQW3w4pYPAiF+6giCxdBXFGj3m8MQNeCcu4HArSqlbgos+L51UZGRmSfybWiqAE5j53mSkgtg8liQSQSltfaHQ4Rw8XjUVjMPNYqqFeug9q1VKuPvPI6q6yh6+HnKqBfvYdWAb16n6wwQ6/2Mq4+6fSMEfSmvX1cgF4rUhMqvFhAib3gBEwal1Bsxb+R3lZUoxCxHjWpFDij/MqJX7TOZCBgUiwy+YprghqNk0IpwG42IR0Pw2O3IBqcxjtvvIr5mUn43U6VzrXboFhsmJydg93lx9CGzVgzOAx7QzNmp4Mwmm1lMdxiLZ2siAroJWmnWg6gL8Vg0JhWC7KvB9ArFcK1FqSVZugSQUt7Xx5GTv8q5GWfJZJJvPrnV/Dc879GNpvCjpu3weWwIBaNYO+uPdi6cTvyeZq8GFEsGIQG52ueefZXOHzsIHrWdsJsNcFkcUj1gtktAZ1ZGwF9fj4oYN7a1iwLvAaQyWRcsnjWo+PRGIITU5JZP/iVr2Lz5q1IpTLSJicmMzQKLBklo/7e9x9GKBZDrgS4fD4Z8DITDGJgYIOA//TUhASXDT4/2tta0NnWLk5vPEfOXbyARL6ITL6AeDqNyWBQWtisZgtavF40+RokiORzSbvTp10DLSrveVz5/Qjo3I+8ZwAzuG4YVqcDNosJSiaDvtYA/vHL98JjV+CyW5BIhmBkS18VoPN8IajLKa5jnbrcDG0lGdZCcFrxJpWfy32hme7IeVQ22Hn7L29i/PJluBxOAXQGaRTEsexittjQ2Nwk1s5Wu01KGHTY441dBwzYHQ4b8oW0AHq9DFnL3mo9R8do7Yrdsgroq4CuF/Rd0Sal/+Srn1E5D7jWCadZCy753p9whl49rUe7uKS/GUX4HBbJjLj4SiQvU61VRTkFWCqNrsiFzvnWaqautqvIII58odz3a0ImmxXfb34mxWrsnC6kEvA3+zBx4igOvPcWkI3DZjLAohTR1BhAIplBtmjAfCSOoskCh7cJa4c3oG9oA6bn5mGxexcUxrJwyY5UQVgoazoV1cnQl1pQhakQ9X1thyvtdXqU+0oBnV+i0vq1msFlRiW956Qw2a5mNgmgX7x0SQD9jy89B7/fgy2bb4KhlEOxkMe+W27Duv71yKSLKBXNAuysiUuG/sJvcfDwB2jtbJJj3d7Rh3Q2JxaWNGFhBk4AYDZGEOAUNtKwFJpxZjkpRirFKZILzs4hMjsjs9T/4cGvYePGTZKhK0YV0HN5IByLw+MP4LEnnpSsOpMvweZyCCCcPH0O3d0DcDs9CM/PwawY0dHejubmAJp5bqRTwgqcPHMaqSIQTiZxeWpKjGiY9bPO3kCb2rKDHfcRM3KCD48vqWKtZMDjScqdFDzvGbj0Dw0KoCuGEkzZLJo8Dnz7Hx5AV1MDLGYIoLNHvyRKdp9QxTIAACAASURBVPUKpiCOGs4bBdAZ6BCg2dLHG/cnAzUyFu+8+RYunj6L2ekZydzJyBC846mkzLHnue/yeCWwZxDXPziAlpY2RuxyPpLdSGficu7wd0kCyvS7RrFr5Txt3ZF9WEG9F3L1RamV6+YqoK8Cuj5GrzBD/6wDuha916LEjKWcCICsAsCLtDqBssDsrlhQJ07l8sgWaGtSptM5UEPtWRNRjFmxSL00nc1KlkQK3mxWoBgKKGWTSCfC+Ovbr2Ps7HG0Bzzw2E3Ip+Pwut1IJnKAwYZMCUjmSpgOJ9HWvRY333on8gYFJptbPlcT6qnZtBqMaMYWbClaKgOvpAGrTwaxhq/wrquVoderQXEpqhYQXvUZVVRk5fZoyul6gM7Fj8eB25Ep5MU1jXO6/3rggFDu7773BvrWdGLDyDqkEjG4nA7ccdvt6GzpRSadF4V7Op2TSWlUbL/08gs4cOg9uHx2oe9HN25DhnPKi0Vp9QoGZyWIm5ublU0dWT8shjKxWESsYUmBE9C5iM9MTyMZYr3ZKYC+YcNGxGIJmBRm9AoyWQ6TKcHh9uHhRx8TUVs0kUY8nYTf34i5+QgaG9rgcnowNzMFu9WC3p4eOG2qMYwASy4nGXrJYsNMOIwjJ07IfUkxob2lFW7FBL/LIz3wFOppZSMNYLjtZBwIbKTaGZQQ0Pm37r5emO0OGEoFWFGCz6Lgn7/2IIbXdEJBXgV0i+p1rQK6OsRCzdBVfbeapy99+7QzdO4Pgrfmjc99wICHrMupY8fx3l/+ApvC1kQV+BnEB5qbMR+O4N1336VqDjdt3oTOrh7xP+jq6sbmLVtgstkwdukCvA0OORc0Wr8S0Pkzg8OlMnTuNWptlntbBfRVQNc/V1YI6J91yp0LmxYta/eS47JGzh7wdAx2syKLcHnYM6CYUaSKOF+QWi0XZYI6M3fpCjCq6nlOrjLDIrVMenYTeNSeZbNk6EAWyWgQr//p90gGp9DW5IG5kITZkIXFUEA0FIYRdpgsThhMdmRgwsXpebgaWnHbF++Dv70L0VhK2pSkne2KGjpFcVxUORxGH9C171wJqNxCTg3SluTrAXR53zpCez3KnSV8PUCnaImAFKOJisctdc6X//QnvPnW6zh95jjWjfRjTW8PYpEQ2ttaJUP3OQNi+crhLKTBbVYHDKYiXnnlJRz46F1Y7EbMzQfRPzAKi80uAQMzdFLqzOIuXrwgfyOgM6OLREKSvRM4Sc1ycMk8M91QROreX/vqP0otlsYyGqCnMwU43B7Ekhn8t//+/8IXaBIv9vGpabS3d8Lt9SMSTsNpdWJmehKNjX4M9w+I5SozaAaR8WQCEzPTsHv9mJiZxXsfHkAknoDF6UKD1wdbsQS7ySI966Taua0MAghipJcJXnwvAju/F8V/Wobe1NoiQj0CuovMRzGL//zVB7FlwyBQyCCdiYJdnWpbpSrCFCC/gQCd5zSDbGboXAvIUPBnMizhuSDe/OPLyCSSMlkvUR5HSzMf+g8wkPro8FFs3LwJa/oHZC3w+xtEe9DZ0Q2DiZa4dANUA8JawUsthrBSNGeq9sFYRnBU+Tmrorj6XVqrojj9EODKZ1S4RNUCBN0I/ROm3DUaTKO5JM8oK1ANxSwa3XYgm0A8EpfZ0nmqhN1uOHhRmyzi4kUltMViE2o7k88jXx5owMxcyVOsxnqpmsUQeEwmo9TWsukE3n/3dUxcOIlGhwmdrV4U02FYS1najmB2ahaNvjbk8yYwUTc53AgmczBY3diyZx+a1gwiRjMRodWra+jqAosSh8MsDeiaivOKzFizuVwGoNc7HTRP+U8S0LWAgZnWfDQCt9cjXu6//d3v8M67byIUnsXI+gG0tTQLoA/2D2Dvrr2wSO85lzuLuMSRNtcA/cPD78HmNCEcjSCXN6G3b0BEb6yh8zY/P4djx45KVjcwuHYB0Fl3bm1tlkyYdHaM/+aCaPA14B+//k2ZW05At5iZYZtkoIrJakOuaMD/9X//P9J3Ph0MSi28oSEAg2LGzITaIjcfnEVvbzdG140IS8DPYmmB5+T49BQsLo/Uzd/9637xD7d5fbCazDCmMwh4/UIJM9jgNmvugtq5z3IBVfn8u5ah8/2dHjfMTqeI+/w2K/LxMP7pwQewa+soSsUMCvk0DCbNJ+HGBHQGN7wGeF1qg2u4FvB3q0HBqYOHcOC9D4Sn4pjZ8clJ6aSQQTweHw4fPS6tko1NzWjraIfZymE/igRPAyODiMTnBdC1gFnL1CspeLUEp1xxXLQ16CqbyVVAvyIw0gPkVVFc9Qmzwgz942pbu9INfXEjtYBgKUq50otYM2VRn6s5rZUzWwHyPIr5LPLZjGQvKGThQB7zM9M4dfoEzpw5I7XSppYWdHZ3weP1I9DSCp+/Ed6GBhhMjOJz0tamsGXI6kAhnZcecb43gY0CKVJw8UQI8fA8Hn/ke9i3Zzuc5hKCkxfR6DbDbTMhEpxBLplGX+8wQuE4JubCcHgDyBvtSMKEtSM3oa17DUwurxiSaIAue6YsipNFBDKdeknKXdtvlXTdwj4tAzrfh3tJm5MsQF01/1c7PtX3oi2oc1tphi5aB8UoWdWsjCN1I5vP4+e//AXee/9t5HMxydADDSrI3jSyETtv3oVSgdm5DYU8dRAFqSWTOn7pT3/Ah4c/gM/vRCKVxPET57B1+80C2pOT42LZOjU1gQ8/PAB/g1fodb/fKwDLrLe9vVWCAwrLMuk0QlPT4ur2jW98E+uG16vGMla2O1llIloynRMg/9//j/8Tbn+DWLh29fUI4B8/eVoCD7vdiWg4gsHBfqwbHsbY2EWhx30NfnGJOzc2Jk4Hh0+exKkTJ9lfCW9Ts3gSZKMxDPb3o721TcbMphJJsYttbW6RfXX50pgwR8ODQ/I756TPBufk3mixwuHxiijUa7MiPjuDbz54H27ZuQXGYg4lZGEwsiS0OCJVHZ/62abcpURVDlpFsV4oCDvBrhb+TgaEt4DHh4/eex/HPjosbX+BlmZhYThJjzPjE4kUvL4GGTubzbEfXW09s9odcr54/R6MbhmVLF0LnKXFtaB2zmi+BfxMBqR8TwYSC0G25iVRdf0sdrkvTomovD55nWrXLDm6yvq89lYa9X+t+dm1Pn+1bU3dY9oxWPG0NYkIl0l51jxYKwV0nTNAN0OnLLzsuKoJrK7I9LV5xjW/YxEmXkxST6YnM12f6HPNNi+ViqHph8VsRCIWQjQ0i4H1QyhGQvj5fzwNI/Jo9wcQnpuTUZFOBzNxCxKphFBzpDwbmppgUKyiPB/dsgNwuhGamZfPamzvRGh8Ah63U6BVsZmQiczDpJSkbv7jxx+B22HGrq2bcen8KRTTSQyu7cXFs2cRD4ewadMmtf95ZhYubyNsnkakS0YEo2nkjDYMrt+Ezdt3IZ1jvz0koOC+YSud1t+q2aIuFfBolF91/a36uFzLHOXKecvXsgBctQ3lCXJXUO5VGiGTySyARE0DjVmYIZ2/dBEv/P5FvPLKCwg02rBt+yjcTjemxqdw697bsGfXXsxMB0XZzpIEhYMEb7vTjsm5KXz/h98X4VlnZ7vQ7MePH5dpZB6vG8ePnYDZotabjx07gs7OTqxfv07avPKFrKjbxWyEIrOZGTmOgwNrsXbNEL75zW9h/PI0/Gw7LBhUjwSjWVzefvbzX8DqdOHw8WPwBQJCi1+emEKTv1mmtPF3Lvy93T1CjwdD80KNU+nODPHIsWM4+NEhFKnZkDJQAQ6rDRRV0SymuakJIdbWi0UMr1uH9rY2zIdCuHD+PFrb2uRxtuelkklR+/M+lc4gxdZIir4afShl09iyYRhfve8eOO0WGErM0jNynYgrHOc/lzWUMvNP6unLD+hqnSt6Abvu+lF+U7Ukpc5CYDeKFgDLeTE1BbfbBY/LhZmpSRSKOQT8DdJVMHHpIs6dPiN96V6vR0CfLAb70oWJYe+/gRPZDOJFYTbZRAFPlkim3Xld6B/sx/r162H2eBCfm5YBP5PT0xJEJFJx2b9cV8i48NiyPEJVvdvvxfzEpBxPgj/fjzcK87hucWzwUtelti/5TauvK20tEAFvuU9e1tiK2fAaCFX6AFS+Tnt/vf1fXVJY7uuW+7zqbV7cbu3AL1+DsKy1qmouwWLAUrUwlS8EzVhmFdDLe9dApNKODevS5fVh4SRdAtBVU5ICTMgxRhWHNVa0i7AImLO/mJd4JpWE3+dGKZOEy20B7Aou7H8b7731F0TnZ9HR1AaO8zApgGIiNUdG0yALLO1F2fdrdXqQKxpRUKwYGLkJazdtB/LA2VOn0NHWBlugAecP7kcum8Lg1lEkxi7itVf+gNnJy9i9YxvOnDgq/errBvoRC4UwNTGOjtY2idrPXDgFl9sLf1Mr5mMpTM9HEUsX4Qm0Y+/td8PT2AZQdFdSkKIam200VqsMCxHRDae1LWMevB6gL+tkX+GTlgXoWl/8QqCpdhtkM0XpQ7c5nDh6/AR++8yzeP+9NzA42IyRkX7YzFbMzc7jtj234+abd4g/OoFSMVol3BNGxqwgHA3hkcceE4HcupEhpJMJfHjwgGRcWv82s7Rz587I/rVYTOjv78dccEaAnLQ230tc2GZnUcyl0N3ZJdPZ/unb/wWh+RgcdjrFcbQuYc+ETLGIn//i16IBOHT0GFo722URn5iagQlmeDw+ydxIlzOAYH13em5WskUK9wgMhw4fxpmzZ8jFCEBodeHGxibZdoKPfEdA3oPtaxS+MRDhNjMQ4Y0sg/aP5aRoLC0gw7nqsVAQ6/p78I2vPoCWgA/5TAIGerqX8jAKoFMUp3kZlwNxjlGtc9OlTBemnC0GBkuxOvU+RwN07m9Z9KUHpSw6o8VyJgvKWpx2m2heWGbgPPtkLIoTx48JCFNLQBvfYr4gugNRqLM2bqAIluLMEgxGC0wW+lWwiyGPXD6DAL0kWloEtMVpMDIvxjTUHRCUxZeC/zh4T1GHAVHb4Pf5RPuRKNsJ83lmm1UAmucXjyf/VuumrZOrgH6DAXr9k1h99EbO0DXrQm2xv2LyES92bXxoVSKgZonMk+nqxiESpJ4pEFMzdUaeVOSSXvc4bcjEg2ho9GLq/Am8+9arsBhLSEWiaHT74GJLSzGPUCiIXD4Nl0sVzTALujQ+gcaWNrh8jUhlS0hki/D4WzAwuA4dvX3Ip5IIh+bw5huvoVTM4r4v34OJsbN47pnfoLOtGV1tLTJFi4tHa6ARM5OTcDucQuUeOfIRPByM0dwiC9DZsQnkuCBZXQLod3zxPuQNVljsLmEdYomMzNrWqDstU/x8ALoKEEZt6Ef5xM/lVGV7Ip4RQHe6PXjznbfxi1/+ChfOn8Lu3SNobw+gmCsgk85h3947sHHjTQjOhYTWFre4AqelmZEu5JDJpfGTn/4UR48fwe49O6VVbOzyJcniuCDT65z0+tGjh2XRJXPDyWuhcFC2iEDJhZ7PiYXD8HsccDtdaG5uxb/8l/9NHOKMBjNSyQIUkxU5+vqazfjFL3+DuXBIHN7auztl0T55+iwKmaK0QhFUteyNn0MzGdL63Haq7w8cPIj50LwavJVDWKvFCp+vQUoAbLkiaDNj0uahk2XS3pclB94kayyDOksC8URWBXy/F3NTE+hsaRBA7+/rQjoRkalrNyqg8/uKfW4ggEgojGw6hc72NuQyGYxdvEBtJdx2GyYvX5Z9nE4lpAWRffl8HUs4FL4aFJN4GaSzedC40WRmQM1AEUhnkjLKV/MqUF0lC1K6oZZG2tvKkwGzhYywaxQS85ixjLR161Y5XvS54DmhCXe1oJHeGJW3akLkkwZ0vRi+XklN77USeOlMmfvcZeh/L4CuHdzKyUfyt3oZunijq8MTNA90idDLTl2s91k4zKOYgVLMIhML4i+vvojLF8/IgmVkLRwKnLT/LJYQi9MOMg7GAyKgQUmUyMFwBGabG83tncgUjDL5qq29G1u2bYfJaMCzz/wW4fkZOBx2NDV4JNsfv3wObgJRZB7dnR2iYs4mUzIZi5ahpNfmg3NoamoU1fx8KI5wMoPutUMC6pNzUQyPbsHGbTtR4vQuI9kHThmjml5V7vIfzUU+z4CeyWRFCEcjFlLuDGae+/2L+NWvf41cLo47bt8Gh8OEVCwtbnD79u6TsamsZbOaw4yIlq9sN4sk4zAqCp5/8Xn89pnfYd/te2E1m+Bw2nH27FnRUDBLJ5DPzEwJ+OVyGRXYM0lZmAnozN4YAOTSaQwP9En2x4Es//xP/4LGhhbkskWZv261OcFEjRn6r3/zDJLZjExJszrtQqcf/OgI7GYHOju75X2ZZfMfP/fy5ITqL+92iff6/gMHkMlmYDapNeFiqQgCej6vWr1S9MZt58/8rgQGvp5Wp8z8NbEcgYJgJQY6mRwUk10AxW6zIBkNo8Ftwz1f2IfNG0ckQ7+hAL1iSiHXAw3QOeimmM9JcE9tyPjYJZw/dwaFbAY+lwsFzn2n0JVdJLy28lnxlyCYcD9x9jwNppKpLDI5Tv+zyFhdMkeinSmvQVwzJBPXkpBSaaEdlp+byauATsrfaGDWrsDt82L96Ab09PQglU7LsSHQa5P9qpO1VUCvCgJKN1iGXi+CUY1Frp7HXRkE6FFeek5ty4my6gYdOhGYUmbwqjP0he9dJ0OXoRBFjaZXh5tAAF0VxXEYioX0Wi4pHuqXDr2P119+AaZSBnYy8/k8DPmSgLLTzpnYNrnY2KLERZVv09bRhSwv8qIRJcUMk9UFi80Jo/SeA3093fj9758XypLZ3rnzp+HzOGCzWpCVXnOXjMM8e+q0AMJAfz/OnDwjC/rI8DrMB2fU+lkOsHp86B0YwtjUHI6cPC819H1fvEfNzGGEw+NXlfeZtCwwXIg1kdJKa+grPc7LeX1tyl3VgGiGMosZukrJEIDoqU2hksluFeHXT3/2C/zx5ZfQ3OTDzh3rUSplBNC7u3ux++bdCDS2COVJsOPCSUB3uz2IJGOw2mx45/138IOHf4hNmzbC73OhuaVJMu6DBw8Kzc3F1efzCA3L8ZkERZNZzXw1hTutYe0WC7ZtHsX8XFA+72tf/QYGB0ak/50Zut1BAR8Qz2Tw7HO/lz56Avp0cFayb1LubU3t0sLGLJJgzHIK67kEdIKJv7EBb775plDu3H8Lnu1s5VPoDleS13AbySox+GA9l9+B5xW/j6byJkjwPbRpbJlsHl5fkzo73VCC226F26Zg++ZR3LpnBywKjZMyN06GXgPQWYsmSPq9HqHZjx35CBfOn5UgjC6P5PPyOa4HVvh9HhiKRTkXmJnzeGg9/MViCYlkFulcHgYjgZtaHZ6f2QXnSO5fm9W6UBLRXOl4zwChxAREav2se6vjgJP5PNYM9EuHRGNTQIIBEfqynZQeDOUyigbsf2tA18WPigv/Cu3TMue7/91l6H8vgH49Gbr2GjnZOY2s7HlOUlLhNSEEfEHMYzwWI955/WWMnTuBzmbadgaFpHeYrWLhSSB3Ou3imhVPJeQ0JZBQZdzW2QmX24+5UAzB+YiI5Fwej0TppGLz2SyaWwKinh0fuyAgYLWwJmoVX25G7lPjE2qQYTBifj4si6+PPcrhkDxuc3pgMFthsrswGYxIVn7vA1+Fu71LlMvJTFFUyXSrY9sTs3qbxa5mElQeLzGcZbmiuOUA8kqfcz2ALt/LaJDhN2aHDZcuj+GJHz+Bg4cOYcP6YQwOdCCbSSCXzmHTpi3YsnGr9BAbDGomS98AiuqoOSCgmq1mnDl/Dv/23X+VcsfgQJ+I4AiUBLb3339fQG9oaECCrmg0LNmtx6v6pfNnAi4z9J7OTgz194rTGBmBe++5Dztu3oNspoB0qigZeiZXkqLQC7//IyZnZ0Spf+LMKcnArHYnWgNtQteTGtdMYVj3JuVO4KUgjoDOnmgjfQc4AaxipCcDFr6O28XtZnZHQB8cHFyggVmPFcOjsoVtJaDbHV4RBpaKeSkP2U0lrB9aiy/f8wW47GbkM8kbANAXRXAy90Agk/cGYbDiUXoFuGQ87dtv/QXh+SBaAk0w0tvdUEBwZlp8J5oaGlSmIh5TPdutVimvsL2wVDKIiJBqd55VlP4QbEmfa502PD/4edzP2nWXTqhDYQSYi6TUmcGrTpMFaibtNkTSaSnr7N69G80dHYhH1MExTpdrFdCrhHxX0fQ3WoZezwud0ZpEdDewyl3L0DWwqFa616Pc+RoaulQqXDVzVBXQC7CbDALoR//6Lg7vfxuNLiua/S5kYiEZrOC0OKSmyIU7k02JCIYe36Qt7S7Vbz2ZzkAxmaWOTueoWDQpdqHMuM+ePY01fb3yfNJv7CEOR+YRCDRITdNmYT01LS5jbJ9iJme12CXTo9OY22aTv5HGi6eySBVKyBtNCLR3Yt9dX4TV7YXL2wCY7IgmkwLmJosNRpNZFh2Lwfw5AHTVgYy3KzN0NStmUGWxmmBzOfH+/g/w2JOPywzzPbtvRlOjC5l0XMZ63nLLbRjuXyf0vMXiEAGhZERGg7r4mklzGjEfCeOhH/5A2tQ23bQOJrMK1ATG/fv3g5PW+qS1zIi5uRnZhoZG38IQH6mfx2LYtnkz7BYjwvMhAfTb930Bd33hXuRzJQF0sjgEdNbQn3n2BRw/fUoy9EsTl+X4O1wemA0W6XkmoGu0OAOJiekpAZOpmWnZprnQPBQj/Q7UEtPiz0b5mcI4BolcL5jtc5SreNG3topQS86Vcq2XP5OBIjjlWUKanRW6ub05gEI6hg3D/fjm1x+E1UQd3GdbFHfltU89USWgUxpTEI1MKhGX7Pz0ieOibnc67CixFGMzI5tMSkZOMKcplCj4KYAzqOeNTGw0GIVuJyOSLxTFn4LWvFazslD3llYxkf0YQcMYvi4ZozWsWiLLcopbJi/iQq4BZJxMXi+mQyFhAzZt3YLh4WGxN+axl7V9YdSyukJqGbrW2vZJ19BXM3TNGvtjUrl/3gFdczq6HkCX+eHleeEq3U7qVpUMkcKlmMdlMcKqFPHzJx/B5KUzuGmwD6noPOIUOUlbiBFul1cUqHT/Ii1md9pk8WPNi1k1a2VsgfJ4fVDMVvHrjkRikkGxvYl9ysyMKKZjP3skFpHJW7yguahystOZ0+fR1dWDluY2jE1MqiM5ORSipRXzc3Ni5sqJWiWjIp7udBejmQiBfcOWLWht7cZMJCKOdQ0tLUK9B4Mh2E22GxjQSUFqlHsloC/6CBCkZufm4HI7YHM78Mqrr+LRJx4VGv3OO26FkzO7MymYjWZ84Qt3o69zDWZm5qSeLm1VBqMskAQ1u5viQiCVTePxJ5/AgQP7sWH9AFpam2XxJqCyln7kyBE0NKg2qhRK8jgGmtT55FyY+V48fnfu24fQ3BSS8QTi8SRuveV23PflB2W6Gyl3qtwpiiuZTKJyP3LiOLyNASSzap00kcogHk4IoEtfs9erOpiFw6Jy52exVe3w4cNiA8v6eS6vjvZl/Zw1dWborKc77A4JILlekH4fHR0VcNDEXQRxvje/I0GK5y79yhPJnDyHlLvXaUdsfhobRwbxL//8LZQ4E91McelnV+VeD9AJrtFwGH1Dg5g6dwYvv/QHxEMhmBQjQsFZJKIReBx2tDYG4PW4VI+KfBY2qxnOsnugZgrD9YWCOMZTDKqjsdjCaFo+n+eKlIgy6jwHgrjCGRAcy0xRXRGiaeCxlTGuThccPh/SZhOsLre8nnoJdlTQic5mtyMSjQj1zls15a7BC1nGT7JtbRXQrxHQ5//6Ut2BsvV26HIydD2aVKxM69z0DqheDUTv8zWVu/a86hqRduJW/52/8yJLp7MwKmZZrHihkKpiHcuqAOl4BG0BH+Ymx7D/jT8jNj8FjxkoZRKwGkso5PLivc19kEwnkM2lZWFtaW+VbJv1R2betAjlPalRs6hXTZKRcfyimg31CFDE4zERVuVLeelr5qJ9eUKds90QaEGgsRnj45NiONLU1CxR/AfvvieAMbppsxjZXBwfh6eBRjZNOHzqpMxFv+3uuzE0PArFbsfY+JSY3aTzBaQSaTG30XqDa/WR6u3/lT6uzZtfOH7ljKJ6kan1OTR6kcEWUkNX6WRm6GqdsTwyVoFk6D6/B7F0Aj//5c/w7AvPItDciFv37uEyi1QyLvvhnnu+hLZAuwQ6brcXsWgCDgfLJkmpLQej8yKwowbhkccewfHjR2FAFrffsU/qpgQ70qVvvPGGMDbMbpmhc7Hl5/M92LNORof0qI394Ok45mZmRfU8sm4UX//atxYydLPFjlSmsEC5T83NwuXz48yFc2pbZDaPdDyDNWv65bNk1rbBINT/5My0ZNXvvv+eONjFkmoZyGZVs/AsB70LsNvLwG4UINdsTSmy43vS0YzgTZU7M38CFIFfautGkwA6t4UlIiONlzJxrOlux+237sbG9UNIxSP0QZQmMNLLC6tFuV/XqEN56q0PeuuL3vm52K6mGRgv9qNLRlvIwWaxynF67pnfiedEMh6VjJ01dNLutND1et1w2CzCqDntVLGbJTEQcSwHITHLZi86+8/ZUZHJyfEp5DJqrzfNdspucARvCZjSOQn++Abs1uAxoG8/A3zqLpo6OtDavxapAlXxnDtvkPa3PbfsRUNXJ+YmxoV25+ew40YV3dFrg0OkVCaALIPWA125r4Qt4KTC8sAYPlarD50JkXarVbarLNlpx1J7bwk0yj4iesdJ7/Gl6u+1tlmOq1ajXyblXr02Vv5+xf6rmofOhEN9XA3SFneWyuBwcLYcD204zyqgXxnPXAugSwZmovOTau9IeiqXTcNms4hyPZ9KiMhn6uI5fPDWn5Gcn4WSTyMVmoPXYZUM2eHyIZ5MSSZGEw+m9qyt+ht8sjjyIiK9yvCB6nQu3FzYeZGdPHFKMnm2DBUNRfnbzOys0MPrR0dlm06cbkQyzQAAIABJREFUOg2vv0FU0DOzQaRTeXR2dklG9/prf8Hhw1P41rfvlueeOnMWI+tHRSRzeXJKRqo2tXWgaDSjq28tNm/bjum5MKxOp1D00h+bp9lH2Ra2HM2vdJHUu/gqH6+exnZVnbyOOGYB0I0cY0sgVxYBvXyhEkToB+D2OHBx4hKe/ven8O4H76JvbS+2btks9GkiHkVPZx9u2Xsr3HY34vG0DGNJJlPiwkYjFQZkoXhURGZTs1N49LHHMD0zAZ/Xjlw+K5kRgZtZMWvKzN65uHIoC18rDIHNhgsXLsgx37VrlwioYuE5WZxpDbxueIMAOlucMumStK1RFKfYbPjVr3+HMxfOw9/UjGgyLkEBjWUsRisGB4dFpc7PJxCwPk9RHJ+z/8BfpVzDIEQDdKnJkgYQ6p2zu1Uanhk8jz23k++nivt8svDznBWxV6kkQSsDX4vVjlA4IRk6HQ4tjKGyCXS0NIoojoK/TDImgM4+9BsN0DXq3KwYkEkm8Pvnn0EkOIdYJIxoJCRUO4cruV0uNPq88Prc0sZG7wELRyaXBzYJcBHUOcOhaJBWwlQmh0IuJ4EBFezcr3ItlIxyDjHR4HrAAJ7HpKerRyyjz549LwEVnfzGJqcwn06jubNTjhWZJL6mpa0NGzfdhPbuLoxdHoPH6xVTGgF29s/TbY5TCDkKtjzquTpwWgmgV64fq4B+jYAeOvDyijJ0AbL6Zk1112e9DP1aFvfree5KMnRePFywtYWKU7hKebbiGGAzm1DMJqEU87h48igOvfc27MYSHEoRkxfPwZDPSUbkcHqlHYo/s34/O08F8pxMS+PCR3WzzWyBoqguW7yy2R5EGo1KZ9ayPT6vXMQEBmaT0hfc1S7ReTSekOdo87GNBov4xV+6eBmnT59HR0+PLBKvvfZXEcv85//6dckiJyansW7DKOwuL9585114GprwjW9/G5kCJDsvFA2w2Z3IZ7mYfzYAvVZWXl/UyT2eUzP0JQBdziljCRargrc/eAtP/OhxzIZmsHX7FjF0IU1KynvvrlsxumEjcilS0iahopkVEWhZK+YtmUuJkvijox/hiSefhMlsQGuLH4c+OigiMoLg/8/ee0fJdd5XgrdyzlUdq3MAGpnIAAlATCJISpRIibJXHvscnxnP7Hhm98wfs+mMvR6Px56xx6txWo2ttWRJjBLFIGaKORMEQBA5NtA5d1fOac/9vfe6q5sdQIAyQRl1DtkAurqq+r3v++4v3N+9jLRZFj1y5LAAKu+JaKTbLdJ3Zr+ZBCaq/KUTCSm5J2JxCdhWda8RQOccOgFd66FrgE5NdkqtRpkhZjKIJVLSQ2eGztfkteJ78z2YobOdQ84AS7W5IkedFA1yHuQss7O5RJKVln2JPrg6ztbV1SW/E7N9gjpfn8EC1ykDFL4GAT0WzyguYyjDaTVDV8zAbTdj944t2HfTThSyKSm5i0yLTlF4UN5Q1Q24FjJ0YbdrH2zO/W1WplZXQiaZwIvPPiuSy5GZKSHGkWzKjrmFsq8+L+obauFzOaUNZDIaJDBiZqb8vgYBdFaP2Krg/SjlC0jHE6KHoWXDnKwgJ4ZVOFY+mMDORKMw6gyobaiX+zU8pKjDdfWswdsHPhBJYBEH8vtEc8Fis4lV68bNNyCWiMuoJYfm5T3oBFkVJHOS57PI0Ber7lVn4tXvcT1DV6RNF83QrwP6VWToPLr1JjmQuEEIyvl8FqVyHia6mxay8Af9OPnBO/jgzVcRcNpQ7/NgYmgQxUwSJqMF8UxB1Me8AT88Xi8q+gpmItOSFbHsyiifPXLKu5bpuFYsyIibSW+QA9/qdMrP88EePLMdN5/vdovJA5vzzMZZ3mSvlIfB6dNnEIumEKqth9XtwRNPPoNYFLjllg0yj3y+9wJCwVrccdfd0jP/6ONjUvS89/5vIdTYJL28qemoVBeK/Ms1AOifJjPXjl7J0AXQVVtOHq8C7Bw9VA5mApDVbkGxlMNTzz2JBx7+IZweB27cs1tITNlUFjxz7/vafQg3NmFmIip8ByawUk6U6QcoNpYGPbwBD178xS/w4MMPoDHcgNoar2TqvN8bN26U7Il/ZmZOxjsnFQiGNG+RTDmdlt40M6opPi86hVwmK+/Z2bEK37jv12Ax25HPadoIJqQLBTzx5NOgxkwym8OJM6fk89TUNcBJfYOaOnlfvjZL4QT7SDwmmfq777+nADEnNgwKeGvZucJ6V2x/JbCnqEm5BJfTBQI6RXIomMLSO4NQbSSKFQZlll0npDgGxOVSAW67FcZKHoZKAVs2rcP+229W++dFqYRoSnFy+NNPgO+7glLcL73krirDLQnoquQUFQGff/opTIwMY2aSQVgUFU5B8POXKwj4vGKOI6NrlZIyyuqkNSr3Fxm2CqCDkqylovTJCegFBn1an7tcltl+uvuRNEfQJ0GTEzGUeE6ms6IoyOvG9gcDch8V/fIFCeRoCtXW0S7TNTaHA63tbdiwexdmxkYVT3eP0munK5xoUFgsswS+K83QF5N+1QLE6q/XAf0yS+7RI69cVYYu5aB/ohm69I5pUJHNKnKoVpbfs4q/s8koDF17XQh977+DV55/BoZiDgGXA4VUAgGXSwCWym8ko8USCSln+QJeEXuhIcP05DgSLFOWOQVeFtlIp9WCXDaDVDwhPtqeQEDGj1ieZwBAQK+tr5G/s4TPDMlHZy2dAuzJFJW60qqUqRVn+gblkG9vaWXDD2++eQiFLHDbbZsFYBLpDCxWG8amImjv6sG6TZtR29yCmYlpODxe6dHOOrF9DiX36vLc5fTNq6s4CqDn5nroAugEKIMK6JzDzYtU5tT0OB78yQN48eVn0d7Vim07tsp9SCcyCPiCAuhulwfT4xGRUtUAnUIeLGUSFC0OO4wWAx5+9FERllm1ulMydGbqnEFnD5pAqNhsxnD06FG5p1T1c7kdwoXg70ubVFZhqPqXSRIYSETzoLWlQwDdYXeL9GuhWIHJ4kAim8VDD/+EKjeYiSdkbI3Zd7CmDl1t3fB4FOlWHtrMzvmIJuLC0fjg4AH5uxj3km3NXm4V050ZIIWPZxNn6CSYZBBCIOe+0Bjw/HmRFzWZ5CtBh+qKDEypksY5dKuhjHw6jnU9Xbjn7jvgsJpkHxHQKaCiSb+SRKok6stzcP4xAF05/+b7smu6BgxUbCY9yvk8nn7iMfT1XhDpZYrMOGw2FLIlAWeOtbU2NyEY8MjoKjUlCOha5k1yGgGdpXf2s5mFE9ArJBSql5//ztl+kma5z9kmoe47eTRskTGoZ7XF7fPLPbhwvhdr1qyD1W6ToCpNVbuakJDjzFaruL/dfc9XlUCCwS0r+iKPrbhX8PwzilvSHDFudh1cZg99YTJQDeLXAZ2B8qcsuV/rgP7L3pBXU3KXBQ0dCrmsquxWFgMNAi8JLtlMEgMXziEZmcbpo4eQjUVhLBdRTKdR5/fD6w/C5PTB5Q2IZvaJ0yckkmZWz+yGo2fsyRPYZybH4XLYRL6Vc62jwyNStmxs65DSJRnKgyODSCUSqA/Xy4GZyRG4i3KoVioGicJT6ZwcEuylj0diMLt8CDbUyyzzoYMfopAro6ujCTUBGnyU0N7VjZ7Va9A3NIpoLIVwayt2771ZMekw25Au8Tj//EruS5FWBISqCDnVQD4/Q18K0JVslDP9nDo4cfKoAPq53lNYt3ENOle1i35ANpXD+rUbcNPOPVJeT8fTsFldoBAIwU4DdJY/HR434skEvv/D7+PNt9/C6p4utLbUS/bP7JiEN/IhCOoXLpyTkilL7/y3UE1AsipWgbg2GCAk6cAWnxFuBYOIcGOLALrb5UOxoEc2V5T8UGc24//97t8hmc2AU2wGi0myfWZsBHRaqRJ8pa8+NKQQ42JRGVc7dfb0LKAvvNb8O0u41SDPLJ7BBkFcY7sLoz6VUvQOrFYJNgn6BJ1MtiTrOJmIwWLQwW4imTSK7o4WAfSagFdcCRkhEdDJG5D3NagkK6LMMo9f5vmh2Acb1YTmk4BO2CPo2m0m6EolAfRzp09h8FKvSD3znuUzZVkjrPbU1YdQGwzAbrPAZjHBZmGrjSNrqgEWAZ3DsCUFuMv5AtlvALP1ShnFMtdrRcbZoomkXF+aCY1OTArXh/yNeDIt915vMCLg92N0aFTc+nhNObnh4ahhQ7044+nNJinT777pRtS1tiI6MyXAz+dQn4AOfZSpvVpArw7KFyu9a3v5OinuMkhxKwH6QtLR/AxHOTR/mRn6L3NDSlytWgjOHfLzT4flWO4EdBE+VTMWZcwMcLkZeWcxNHARr770PBpDQaSj09Dlc7CTTZrLoFIoIBJNIFEAGls7ZAP1DQ7g1KlTwnhnhtPcHEYw4IXNZEQ2GZeypMtGicyY9E1tDqf8LAxGOTzPXTgrvblws9IP5aHPfmX/4IC4fvEgjUTiSm9WZ0aqUIIv3CpqURfOn+VpgI3r1grZ5vjRj5GIJnDffd9EU0urzMIPjUwgGk/h7q/ei+aOTiF7lfQW8Uuvjqb/MUlx89ZjVW+vevMvdd4vn6FrveEKq5145dWX8Ojjj6Csy2PjlrXwBTzIpjOCNXfcvh9N9c2SpRmp/VVSmPIy3683KX3HUgV2twOX+vvw/R/+A06fPYXOrjaEG0NIZxICgGfOnJHMmYBNyVc+PvjgPcW4paFW7psy7VAjlRfmpsnYtOh/M8uurwvj3q/fL25rBHQGb5xDt7nd+Iu//Bvxc2c1JlhXIwdzvlhGbaBOSu6sAvA1uf74IKv94MGDuNh/SXrl2j5Y2L+kZrhWbmdlgecFAZ2AzeCDCmTM/vnZuf74PU1RLhKNI5HMSfAZi86gUsjBadFLht7aVI+v3Hk7WsL1s4BerrD0/sUDdFYZyOB/7ukncObUKVw8dxY5ViQcbhSLenGso9cC1QHra2tQE/JJ8G4wKEZIAmjsn5NVTi0AzpRzNI2TBmyHsF9eLKs9doNk5pSLjiSSOHrsONbfsBmRWBxney/C5w8o4kTxpCJck8oombbRKCBNsGb/vLa+ToSQWOW7ae8erN+wAbmyMsXDHjufSw6AmSn6VWToUg1TH0uB+XVA/xQs93/qgE6GqIARWaSLtA6WAnT5GQ6u0fyApCqDIsNo0HOe2IKxoUEcOvg+zp8+jZbGBgFhC9mmDWERlaAf9LETJ/Dh0VMoVnRy2PmCijhHMpVANDojm76lKYwd27cg5PMiPjOFVCyKVDIqm5GHsJl+5ZWyHKBnz56VklpnZ7syWpTPywYcHhmDzWqV8Tr6U5OhWl/bgFxZh0SpIhufm9LjckjWyXEqOkKtXbNeDnv6L9fUNors5MdHT+C+b9yPNftuRmps/JoE9OogcPngooyyTgFOMvXF6rSildwVQCc5MV/M4bGfPYrHn/kpQrU+bNi8DmazwvI1Vsz41v3fhsVoFqlXp80jPUyDwYhMOie9bWbaVIuzO504duI4fvTgjzA8OoK21kYE/HYhvmkqah988IH0q/fu3Sv9Z94LHsDsQVN4iIBOUBwdHZEpCZbcyakgoNfVNgqg+30hAfREkvLBJhhtNvzlX39Xyu3nei/K69N+s6WlVVz3qE1AQh7Z9QcOHZ4lP3185JgEmbMHqhTe6Qio+H2LOY/8i9pDV53qHOSEeL1qph4Qm1g+GIi4HU7pf/P745PTEnRwZp9E0EImI9lsIZNEU0MIX7njVnS1NUNXyqFSyknAqVVdGDjIvV2gt7EweLuchKDajvfT2vhq443ze+iK7AqZ+dRlZ0BuqFTw0nNPo/f0aXFXi09HZLxVxwCQgVAFsDusaGioF6lmr0u5TlJdU2VYOTLGjJ2ZONtzlUKR5AwUsxkZQZSZdSoS5vOYnIlgOhZHLJ5A//CIGLxYnS6kMxnojEaZM0+nUqh1B5BKJAXQeY6wZdfY1CT67iy95woFeHxetHV3or2jQ8Ro4smk3HsZcySBZAGgi0ZeVcldE+darJqmAfpiWfrCYP1XPkOvsk5Vrp9CfNNG1mbXsmadutjYmgbo1TegOiLiAlo6w1HmALmYq6OrxfqaS75GWdEM1npF8npaFK7qqC/5AT6Db2jGBtxQn77SwCw4I/KNdpsVDkpbGSooRGM4dOADvPnqK7hh43qRWiWb3+cLSG/10sAgxsanFbYonZVomkFxkFRcbE45duZ20EXLKv7J5UIWne1t2L19i/TmL/aep9yMAHcsHpGRJxKY6IR2/nyvavARkn+bnJiCyWIWxapcIQejwSDuTNlMBjORqNii1jWE5eBgKW46EpF7wbGYmWhM+u837d2HcFMb3v/wILzsF3/jfji8Hlb6kKsYUCKJbIlH9SZebEMu3LTa3y8nw1aeO9/+Vlu7C6P+6oN9bmOUYdCrPy8kOM5CK055LKXKwwBMzozhiScew2vvvIru1e2ob6pBa1sYZ06fw66te7BhDclsQZk7Z5mdtqnlEgGvIlkTDz8exmyhPPn0z/Hcc88KeN6wsQcmfUE8v3noMahjGfytt9/F+k0bBWTJMk8m45K1c95dzE/Yey3m0HfxkkxA7Nq5E2PD46It8M9+87cF0GciCdhdXplGyOTL+A9/8Idiw3vgw4Pii+6vqUUo4EPI55FyO8E2kU6jr39QgLZ/cEh+v6lpxeXNoO1FlaRlJCHOaJBKApnR7AMrftpcmYpIDtn5taFaGcGsCfgVoxarWcaymNhxrrpQKiORysjoZzqTVdTq9BUEXFbctu9GbNvQg0IqAhI7OMrFs6LAKYuK0tMnt0TTQVjpOFiUY8FRML0yz6tp+st5Rv8EsVya/+/aOaH1rQ3a2pdyOFejFNplcoScFLZDXDY7YpOTOHbwMD7+8CBG+gbEKImtOn/AjaGBfrn+9EGnpgRV9nit5No6FbMbfna25Rj4+bwBCchYAifDneQ6BpdimFRUrHopPsOsfXh0TMZiY3HaImdlwoVTL0aToiRXyOYR8PpmxX6MagWAJMmetWtQH27E0PAwmtpbsWXHdjH2YQRKYCfnwmK0KOp01dXgqn0p57okSkovWC4L+/DyHB3FqFe6bVf1/csJ6BaeGSv9TPUHYjVuucdyFW7lEiwWkWr/pmChPE2IoArAyypT+Uo095Lrqs2hVwP6wsOVT7wcQNdIE9obfxEB/cpWTQVujx0zU+NixMLS2tjARRw58D7iMxEEA34pjQcDIVisbpztvYRXXn8Xx89EYLMBre31KOuKCAS9CPkDMotLf+RoZBrpVALlIt2YHIjORFEpAPV1Tqzu7kR9fZ3IxrK/29gQgslgwPDQiGRply71i42n0+mGXq/cbB6SitGCovLFyI+z7SyxZthnVXtv9FfO04s5m0M0mUEqncWOXbtww5Zt8ARqcPDQRwgEQ7j7nq/BTOOITB5FvfkLDeim2Q2lgrjqlEdg4lYymQ0YGOrHjx/8IY6ePIy167rREK6D2+/ExOgE9t10OzpbV4lgB6shDApktEtkXxXykGw2vXIfnnrqSbz44vPCJt+yeS3cFr2w3Dm3zt42ndIuDQ2ITn9TawvOXTgv96qxsV6c+EI++opXZPZ9cnIcjbUNUtYe6h9GfX0D/qdv/5YAeiSalJHDWDwFo8WB3//DP0Jr5yocOXpCzFqcbi/MFj26W5oRDHnhdvkRSSQwOjqOiakZXLw0iJOnTyESicoIHkvCEvSrvw+zT+WALou0LQGda4yTG1SQM+iNAlLi1d7aLJl5IhmB1WBCU3O9+H5T0ZAjdvFMRsiV6VwOdhsz0xIcRj327NyMW3ZtRikTg76Qg1lKYSYJAooqSY/7jqB2OY+FgK6ZSynjYPPLcwI6K3AwCGImzf+cgZsUDCi6ohGZSJjlHnbBVAIOvfs+3n71dYwPDKOUywurP5dPSMulJqhMlzAI4hSD5idPNzQJXPR6RdKVpXERnWGWnldHATmTrgA6dSEU69OisOEzNHTJ5xBLpWWkldc6S0Ea9ZoxwWY1iQEaWzdUqJOKUrEIq8MunyVQVwPaqIbq67Bhyw3iOEgrXhFCMihuixqgz13FOSDSAJ0BEh+anKz8nHr9Luf+XclzVgLnhVWDheC+0nt+9oA+B+ZyrTRAV+MGnt2zAC/5xgJA18bWqntj1Qt/JUCv7qEvVjZZ6YIykr0WMvSVbtzi36+gmEsgFPKjlM2g9+wpXDxzGpNjQyIYQUDPpbPw+AJS8rpwaQCHj55C38CwSHJyfMeoy8Ptskmf1O10wqCDRO65bBrFfEbYsBxl4ZgaiUM8vJqaw+juaEcgSDWyaTQ1NyIWTQiLfXh4RA5Fj4fVAMUdi2V8XmMq0TEI4LHD0loilUY0lkM8lVZ03oslTM9EMRWJwkWSVXMz1m/aijyzqGRaMqgt23dgy017pdTHOWaD1TXbQ1/sGl3rGTrHC5Usfz6ga1K+LIMeO3EU3/3bv0I0OYONm9agtj6EfCENg8GE22/+KoK+kPTKeRAajYqSGgGdVQ+WRvmgpQbHwQjor732ihzEBPTGoAcnTx0TIDRyDpsBgc2CC+cvIlRXiwhbLKmUSMES0BtqahGPxyTo42Pd6h4ZOeu/OID29g7c/61vw+sJIJ7IwGixIxpLwu7y4d/9+/8du/Z8CRf7BtE3PAyHy4NsLokNq7pRU+uHw8759CSmpmYwPDqO4yfO4NixY8hTg54lXxVAZXKKhL9SAUWOVxmUMSo5nA0mUY5LZxjY6BAKhtDa3CLrlYAeT8zMArqb5V+u8UJlFtCzhQLcLi8bAjAU89i6sQdfvW0PkE/K300cPtCxNAwBdCkxf86AzgydYCaVmEUAneVoEmf9dhfefe0NvPzcC5gaHZcplYDHBZ2+gHwhI2pxgyPDsl/ZSiMRUuMjCLiazLO2tNlCXioHFlWbgHua7Z75gE4Z2aJcL65BMtiZ4bPtQmImK0H8PquG/CwcfeN6JbBrinO8r/y3jlXdUuWjdPHWXTvQ0t4mTHujwSTJQDWgL8w4qzFBKpIk+FVxXa4D+sJg9CoBXVOK0wBdK31rkcrlAvryvcql4fKLDOgcoUnHpoSwNNrfh/feeh25ZBx1NX4YKjpho5Mcdal/UEqYnOX21zTC5fGLglc6GUUqMopCWjGvYMmVLFef3yNZN0tptFxkNs7InCIm4oClymcS0KORUaxd2yPl3d4LlzA+PiEjTNSH1/pT0ndTZWm5+Zl1ShYJHS4NTiFbLAugGMwWycozuRxq6xvR1b1ayDXjU9MCNGvWr8OOnbthdnuQmI4IGa9its6y3L+4gK645SmgblAMNmR+XOlhvvnW6/je338XPr8L6zb1CCFucmoU7a0duHnPfhgNFml3cO6cTPdCvohCuSIHcDqbkTIpAX1oaBBPP/003nnnLbkHmzasQVdzPc6cPYmR4TG4fB6YTTaEGuqk3E2QYHbFe0fCVCqVQH2oRvrniXhUlOR6uroVE5XhcWzZshVf+/o3YbVQnS6PCoOMYgV6kw3f/PVv47b9dyOWSONCfz/cXr+MxvV0tKCtlWNxXsQI6NMRXLjYhwMHDkt1QM/5Z/UAJnjzwKfuupR3ywXhjHAt5Sl0wskHk0WcwIxGk6jD+TxeuNxOpeTudsBmpBuYQXQVSASNzMQQTaWQzrJMXETAH4LeUEE5k8L61e24785bYChlYCoXYeCYIbXjyfRWnd+uBUDXMiYCuiQ4apZOMHdS+jcSRcDjxYG33sVrL/5CqnczYxOwW00IhiiJq8j7SuBEUqHdLhk614+mFmdXxaf4+ppxishNV5iZzwE6rdG5XmjPSpBndsw5c64j7ut0Li+6/AzmGdRbLXbFZ0AN+uORqHwWBoniG5Chop8FzR1tCIZCMovO0vvqtWsQi0blXih8AXX3V5WQCU3VuKAYXymtDOXBVofhslsmV5J0rZRQ/spl6FMHX6xoC2kxUF6J5S75zSJkssvtgX6RAZ1EF3fQi77DB/DhB+8jEZ2G3WKG2QABZLosud0evP3Oe3j3gyOIxAGLHXB4PAiGalEb8iJgqUBfVGQ1WcISlzWbRSJwETXhfLsK6NzI3Hw0YBAzBacVgaAThWJGiFjxWFLGpWgOQkJWKFQrpXc+SNgTcRPOyFtVMweDBSORDDJ5HkSQeVSbg1mDUQhwFKmgkEVLRye6unokUgdLp9T5zhXh9HiRK3GbLt1H+mJk6HOAPqdFRh8pSLn76eeewrPPPoXVPZ1Y3dMBk80ornY7duzC1o27hdVOqU0+qNiWzxUE0NkHZVYkKoC6Mo4dO4oXX3wRBw8eEG32Nas70NPeLCX3t996F56AT0Rh/LUhuX8cN0pyIsFAQllQeul+t0cCA2bIHG+r8QdkdjyTzGL//jtx2+13olLWI51hBs3fwYB8SYdbvrwft95xF/RGC4bGx6XkzgCho6kea3pWwWZ3YnJmBpNTMzh7vhcHDx7BMDNGSvyqgM41KYNT5ZLSRiB6ADJDTdZ1IpuRtUDdAr4ef38CksftRl0oKIGqWUdilw5ej0uUyVLJDGYSCcQSGaSyWQF0zuWX0kn0dDbj1+65AxZdAeYKbXqVjJMXpKy2k651QGdPOptMoS4Ywqkjx/Dis89henwCpTQdFNnSqSCTYaWC9skOAUBm6zwHRLvAZJZ/58y65sAmlT0G+NSnMOokW6aNsdyTkiKGRAVHIc5VKkhl0tJHJzGTbo0st3NdsUUU4eglxagcTnlNOveJDavFIipxNfV18nMkyvmDAfFQ7169Cpu3bRVhGmF0Vj2q802tpTFr7KI5t2lEZLVkfLkciOuArrRLtQCSXz9Rcp/88IV5gL4Q1FcCdOkTqpGpdsGro6KVMvcvMqCbyrRGtODt557Bpd6z8Lhckr3QRYnz4+VySZjEl/oGMDxGPewCJmfiItJiMlvQVBdEV60TIbddWL9kn3MTc2Mq87rKBufmlixsbEzGmuh0JgxTfVm3fJF4AAAgAElEQVQi/HgiIhapdGBbu3a9xL3Dw2OymdMpJViYVdYSy1slci7CiJzehoqRWWVJlKUoZevx+mVOlVabq1atxbadO2B0OFFIZ5HKKvKddqqhUe2LjnOXYZ+r9SS1xbjYuliMuLbS+rkqUhx75FWSnYqvPed+NX97gvAx/PSxn6C/vxdbtm5EU3MdcnmWlMu49dbbEW7oFHY8Aypm6FaL4ibGNoXiaJaWr8yk3nrrTbz55us4cfIYGhrq0NneglWtYWSySbz26htyWBoNZhHsYTDGEuzo2Jjcq5ZW6u/HhTE9PT0lWVx7eytMOr3ou9vMdnz727+BHTtvEntdEqAJ6Jksgws99n/lHmzbdRPs7Kun0+KxTUBobajB2jWrJYgbGhpGJJZA76U+kOHOygzXosVokiqDgYULZuLiCsYyu3K48DOxXZMTshPJamYhzHGNEBho0BIK+lHMZ6V0T3APBnwKcFjtAujTkQRmOOPs9gnQFZJxdLc14je/+VU4TBVYeZCVC2DARVIXAZ2f7VoBdPIICGYLM3Sq+FmNJgSDIYxd6sdPHnoYF86cEy4Er2WhkoXH60Q6kYLZbEIuk0NjYwMcNgfGR0dgNlvg4qifyYJKmZ7yLL07YDaakS/mpYrEtcWyiGLSolcU+wrlWevVZJqE27QAP9sirPzwnGHWTj0JcmmYKLAPzwfvGe8vdQ84vsbWD/eEyWJBQ3NYVOTC4TB27t4lugYai12Su2qLVZUsreXjCzkM3GbXM/TPuOSuAfpSWfrlAjpvZvWhrf19JZbfFx3QL3x8CBdPHZOykdftQokexy47EtEI3n77bWGbGoxGePwB+II1qOjNQlBhH9Bt0cFVScLvUGbEuWlYuuXJSdEJlkFNVgsGB4bEl5rlXJbCCOjchBz14eFH21QCMQ/kL+27BY2NTRgbnZQInHacGslF7rFBGYOQslxFh7zBDpe3Bg4ZJ2IfzSZiEk3NrWK1qdebYKqtRXxoGLF4UrzQmSFwTI4jcpxHXe5xTWfoVYCu+VjPAroKV8899xwefPQBBHwubN12g0h0stxOYiIz4lLJIkIyJCEprmFWuRzM0AmCFOtgcJYtZIXdfuDA++i9eB5dXR1obW5EW0ONZGgXL17C0ZPHhR3N6857yHnic+fPSwbV1d0hGTUDkEIhj2AgIGtBVyrKuGJtsA6/8zv/Ej1rN2JyfBp6g0VK7hxdg8GCb337n6GxpR0GkxUlvV6mGFjGr/O7sY4tmzIwMjIq408E9IMfHpbMv0DtdbsTAb8XTptVVOloF0sXMTZQY5GI/N7M1d30RHcw049I0GBTM3Uy9Bvqa0VMhfuEuuV+n0cyQqdLCTBmokmpEDjsLim55+JRdLbU47fuvwduqx42BhMlkrmU0ayKwSgB5bUK6NpZyOkSh8UqHBhKNz/31NM4dew4OlpaMTjYD7fPBYfTglQ8JUHe8OCIBN81/hpptUUmZqQaQ+DjdIDFZBWvCKPOBINZjwIKKDEzV0ffyBqXoKKoZO38MwN1AjjXIr3UWfLWAg+r3SlBJx31mJ1zrYpJD59Ltnw+L4DOIIF7vaEpLCNvJO9t2rwFDc0twh2Y9Unnn6VqS/qkkjgo31NGHTVckMBeFea6nqEvVuNQgP5Tk+ImDjw/L0NfCMBXCujazftVBnRzuYR3nnsKp48ckrJYI9nnRr1kJNlsGk899ZSMqBHQqdiVKeQls2D/sr4hjLqgC6sbPNAXk1LyJlgKc9RiVUZ6yhWRbZyYmhQWMvtW3BjsbZaKZbS0teL06VPSd2toaBQr1k0bNyOVyiAWi6Ozo1s2KMvG/I8qdnpVxpGgzsPRGaiXQ97hdAtIW+wORXO7IkG/9NxYPqXKHLW/9VYrRgYHYTXbxDiG/u1fbEBXSoZKdq5UG5hlyr/pK3jkkUfwwAM/wuZN67Bl6yZRARwavIS1a9dg//67MToagZsExFJFgJeAzsyTGbpMFpRLchAnMyk8/vhj+OjIIQwNDWDdujVoDjciHPIhFosK1+LJp5+RvifZxJQFdrhdOH7ihFz7VatWIZ1JCoDx9Wppf2syCMCfPHkSzY0t+N3f/Tdobe/GyNAYLFYnDGabqMWxh/6bv/3PYbDYkc2XYFK90Kkd7jTrsWnDRnn/6ciMzK2fP38er772BkbHR6XaQ7GTljBn5r0w6PSSaZeLRfksoyOKDj2Dwe41a+Hy+XDyzFlcGhoS4h0zQB7+XZ3taGpolApWIZuRGXpa0DJjJOueJfepSEQAnSx3AnpHcx2+fe9d8NgMsBt0MvXBNWs0W64JQOcaMapja8pEw1yGLudfuQKr2SxfE9EY6hsacebIUfSeP4+ujk689947CDfVIxqPyNjqnj17cOL4cZw6fgItTc3YtX0HDh08KG56nDmnGiRNmUQYCjrhIJT0LLWztK4SFzmJwLdWAZ1ETK5DqdblssLpYCmeUwhGi1n8HvzBGmSSKUxFZuS5XMd8D7LZGTRRQIo9fY7QsYXEMUcRPyqX8PX7vyUBonTHSQpcAOisXCiP64C+6Dn5ibG1qyTFEdCry6DV5LhqgpyWac0rgXKG85esFLcsWlT70i7xRG0xLyRHaL8nQW65ByMklrxZktKiV4Kj/Hwujdee/Cl0mZT8fXJ8XGZH2TsU8prRCDqw0a2IB2WWZgnprPSmGSWb9CW01dgR9NMmldlUUsqJPAjZ8xoYGcHA4LCMja1dt1EsDDlbWixXMD0VEW3vfJ599bSQ4LZs2Yb1N2xhZICR3kvijU5hEwYb7MPzGtjtVtmcJqddELtYMc4CmNzLinZPCeoqsElZnRH3HPjRP1ybutVKr4tdx+qAbrGSevXaq/55LcNZqeTOwGThc7Sf5ddq+0Xt9as/B5UCee1JGOIByWyFM768h8eOH8ePfvwPOHn8GG7etwedHa1CdKQs5z1fvRs6vRl6k5O2JVWqROo1Uq9VrphFfX0tjhz7GC+88BwOf3RQ1ggBPdxQCy/76+Wi+NuPT03izTffhjcYQmNjGHUNDbhwsRdHj36MzZs3CwkNxYLcQ7/XJ1rf/b0XpFpz9/6v4N5775PgIhpJCCnOG6hBPJGWsbX/+uffQZ4z6bkiMsWilNYDAR/cVkqMWmTkjaYcJ0+fl1Lre+99gInJCemar+rsEh0El9MuAQSNQziJwbn42MSU7Iv6prBUFs5e6sMb776HaDoFh9MlxkH8Pslx9AtobKiTHjxJVOyh++iNHoshEkshmkgId8DJqQ+7FeVcAt+8+zZsWN0OSFUgD5PFLmOVerPiGV4S74Slg8rl1k91VrnSObPU95k5a2t4Xv9Yy0ZZRSBzXEIjSgaWBWwZELFUnkjERbiIvXZmxvx3KrDx75x6Cfj8+PjwRzh04ENR96MkMyszVCmcjkzB6XGiLI0vvWhU2OjMqKP6nKL1Lp7prMYVCuBYqrTJ9KSyGWTcMMU+vc0qvXrprSeT4s7GryzJS3WJDPlEAh1dnVKdY2WOAQeMJjS2teC2/XfC7nZhaHRYKi5Or0eUBqkXIK0I3RyY0/yI+48nCwMPWstK9lB1li+KNVXf/1Qt3WXsky/nnq9EqrvasTWqH2rrR/mq9cjnX5M55uD8ta6cw3PVcZ2WoS8G6tW/8GIX+bPYEFdrn7rSBb9aQNeMJLiguZg1gwpuvuTUOF557EHoC1m0trQL0SkyNY1DRz7CW299iHgc6FkTFDY4e5QCNDqdZOJUYXLYTbCZ8ijlUnB5vGhsbhK2+dDoqBCiSDjbs/dmNIabYeLcbiotBiAixZrJiYjMkY+Ooq6uHl1dq9DY0CQs41wuL9KuYtASS8i41OjosGRSVPmiUxd7sjaysOMpkZOcB6YacKtR9TwwrybA0c5SDtOl/X2uZUAXfi4zPhqFMLtmwFQqoqzXyUH41ttv4LHHfiLiQbt37UBzQ4MAekNNCF/auxd6qsPpLMsCeraQQW1tCB8ePoinn3kCx459DIvFhE03bERDbQ2MpZKMpI2MjKGPYi5nzonmOgG2qaUFfQP9uHjxItavX49IZEYAtbYuJJWCbC6DscFhITne97VvYM+evTBbHDLLns2VJEPnmVqsGPB//t7/Lda3JMVROY4ld5fLAS+FXkxG0Rfgejl/oU8ytXfeeQ9TkxNoamxCuKEe4cZ6CWSoSc7JC/bRyzQQGh0XIaNgbQ1mUikcPnYSx86flxK8000VQ8BLffDaWlFJ5AimkDqNFDSqF5Bhhs4xzgyVDVNZsarlHHo+FcHXvrwPu7duEFJcqZCF0WwTUyIdzUY4O14sXBOAXt1HrgYnAjSzaWU6QM2e2esWdbUSHB5OQqSk9221mqW0nsukZV2aLCZU8gT/PKYnZ3Dq+DEcP34SsciMjJtxXeUKNGChwI5OXPdyqbSMvrocTvmPmTcBneuZ61jWt+giKLP3rAIaTCZYrTYYjQYRu2ILKJZIIp1JYWJyCk1NYdhsdvF6aGwIo7auBmdOnsa2XTvhDvpR09CI7btvhMPvw/DQMMoGHXyhINi7p4WvxrESJjwBiCAryoyAiRm8ahGrneXXAX0O2GfxbbYvsQKgs4c+P0JQBSQWCC0sfI4sWrWa8ukV1ubg4/MGdMl6lnkQ0DUZVQK6+DibqXZlxvnjH+Oj119EcnoUNaE6mR0lK/1SXx/eeecdTE5OS4YuDlNmq2QUdDFixu/yeISlXimznEWDFp+YKZChXtLppIfd3NaOjs5VGJuaFjMGX6gGgUBIWG08QCg+8tGho/D5/PL+7KNTcYuCL2azwpgn811GYvSVWZa78juVJPJmi0CrVmj3uKJaYgqQC9FpjsmqzWcrYeXKgF6dIV1rGboG6CyTsyReMeiEs0DN7HO95/DEkz/DG2+8gXU9q4UJHvB4RGZz4/p1WN3ZBaPJhkzJIEStObctLUNXFlUmz/sbwJvvvIWfPf6omK7wIN62fSsCXg/yiQQ2blyP06fP4uiJk8KWP3L8OPy+ILp7VmNoZFgEZFhyHxjoh8tmRVt7C8rFAoZHhpBLptHcEsavffPX0dOzBsWSTrFPLbB3qniiUynud//Xf4dCRS8jk06fDznxaC+jzusWQHe63FLJGaZefzSK119/XTL0dT1rURNSTEMofJRJxETUhv1Zs14Hp8msiMbkczjf14++kTHEsxkkybQmqLs8qKmtRbixEQ119YpbYDoDh9WC5tYWTE5NIcdhZr0ZnEOn3SdZ7gT0QjqKm7asw1237YXHakYmFZeAhPklM3SClNSXPscMXTu/FlYCNElpjWjG7FzEYVRJVMIZz0+y1FOpJMpFEmEtQnYrkOxWoIoh9x/kvpCdHhkdwYkTJ3Hh7FkR/OEetjsUgiwzbPIa8umslOeVbN0iQjHCei8pPXGlJ6v6p1PbIpVSnNM4fcBxVpLvKiVk8uy7Z4QbcvHiBWkpcb1mUlk4nDa0NrUikojDaLeJi9/uvfuwZed2JDIkzmbg9PoE2HMMSEiOY6NdlVjmL6VV+ChYpHm+Xwf0zyBDXwrQF2LcwqhpjuxwJZKpXxxA5+8p5BuDQTYOS1EEc26M9157GZMXT6KSVUCTJDQS15jpkMTG51K9TdSdDGa1l1XlAqYHasM1Unqj5WEmm4XT5UO4pRm1dY3Sz+ZYCR2SnF4v2to7hRA0NjElKnAMIDLJjIyQccOxdKyJPeSytFjkbLtDEYwwKqxgsaAU1bi8iNdwvE4Y8FWlQ7k76jiKVnbX7tivFKBXOD+rCGqwv5gvF+D0uFHSlfHaG6/igQd/hIG+ftx95x0I+v2wGIwCSLftu1mkecE2CkxLA7quLPPZbrcDL778Ih772U8wNjYipixbttwgTlWlFMfN9uPwoSN48923ReXtxVdflmCtZ91aTE5PSQmcMr8cV+M8c11dDeKxCIaHB+F1OqXa8o2vfxOdnV2SmXMOncCe5Ww8DJKh/8vf/bfQm21wewPSQyegi1CN3wub1QK7g2JEVJZLC6C/9NJL4sDXs3q1sNJra4JiQjQ5NorI1LhICHvtDnSFmyTjGp2expneXozHEyix4lEsIJrJweP1wstssqZGAN3vdqGcK8BqMaGxKSyErlQ+L7oMnIOnQBIzdL/DBl0xja5wCN/6+l0IuZ2IRabkWnMPGK02qTyxYnEtAzpJhLKdqKmigbkqdS0ytmWFsCaTLWoFUARhVA4GAwIRLNLpJUA3m0wy7fLRRx/hzMmTMkZYpJFPqazKzFphNqqVlEJR/sxgQhsxrNYFZ9uP51W+oHwG8j04ncAWoVQi9TSModtdGa+99hp8Xi/qa2pxqfci3C6XKMlRD8BNhzi3B2s2rMe2PXvAEsHo1LRwQLISOELInkqZXS/VCX5lYEGC33VAr5ZOv8qSO+fQtcP6E1Hmgix9IagvnDNcNtVd4pufd4au9TCW+uzSVybDk4YGKsGMgM7He2+8grOH30G934mm5mYkkykhpvG5zJL5fBLUuKkIGgqwUsdakXLkmNqlsWGJhkk0Wbt+PRwuL4ZHR5FMZaVkSTAnkAdrayVLZw+dvXSSYEQQQq0AEMz5b9QQF6EHnRJAZLOK+UipVJQIndV1pcJgFILSrNSTHA0L+jYSUs8vx39aQK++rtdchq4CugijlIrIlfJw0QQnFcdjj/8Ujz/5M5iMRty1/w4x12C/vaOpCbfffIvicFXRoWR0oCzXaJF5XB27mxUYjTo89cxT+PnTjyOTSWHN2h709KxCqZCDw2DGvffeK62Tp59/FrU1DXj9nbdkPrtzVbeQmNgq6ehoQzQaQdDLcS8dpqcmkM9npQ3g9jilh7527TrJzCkCRECHgUYdJSHF/c6//jewubywOdySEbNdwJ+36Srwetyw2uzSm6U6MAH95z//uQQSZMDzEA96PUglYxgZ6BfFwoDXi4ZQELmZqIiSZIolXBobxfmhUaTI8ucVsZhkIoPsaDqLse/a3FAvKopcexSeYZuJGuMUluHY2sx0FCazXgBdX8qgtdaL37j/a6j1ukViWSPFmWlMk8l87hm6tj+UAnLVKlD7wou1/KorYkobjvEzu+A6RWWQ+5QyupySyOUkMCeo8jxxOhzyHPbTWXonvyM6NSkjbikmG3odXFY77GYLDJxqoVIdK0/qmUPwlIpjKS9fybHhg2BOYOc+kBE11bOewM51QaneD959TyoznJMnqDe2tsoUj6cmKO0S7p19t9+OcEcHYpkM8jImp5yVPJtYZjcQyMvM0IWFCp1JaT0oz5k/Y70YN6b6eXI8LVJJXurMuRJ8Wqmle8310DVhmeV+2eqLVg3q/xQAXesBK7KeRtlgmqfzpbPH8fF7r2ByZED+jcIsVpMyfpZN54TdyzK4kFOyOSlx86vM8HJWVKeDu6YBbR3dko2Z3G5ExybQzz5URQev3w+Xxycsc/a52TfnfLjd5ZSMnEpfHFyxUGiCvSpJBnQiQ6r4VOukaiClfrOi0KVUHBStZpbhaB7BjaUxdDVCmbZx2PuvflQDuhhjKD95WXvlWgR0k94osrc6I+fySzDbbbjQfx4PPvyQCMB0tLfiho2bUM7nYdYbsOOGG7B5w0ZkEykBl5LZuSygE8wSiSgefexRvPraSxJIrV23GmSYJ+NxtNWHJUOn1OvDP31UlOIGRodxsbdPxgf58xqgU/KVuuAcXyOospRfHwpJO+WO2/Zj06YbBMjZQ+dIsdnmFJa7wWzHb//Ov0KwrlF60CShcdKCn6WQiIlEMXURWE1igE0gf/zxxxGPxcROlyNnLpsNkxNjmBgeFglWktsagkEMn78gGVdeZ0Ain8dodAZDMxHEC2XQt4IlXJ1BD4fNifbWNnS0NMNQZutbIY92rV4lPXQtQ49G4jK2RlZ7MROTDJ2AXu/3IhmPyDWnjLLJZleIp59zyf1yAL0ahKpHt+ScyGYV8iwzYlUFjgYqZqMReqNxVj2Or8EziD15Pp9leJvNivHBQeTTKUQmJzA8OISxoWEkIjMo54tCXqTsLL8ysydvgT8rQYYq7VbIFiTRYKuJn4ecBo65KWV4JcBgb761qRnlUgkj/YOifkci5cTUFJL5PLLFkkw3GB1WWF1ubL9pNzo3bBKJ4nxRCVgqZaEEwlDWMnTFbERvZO3gOqDP4epVZujTh166rNN4MVDXIssvcg9dK0UthUiayAvHOLRNx+dyxCufnEE+PooP330dfX0DSKbTsFscYmTAuVKWyNhz4qiJYnHpkdEfGrF43R6YbC74G1sBdxAo5BGdmpYRN1cdPaArmBgbR01LizCJqaNud7mFNMesjbmA3c7oN4tSOSdld3H6MrPEbpVeOvuRzIJk5pyzwsIX4DiVItdJoC8UlIhceyw2DSAH0hJqcF90QKdgB6sqZpuZM0iSVbx38F0BdFrYbtm8CaFgQBTOPA4nbt2zDyGPTzJ0ThPkDZb5gK6yTsW0RFeWIK+//yJ++MAP8eHB98Rxbd36HmG+0y3rxi07sW3bNpla+P6P/gHjY1NwB3z48MAhabk4XS7EE1EJACj5ShYzS+XMcJnls3JAUtydX75rNkOntDozdZLiNOnXf/6v/jXau3ugM5hx9uJFAXSHwwaXyYRQwC+TE8K1gEFcvx7/2c8kA17V2YGW5jA8DgdmpsfFBtjrcgm5jXbA1kJJnPsyxQrKFjPyRj0m40mc7e9H/+iYjGmSPR/0h9BGlnttDYqZHHJUJ3O70dzWLCV3kuJozqL10Nkpzyam0Rxy49fv+wqaa0MytkZzFn5WkuK4pj/vkvtKgC6MbrXULgCpzYAzoFenMDR57dlgmoQ11c6Ze1fOXm2iSHPVIrlWB/jsDum1M4PPxmMYHxnF6MAQZibGkWULY3pGSIyVstY/V7pps4Yvqhc6zyw6AooWhngRKDPsPCc62trxzltvScvkhnUbcOrkSQnK3F4foskUhicnYWU7wGlHNJtFc2c7duzZh0BtDeLUQZDs2yBtBwI6WzQ6aawrGfp1QP8MS+6RKkBXLSoUW0/1sVR2LjdJLRUtCYbLKIjNvv5V2uetVBJZieW+EqDzUGMfiYAualkGg5S62Sc361kGAyrZOAqZAs6cP4ep8UnpQ7G3zc2QSqSl904A58gJAZ3ADosVMFqAvEG01BWzAzMMJmbEyvwylRrZ22UfnPO6NGXQDFe4wcV/3VCQTIskHIqCcKMYTJSOVUwzOCdLcBFFJiMPCvZ12aNjFK6f7ZUvJMZ9oty1KKAzQ7+seHBeSW2xstlSo2crl9SufGyNfTyH1Y5pelO7bDCYDIhnEnjhlefxyE8ehsViFnY7x4CYGdf4Qth/y20oM+stMwO2I1PWoyhlP1ULXgmZ5P/cHyQQnTp1HN//wd/h6NEjaGpuwLr1q1FbG8TM9DTuvv1u9Kxag0wuj7/7/76HYydOYsPGG/Dya68qPvcur1RSmpvDOHv2jNImKZVlhGzz5k1Shqbq2lfu+io6O1Yhk6VCvxH5gk6pIJT10Jut+J//7f+CjVu2S0/9wOFD0oNmD39NdxeC/oCAN4M2Vn5YEXj8sZ8JYLY1NaO7qwM1QR+yqSR0pTx8brcwk2kJWsrk4LTZRZ8gU64gVshjIpbA+f4+XBoZkz4sCZs0HGlrbhH3wHhkBoVsDr6AH80tLWIOlFGlhukExuzPZtYjl4jCZQbu//rdaAvXwUJJZZniUOxm+fmE1LnMElxx/cjstFIC/lSJiapZoL3+wpK7di6xB84KBdcQv2prn4I9TBZolcznirEK3S3ZkjOa5e9C+jMalQxXbf1pQiNiTEPPgXxeJg/IaeB9MFhsQKmA3EwE0ZlpjA2PKOOFkSgi0RkxYsnklZ47H+SEUPedQjLsqdPJjeCuBRB8XwYVXCOTY+NC+t22eYskKOJjH4+LXPDFwX6xgiYZbjoRE+b7V7/2NeRp3q6W3EmEk3slJXe9nEs6yvx+kTN0jXTOQJ5BvBrQa/i2kg6L3E9eB7V1oHzV/q44Gs6BsfbnOab7J8bWYlWALiV0NTLUXmROSF9V/VnQt9Cp6d1SpDntAy21WQhafCz285dVx13UT7bqGqgXaqlyr3YDPtHXWtDPWeyzsORM72btCOchQ+Dk76oUmJTe2Ozvp1oyijQjNzQPESo7zYJlFZtcDYbkumizhosESLNzi2rhmyBVfR8NNNdgJMz5cvmqBGJz93n5qEs7QJYM2lQ/8sUCv+r7uuS9rJpBre6haa+30vtrv391kLBYkFdd6px7rh75bF7G1Si7SQv0U2eO46GfPIgTp44jHG4Q0KTOdrlQxpdvvh0bV2/AzBRtQC2S0ZDhK3r2vL7SA9WLuhrFT0xWtj6Awwc/wJ/+2R8jn0ti3Zpu0YPPZhJwu/24846vw+Vk+duMt955Gw8++ogoc9ER63zvObn3PPTXrFmDS729iMxMSWbb2dYuXu4WM1BXE8JXvnIP6mqbkEkXgIoJ6VRRvOtLFQOmonH83h/8R6zduEk87k+ePQ0Tnd10OvR0rxL/bXItJqcjApgDAwMyh07yVUOoFqtXdSHgccJhsaBCx75cRlExm1aESKZYYs9k5L+RyRkkcnmUjSYUSQQzGiQgDnMML9yAkM8rPd18JivlZrL3C6p3fDzBWXQSTBXOSSZBUxMX9u7ailv23IhSPoVsIgGvyyYuhOLcJZyRK3+ID4+OIRj34dxDO0c1a+hPVqiUoE287jmtv4T9KkmnWqL0iWl5ObsW+/xze1KZMpGTRD3c54ICAcdiSVoe2oMgT8EnttLk7KHWBMvouZzwN1hNSbO/TSIeq3NsAebykrDQiIVBhLihGRS7VqUaSLMdoyQxrPjRFIjWuGyZ8PeemY5gcHAQw6MjiMRj8vMs4VN1cufOndJ6pLpcOplRWoAG1RyK1QYa8VSfdQvwhdd3KWzQWgLL3f0VE77LXD6Lnx90UdRK5OTRKHd63lk4m7Au5rUK3eoAACAASURBVHexYEWsIDLzSWBnK6N6zVagi6uAvvD30sqwKwE6XcUWA2RtLlMjWv0qAvrChbRw4VV/X/ueVlYjUPE/SnQu91gpw9Ac1ZZ6jZUiRPbcl3usBKikfS0E7qXAfdH3+ZwBnV7QMopoNaOEAt794C08+MgDGJ8cExe79o42FPNFOMx23PqlW9HW1I74TBJOq0MqWYqWNqNssoMVHgMBnhwGo4U90ApefuVFfP97f4NiKYPNG9YKoEcjk6iva8Ktt34NTodPDryjJ47je3//d2KfSr4DR9ZGR0eFn7FqVbcIBeXSKTlQKdJSKedRLqXQ2dGGu+68BwF/HTLpkniMZ9JlOJxeKXlanS784X/6E7j9PoxMjmNscgI2uwWpTAY7tm2TOXIausSSCXA64uz5c/jg/Q8xMjKM2kAIa1avQo3PC5fNIhk6589tZjMisRkpffcNDYnuO8uv08mMjKvpTRYhcBKwHG43WuiL3hxGTcgnvVyW3LMp/i51ClnUbBczkPGxSQETggdJg5RTvmnndty+dxdK+TSKSQK6RYIKXtsKM70rxXMGuPMyornW0tKArgKq+p7UY69OBrSPou3z5dwqFatRJSGYe2gHv7IvZwGJgbp8qDlAF6Cl94CavWvlfSHYVf238HzW9ic1JAx5SsSqnBrVdEfrn/MMZ+WGlQXpvZtYPTBKFVFIvWwhqPKyJMuxmsgKAEE9GYvL+BrJePXhRiFWMrhj8CGvo9NLr573ejlArz5/FjtfVwLslb4/6xK3whpaGdDnzlHlc6qJ3LKAzje9OlD/BKDHVJb7UoBeDcT8oHxe9YH9Tx3QFwLeYgC8cCHO9spkp12eFvpS6+06oM+t3IWbrvqaLZWhk28g0wIOG+KpKJ74+WN46pknYbVbsH37VrhdNMYporWxBXt37RNd81yqAL/bJ2I0RRqGsPXEkUGTMn1AkhA3NOd6qQr3wIM/xEvPPwWjqYIdWzahq7sVoyMDWNOzAdu33wKT0Q67w4HRiXH82Z//KabjUemxU5aTMqzMyFtbW3D69Gnpm1IYqLGuHulUDOVSBtu3bsHtt98Ju82FbIZWuFbkstQzsgqgU8Htj//kz2CkL8DYiAjHEDAp/bl+bY/8mT/LbDQaSYqU7MGDhzEw0AeX1SnmLfV+PzxOO/QsqZXzcFitiMZjkpWf77uIkYlppPNF5AVzWLkwyQwz/+z2uiVDpzgN+/UUqBFiZqEAn9ujTIDYXCJEMjE+JddTCKiZ1Cygf3nfbqCUE0D3OM0o57PC9i+XFRbHFT0+A0CH6gW/VIVv2YD6MwB0i15xw5OKn2ZOrp7R/EzCkFcrhdUgz++RUGik1S1rhMzmVZlWmVRnwkFnevbwjcoYG4Gd/07inKZAx3Yiv8fJHVGFo0lPIS9EOo5sXrzQi5q6WtQEQ0o7kfwHth7KFXkeS/zXAb1q9X7KLP06oC+Ui1XL2VdScpf4qmoTLXaoaK+7VPZerswfC/u0B9N1QL8aQGdwahD1LJLienvP40cP/gCHPz4kc98bNq0Xhyv2VzdtuAHbNm2XEj2Kevi9ISlTEtBZxVIAnYerbjZDJ6DTQOcv/+o7OHX8MFwuO3Zt34TGcA1Ghvuxa+cebNx4I/I5Etus0tv8z3/yRzh3qVd65plcVlTiWOakGczx48dl/p1eARRzmZ4ag9Nhwv4v34Hdu2+S3nkhT0Yz1eIqKJbYfjHK5/mj//wnIinLYGFgeEhAtLu7W8aReGhTnIhSrIl4CmfPnsdHh47g1LkTsJtsWMcM3e8TN0E5/CloYrMgEo3i5MXzGBwZRTxXklpPWWdUCGsVEvPyMg5HESW2BVh6pQ+61WwSdTNmb+SUMFszmKgAl5f35/VkiXhqYgwNdbXYvX0r7vjSjZyoRzmdgstuFEBnFaNIMt6n3TTa8z8jQF8uQ/9lA7qZY2FlZbRWdCYWSJ0yMNLOqepMXrL5Sgkm0YBXAF0SNnIK1Ndi5YnrROvhazuNgR/vGZ8/K1ajtgYMepb8TcKq5zw7eSIMVvl3jsUxiJOYj9M2PDtVXsHCKkJ1peNKb++8CscSL3I9Q7+eoc9bGiuVdKqfXA3uGsCTtHQ1j+uAfnWAXihxFtchc7mvvf4LPPKThxBLRrB+w1qxseSGpyzmnhv3orttFeKRJEx6zlV7pQfMkrv4UbN3Jh7dOhR1nP01S5Bw9txpfOc7/w3TEyNChNu+Zb1olSdiM9i371asW7cd0UgKZvaM8zn8xV/9dwF0t9spBymd1NivDIWCkjlTsa2xsVE4GhPjo2gO1+K+e+/Fmp51Mq5WKXMEilabBhlZYyk7ns7i937/D2BzO0UIZCYWlapDT89q0fzOpBVJYUqx8vPTjvXwwY9w4tQxeG0erO7uhM/tEnY755zJmGYPnSpv7398FJOptHJIM0NjCdhAIqZeAJrXhEBOEaSAZOdWAXPRQmB/3emA026FyxOQAIYZuoj85POIRabF8GjXti3Yf/NNMLPfSo14q14Anb32PJXIrnQDfQaATl16DYwWttWqQWrRj/gZZOialvzCCpT2WaoDik/0osngkar//LGxWT0KcO1bZ2fjuc6VdJ+jcIqWhmb+wuCMQM/9ovmzMyCwUqKXYjUVSImdpXmCOCd/+HzFhld5XElJfaVbv9L5/CsH6FFV+nWpkrtGCtEu+PWS+/wlVL2JF4sq55XXq0phs1H9CiX3lRbkdUC/OkAXG1ufW1TXfspZ8ddfhsfrwOrV3eI7zQylJliDm/feioAviESUvtV2GKG0SsiQJgtdFPXEhEIBdE3m9823XsP3vve3KOZSaG9vwab1q1AoZuGwmbF3L61uuwTQbXY7RsbH8PCjD2EiMi0jcxz3OnXqlJjp+P0+nDt3Dq1NYQF4ahtQLa5nVRe+ce+90otm/9vIMTrO+sKkyG7SOMZoxP/1H34PkURSWMh0zZqYmITP5xO2MlXJ+HlJXiNzmaNPBw4cxIkzx9FMnQS6slmsog5G73PKznKqYnB0BIdPn0Ekm5Hs3GKzo8gLajDK/DmnLDLZnCIg09gon5vXlO8lLG0S0gpZNIcbEG5uFyLg2TPnJeDgcziJ4XLYsXPrZgF0Mt8J6JwwZA+d2ueFgsbiWOloX+T7nxGgL5ehL8uB+QwAXca/FhFY0d6XQefCRELLxkmqY5auqcdpV0iCAJUUx0oJAVyTqhXWu/iuK1UBGXWkgA2JgWopXUbzaELDME8tsZOsp5FxpUdPcu6CasJSVcyF52r1zy17fS/HvOszI8VdIz3064A+x0L/1BF21UZaijRRPTankVbmleGvA7rs1+rAp/qAXLmlcXWALoQfi1lEZB597CH09fWiMVyPtrYW6Z/zqGpvb8feG78Eo86MfLYk7N10KqcQtzSzC84a03a2DOQrilQwSXGPPfZTPPnUYzBUijJ/vqa7A5NTY1jd3YWdO26CyeRGJlMQA5MPDx/Ci794QQKCjz/+SDLm/v5+AVqXyynl9+6OdgFiMpMp9LFl00bc85WvquNclFR1CLBTOZAz6GSQc5Tp9//gPwppLVTfICQ1BgfszXOc0ufxywgYrztVwOiD/uGBA+i/eElsWiksYzEY4HG6pNTOueZiPo8L/QM43tuLZKEgmgv8nGw9UPhFrzNKpp0rFAS86WHgDwYE1N1exQu9Ui4gG4/OAjoZ1b0XLiGaiMv1oymJ3WrB9s2bcOcte2C3GATQLcayALrNRnvPT9CKLh/ZPwNA16tNzKVadst+mM8A0LWxpWpQrz6LGBhVA+LCBIPZ+RyTXsmSZwFfp5MqFMGdGTi/8vsaYGvvI3tU9VmX9omZIjbK+BvXKTN1yYQZJLAVwz1Dhj3n3Okks0yGXn39FuPIXAf0uSsk+HId0K8O0BcuuIWLTnpQ6ria9r1qQF+p5H49Q1++oHo1Y2uKGqVOHKtefvklPP3MU8hmU2htC6OpMYxQTRDpVAbretZh147dSkm7pIfV4sTMTEwAjPKp9ISnqhd7hjzbsiVFbldvMuAHP/h7vPb6KzDrK9i8ZSO621vEZOXG3Tuxdct2FApGyaj9oRBeePEFvP7ma7A47fJ52js7EKFHuIMWpBZcunRJAJ3jQjwQ2ZfcvWMn7tp/pxDQ8jkCqxvJBNXHzOJKSdteSqv+8Z/8KSwOJxqaW0Sm89ixYxKocFyrtbll1gM76PNL3/Ojg4dEGY6mH3WhkCiOuZ0umX/nAZ5NJ3H24iUB9LxOJ0Dd1NQkUqIc3mTJPBpPyNqfmp5GJBmXDD7c3ISGcCOsdrtoIpTScXhcDviDdZLBRWZiUpolkMxMTYgX+7YbNgqgO6xGAXSTviiAThvZz5vl/nkDulZyXwy0ee0XAvrCAIM+Etp5JANL7MermTV/nmtvdsxWJcppwYP03EvlOZEadURXzGBUIxiS5hgsagI51S0A/plBm6YjsFiGLu+hWdEu8nWlKZ6Vzs9fyZK7kCVU0Jm94aq9XjVpQTKpBWUMk6r1XR0pKVGc+tCYk0tNR1UN4i98DS1zWznKvfyg/BPPXCAEcBWvtOiPrhhBsiS6wmP5kt7ypLqVFnxJFZhY6iOs+PmXU/VY6RdTPZGr7/O86sWCtVa9OeeCo+VrZnw9zfyCwRUzP+2w4Rx5MpeS7//whz/Ae++/DY/biba2Jqzq6pLsm/r899z9NYTDrUgmMrBZXSK+kknnJcOljSj7jBy54uiZHH56xSHr9Lkz+O53/wbjE8OwGg3YtXs7LHqKveRx2603o7WlA7kc+4h0JXPhF6++gkMfHUSmmBeC3nRkRjJfltxpaUlJ1rWrVwlYDlzqw5379+OWfbcg5A+JWFGxWBa3NrY6RdufhXeLAyOTk/jvf/HXMr7G/vbZCxfE/EXmg8020eqm8puMJqGMZDyBvgu9uHhBkXV10H/dQxMXxTebvxs92E+cO4fzw4MSJHCUjn1RBhl2m1PuPA2HeF0OHzlCOhvau1eJupjVaYfH5xNynFVXEkCvqQsLq39yYlq4BJw8YG+dsqWdrc345lf3ozboRXJqUnroJh2Z3awqGD+THvosIM5qQigH1uyUz6yngeqmp4KLNr2+VIVp4RaYBzCcf5fzcemxtdnPpX4Q0USfty+qdC4W6UNXV7gWzXBVEBYMUEvhWon9cs7fpaqay7UiZ/euSDCxfK/8lksB+nLHyEoVvNnrV1Xer74HGqBfUYWFcrw0tFGVAKs/p+hSUAlQp53vc57w1deVkxrzHlfLco8ceL6iAbr2wnJhVSBeDNCrPwCPgOqbof35OqDPX6RLLcrKLxnQVwLkcpUoxWKfcaWfp1jN1Ty0H1+serHwQLlSQCcASnlP1cZmxsAHx2iYTfcN9uHHP/wBTp8+JeInra1h8QAn0DtsDtx6y+2oqWkQQGd2zqwwncor2UuJGv96IXSR2Caa/zaLCNV8cPAD/P33v4dYLILagA9bt21GJZ8XqdbbbrkFwWAI+Tw3umEW0N8/8J6U3Anoo+NjAracE08k4lIKp/MZ34OkuDtu3487bvsy7FaH/G4EdNE2kENEj4LMBudhsNjx8COPom9oVBjop8+dQ21NvVQnqCTYHG6SHjeJbvlsGomZKEZHhjE+NoK4iM2YBNBdTudsNjY1NYUzF3qRRhn+mlqRMybg2y1WIb4x0+N17x8ckDE+h9cNf6hGbE9Jg6ISYi6Xhc9uhtftRG19k4zBTU3OSIZOQHfYLOLw1tHSJIBeF/IhPTMNu4V8fv6uNDGh290VPqpK7r+qgL7YnpkFdv7S6jm/ZEBymefDUj+/3Psr9sWaH8R1QFeAdOFq1v6+cF5dOXc/MbY2/f6zAujasTybIan9EvJ3qw/1hcf3dUBf/jBZERB/yYC+8lF3Gfq8y7zIFwHQxY5S1dTWyoesXND4JFXK4p333sZDD/wY8ajiLtbS1AiXQ3HzWtW1Cps3b4XHHUAqmYXF6haP6nSmAKvZItkFNfKlRcgAIZuG0+dBoZDHsy88i0cefUBIR2u6u7Fm7WqkolHU1dfg1ptvhsFgRrGoF1a6y+3GS6+8jFdffwUmu1V80wmGZIeHw2FMTU1KVsyMkAC79YbN2LfnS9i17SaU2StXy5rSuzeyjA9kKelZLMHmcuOZZ1/AsVNnBdAPHDqE5qZWMfyhjn1XVwdWdXbBZjUjm0wgStnQqSkh3UUnp0Vi2Of2Se+egQKvC/XeKSgDmxUOjxsBj1vAnCzmYjYrLQFeayrmBespKmLCTIojaTrorFZUJDOswFiieIwT9Y0tSKSSsyV3kVcm6S2XRXtzWAC9sS6ITGRGSHEaoPMaft6AvjDzrc40F5Z8550HIvnJzXXlGbqmYLcwu13s3FksQ6/oFGGXhYCsKV1K36bq8Yn4fYWAYHlAZ2/9OqB/phn65LtPyx3T2OsaKYKRG/+8mFJcdSa/UFjmeoY+H/0+b0BfqYeko/blVTw+b0C/HEpU9UGmaWaLja3ZgIn4NJ546nE8/9yzsFvM2LRxPWpDAbGe5HNv3HUjWlraxPQmmynAbHFBpzepxDMDOHebz2ZgtjJTrAig+2oCGJ8YxUOPPoRf/OJFGVPbsWWzgHN8elqAfd+evchkciiVCMBWuD0evPbmG3jq6Sfh8ntx7twZXLjYi87OTiln0wudc+8ck2I2/WvfvB8b1m1CbaARhZwi7cmMVXPuYluAY2Mmix2xVBo/fuBhpGjgozfg/QOH4HJ54PJ6MDUdkbl2usr5PW6UC3mkYjFx74pGpgWYWYIn+51sdb5uPB7H9NSMsPFNDhs8Pi9qfAHRxIpMTsnP0iLV5XaICYw3EMRYZAYDY2MwO5xw+Hyg/anP70FyZkoAvSHcilQmDbqtMUOnPaj4xRfyaA03CKC3hOuQjUZgNVVgUNnZn3eGrvXQlwXuakCsloj9RwD0ecnYwh60ALmiYX85gL5YMU563FW9d3lOFSueAcFCdvtsaZ8th+uAvgAwrjJDrwZ0DYyF5ahm6CJrWT0WsaBfcB3Qr+0MfSVA15O9ulwGvmC0ZOFTr3VAZ5aoHWrzjC0MVLaq4PSlc2LEcvTjI2isU3TL2dOtlEoiunLLvpvhdnuhM1hRKupgNNmFyc0/80FTjFwmDZvDKspYzMYdXheOHjuCBx/5MY4d+xg1tSHs3LpFTHqKmQx27tqOzZtuQDKZFkDX6UzweL344OCHeOChH8NXExRAP997AZs2bZIefW/vBcnCgz4vtmzZgl+//1uor21EKUc2uCIoomGFtNAoMiI1TROmojH8pz/6Y9Q0hFGo6DETTSAWS8BAV75iCW6vCw01IRF/8TjsKGQyGBsaxPjIsLCVKY5jNlvh9dIvvSwsdHILmFHTdp0z8iGfH4VUCsP9fWLfSYCnoh1d/8gpGJ2aRrpShq++AQZyDfQGyfhzqfgsoJPlHosq5iGsRpgMOrDF2FRfK4De0RpGIRGH2VCCvszCPc8mRSv9ih6zCDX3CnOa7WqvWms9LtFDJyBdToa+aAZ9GSx37feqLNFDXylD/7SAzp6yJHWaJHRVhr5Y6K/xpTjGJu5xYtrF+6bwqGS8TRVC1b6vfRUTEvnufIxZKQmqvtcrnW+z1++fSg99MUDXeuhysxYI5/PUqCYB6NW9UH0TtJssF/M6KW55wPycS+4rZegrbZjPG9AJoCsFJJJFqCA3V5IuS//87Q/fxc+e+KkYjXR3tKA53AibzECXhTR2+y23SRYDvUVkenUwQ6c3A3qjtLsohkxxFkrFZnJpmY2umCp4/vln8dQzTwkYNjWHsWndWsn4XVYr9u3bJ716GqlUoEikcmzt9Lmz+B9/910B9LNnT+NSfx927dolJe7z588JoG/euAF33nknbty5C0a9GcUsDThYtjfAYOTvWZbnCSHHaEA2X0DFYMa//9/+DwTrGlDSGVHf2IyBgSFMzEQE1LlHPU4HmuprUB8KAsU8Rgb6MTTYL22F2ExEtOk5v57PlYUvwGpFKpOEzqhHKOCDw2pDYmoKI319UnJvrK1Ha3OzOPuNT01hPBqFxeMWQK+YzagYjXC63ShmMwLojU1tYgQSjyVl3I18AYOuIuIzDTVB3H/PnVjV2SrSr2S564QQd/Va7srauXpAXyxDl3OwKqCcbWdqzlp6fv45QFM+y3wt96sF9MXAbzYAEae5OW14WTNLAHo1mFdn6lqGfiU99OuATvLqZ0yKm3rvGSm5i8OO+qgmxZE4My+6vA7onyoZWCna/LxJcSuZs3zRAV27WZrWNfvPohOeyyGWjuOZXzyHZ577uRC51q/pVrTGObtbriDc0IDbb70d6QztOs1ipFMsUEDGBL2RAi5lkKIuDldmA5LpBEKhAGaSM/iHf/g+3nr3LbG2pcHLqo528TFvb2rBnj17YDIaxQrXYLRJtuwPBDA8Norv/MX/I37oBPSRsVEBdBLQ+vouySjXPXffhd/4jd9AwOtDIVeCWedCMa8wbemyxeaZRgKUnn6+IOXt//RH/wUWhwtlvQkOF2fNpwXQaXvKtprLZhWv8rqgT+w3p8fH5D9aa7LUT0DnteOMO6Vyc9kiovGIVB8CPi8cFjMysRjSsRj0xSKslMKlQYjRiIGxEaQ4Zud2w+Bwyn8su3PqIE2zFbdThGWy+dwsoLNHT9ETAnpd0C+A3tPdLmNrRl1BAJ1t+KsdW1PW99KAPksKXiJD15TiVgK0ajCfTYh0zO6vHtClpD3PfnPu78v1sLk3yKOQr+qU02KAzlVVDeIaM1wszavcLLX3qk74ln9/xTp0uQx9pfPncg/jxT6HhE9VDPvFfpeVXv/aY7m/97RUc6oXpLZAWECptv/UwH1epKnaF17P0BU7RSXCnvtKJTfxg6r2y63yzWWELPyFJVYOF1x1UKU9TQIwlejF51Sb6FTTWHgQV9ulLuyDrVBR/4Sa07LZsPp7SNauvekKO6Ka5a6tu4UHQvVzFrLiy/RS1q4ne5Iyhjj/+vM5LBVTd52lY7LSE+kMZqLT+NnPH8dLL72A+lBIsmiWtO1mk4xrhRsacfuX70QqmQKYmZvMSh+6QgBX5rGZYVroR6/XC6DXN4cxNDqIv/rr74j/eSjgxaruTrQ2h6UXvWHdetFdp2Y5+78ms12Y3YFQUNTh/suf/1c4PU6cOXdGstQdO3YIsI+MjCCbzuC3fuu38Dv/4l8gm8khly7AbfUik8rKKB4lVTkGxT+LrafRgDzNMkpl/I+//XuYbA7J0C/290umzRE2+qLzenO+nNwBv9shgJ6MR5GMxzA5Oqb4cutNonufyxbAUcdsJo/JmQk4HFaEanwIeXwiPmMzmmHiPPnUNEaHhiWrp9+5zeODzedFgsDuVACdr5tPJ2TkrqmlDblCEfFkWkbv6MlOTgClZmsDXnzjnruwfnUnSpkETChIFUFkwHUsuV85sbNaCb4qpfn/2XsTKEnP6krwxr6vGZF7ZWZVVmWVqkq1S2hB7GCMxGqEN+a0POOeGc/4mPZ4PHOOu8en7W53u0+3e9wwpo3dNpsBGxgjCSGzeAQIEJLQLlWpVHtW7ktkxr4vc+79/j8yMlUbCBlhK86RsnKLjPj/7/vue/fdd5/J20nMOK392TNBy/Y2Nz/U0j7kwx5jqvWrTNdMQutd16Sjzfo24zY70vxvfmzer2Yglv5Gz8S1bpa9pcuoF9htX/Zulr+lhs6vu6y2qq0BiU25kzLXezNp35bzzRqp/aPW0Pl8/2gAfWN86qYA6Rra1jbd7xcVkH5IlXv2obs7W3vQ7cjLXpASOXDoglVX7wXv3ran3sW0tW2t10LWfsMmNNw8DnBrJHvVCO0q89CvFmFtHUi/9eevmmFblJUNJMa5aTOgyCuZmxEc9EG3JSlHVGvSpmPg1BMF95odcK/YB40N2uZ3+AxtcASiLTxhpiWfAPpt8xdF+bGM6pbTE79PkRMPe0WnUhpvjFrUlrUGPNj3gZ7b9rAG/p6d6apm23EgFAh3AcToYfi328o+qf62e7Pt+2i/B/s5fZzAZD0uFZSY1hbrQOHoRb3I7hVBy21GmPL0pVEJry+vs30/KtU6gpEgiuUKfGE/Da3QaDfgcLrx5FOP47Of/DSWl5awa2ICO8cmMEBxVwdq19o2OorDhw/rZ2nKQhBy+Dwo1xsosxUObYS9XpnLhGNJzC0tYmB0GN968Jv4zGc+ieXFGWW8b7j1ZgFTpVjC61/3ZmyfnMJqJo/0wAiqtbbqxv0DKayuLeO/fPiPGH7giacelxo+EA7IJ/7JJ5/G9fsP4o//+COyV6WgLuANwVU3Nppap1bGZx/OhAuqzGst4GN/9t+wlFlH//AI2g4Xjj/3vEaeHj50A+bm5jAyNIBYLIThkUE06hXVrukmt7q4hGqpDK/bp8DBRdNblxeLC8uo1UsIJXwYGk5hgNO0HG606AzG61M2s6/52scndqDcamFpfQ2+UBS+SEhAzBGuBPTMyiqmdl+HwdFxnDx9BiurGTnfZTIrSEajCPtd+Pn3vQuH9+9BLb8Kr6MJn9PUrmm5S0DfmlBsBbHLngPcF5YRis3e5Et5/TjNcrLZrNaw5onX6U5npovZU8zIIMj2lMDNxUUPAIdT/fgeN7sY2mh12nqdEhhbQmN+znXKgIDz7nkG1+rGptXr9+k5Gy2armxYpppNrZ3bzZhpLMO9JPc1a1CUbHWt6Wi9WafZOla7k/avE242QFo2rL0Zdjd17blwprxlzYG3gij7+e2k4kofNfGAXSHWR518Ogt/ZBWEmCN7vW/9qICFWpkrPK5mLHM1/GnQ2pYBGiWhPYlab4CkgKhHDLkJUzj/QFvXzIUn49P7Nz1ug48vHhJs7iPz6e5+Z3kn+9DfmrY1+0bbNXPeaC0+K6J0bszAtesmBgC2UPXWi/8nA+hWDby71bb09ckDuRvlWtGuTVMJ/MytsgG9SwFdYhFqEP+juwAAIABJREFU6ZNN6QF0NzcxFb/8GoUpzPh7AD0UjagGS5MPvg4OS5B7VNuMXOwGbdbf23oA8HftjaExl5Z3M+u0HPDBw71RN0BP9o7PzWyVWSKpWWbD9nPaTBAzRw+zQ7cblVJRz98NVnrAXUBufa4hEj2ATtBtOdpoc2AHhRzcWB2rAsmfs1kLpwMuj0d1X/aHl+ukz9nSVcO3v/UtfOVL96BZqWH35E6MDQ4jHU0g6PailC0i3denXnPODa93Oggn4xjeMY7UyJCCpFqtgpDXozGq0UQSq4UCfJEI7rv/y/jiFz6HWjmHicE0bjl2BGjSltWH1932FvT1DSFXqiEQTsp9jjV0UvOVegF/+fE/xYXZ8zh58gQOHTmIQMCPp597Tu5vd/3K/4D3vffnRf0XCkWZwjibZsCGw1o4pHB7Ab1UqYtZ+PgnPoVMrqBRqmSFLk7PqWVtaudutaBReBcIeiSQo80szWSWlhYwNzOLXCYLAke9XFPARHe59eUs4GwgNRxFXzqKcCgqer5aqmpdUAzH6xKLpySiW1pdQ8MJpAYG5SfvDfgRCQVQK+QEliOjY4gm05hdWMR6Pi8vejIWHAoT9Dlx53vuwA3XG0Bnhm4DOgOGlwLoHDGrg7G1YdfL0ka5UlTAS5BkS6HHawNHSz3yFECGgyGJumhvSjAP+HwI+8OKwMv5kroBuPVD4SgCoYi0CsVqDdVWAy63W0BOFb/2jMsE0+zP50I297AlwOp9dL3brUTIyUDWsh222VT+LsXMW8/0XkAXyBDQ28aOdRMGqMxqAX+X/LACKOtze4AL18K1Prqvp0sLctLASwN0e5bFpcCcX3vZAb21WVNmX4trAXSbuentJLN99W0c+KEBff17/6/F6FiLyKqLKOLQQWsOZGYp/Ng7Zu9VQOcVuLTTW29tphtxWcFPN0JjdGZl6maDWdloT21nK9jZgG5+nu07pJlNxs2FQUBnFtCl+dzGGY0HAQHU6yZ16tDhy4M0GjYZdq81I79v92tH43H5dtte36bHua3fJe3r9Hg1+pNAz4ych2Gz1dI0LV+Q9eGcJdiiQ1rbZEOdtsYvaj4z11RPyWCrz8GPAuiGPTBbi9lOtV43LlheN8qVClx+r+xIv/iFL+DhB7+LdDyJvVO70ReJIRmKIhmOolWuKuigII5q7myxoN8bnBjD5O5dSPanBeq89vliEdFEShaohVoVn/ncp/GNr9+PkN+FPRPbcP3e3Sjnc9i1Yxduvul1GpjS7LjRarOODnhYf66U0HI08fFPfAyP/uD7yOezeNNb3qjred/f/T0OXL8ff/Bv/xChUAz+QAS5bF7BlIdgzsDnMoDu9gZErf/Zn/8FFthTDoco8KXFVeTzRdxy063KqAlQPj/p6xbGx8dEwTML5TzruYsz6DTon95UBsqafXG9hHDUh77BsGh3Hpy1SkVUPM/rRqOlQCiXL+PE6RdQQQdj4xMY2jamMa0c5RqLhFHJrSESCiMciaHedmiATKFUQqlYQ6GQQ39fEj53B+9/9+248cB1aBTX4O7U4YHlLeBkR/qPnqHTepn30WamOMGN/15YnMPs7CwOHjyofVOvs8WQoO/QXuDa7UsksLq8JM8CdkRQHLmyuILp8xcwc2FGSv1wOIJwLIrBoRGMjG1TQMPZAbV6XYE2J/LxwSBXz91q6vm5l91unsFmB3TPE3vcs7W+m9WGskNef3umuZgL7jVsAJq9r7oBO895njditgjoPZlhj27KBqi22J+N3bmRzb/yAJ2v2X59V3PKfMkZ+ksE9E3ne4+ewy7f2F73l8vQufbt+61zj4D+UjL03hrsP0XK/VoAvZdqEhBbINZh/c/qJLCzURuILrXQbDDvBT03wdzq9TSUu9Pa/Ybap1NYwOtTBka2gIcOW7I0j8vpgpvjEWsV1S25qWkZyt8jVdho1JDJrMtik0QA50+zH5mjPenZDa8XmdVVAaUB+pays1aHU788cHppT+GEy20oQAUanU53OAMPHW9P29zWLF3X6jIZugkCTIZuKHdzVSQL6wF0CsMIuKIx3S5l6KzrsiXskx//BE6deB7X7ZzCdbumEPb6EfMG0B9PwtnqiGpmqUlsRKelFi143TKOGduxHWMT2/ReVrPrcAfDys7Pz8zgE5/6BB5/7GEMD/bhwO5JTIwMIZdZxU2vuQWHDx/D+noZgUgC+UIFTodH2Wq9UVFG+p/+6N/h2eeewrbxURw4sB9nzpzRfPJfueuf41d/9Z9jfa2gnvhSqSyK2y5HXA7Q23Cphv4nH/1TFCjuc7lRqtZkXbu8vIptI2NIxOKid4MhPwqlPCYnd8jilTX5laVlnHnhFAgcnVYHrWoTpUIZ5UIZ6XQCkZgXbo9JBqhTcLk4vtUlRiiznsPc0jJmV5Yk+tu9/3r4Q2E4vR4xGn6fB9XsGia374DL7UUmV9QcdQYCi8trqJaKGBxIw91pqIZ+8+H9aJWzcLVr+hr/JlsIf1RAF1NTN5Pm+OB95hrn56dOn8T3v/s9aRYYBJcrJQU4XPsMXiU8bLYQ7k+hkc0KxE89fxLnz15AMZ9XiYL0vNfDgLKmdeIPhDA4MozJXTuxfWIS4f4kSvmcCThlwuNRFk8jH4rVyNowMBI1vQXITfBv2JKt2SDXuYJlp9P4E1ibSFqd3j54g3xdGnwDpBkibNYlvFIBfaMrYAvLYAHTTwugbwRLhtu2z397XPy1UO4699a++8VrztB7p/DY5Zx/6oDu7GzO0HvrwDZ4kwo3upHNlDs5akVYZEEslO4e0D08lg3gotUtyt1k6Kyhq+6hjFwbm8/HoLlDVgXwubyq9YK9yhpN1dFmZf80ZxrPXjiv7JAHMA8SUli9gL6wsCTanDVNZhD8yEMtlepX73TftmEBBA8OAgCpV4fXhaYo15KpISogaGsuskZnul2iKJnxuPVizcN+fz1vvfvPrZT7tQI6D8hcoaBRpPw3VakerxcPPfIwPvOZz8gI5fD+A6qfB+hT7vQgHgwj4PSgsJ5FvVrT4e0NBUS9Vtqsn9c0YGT3vr2IUdVeKqHabsMfjeLhxx7Dpz77GcxMn8OO8SEcu34PoiE/qoUS3vSGN2P7jl1YyeSRTA2rH5yHuExu3C488eSj+Jf/6v9Eq1XH699wm+7nE489jt27d+M3/8VvY2BgWKBJq1hKJ3TI26zPZTJ0XyCMtXwBf/Sf/xhwe6V4Z+85zVPPn59GtVzTIBoGRaFwALlCFsPDQ3pNyXgCrWZTQFVlyabZQr1cRyFbQLlYwchQGvG4X8Iue651wB+U1mZpJYPZ+QWcvnABVQCpvj6M7dqBQDCMcDyGSCwuQ57c0pJ67T2+AJbXcgJoAtzs/DLqlTJGhgeBRgXvvePtuO2GQ2jXC3A3q3C1jZ3vSwV0Dq9Rduxwig2hrIRT9J4//izuvfsevOc978GeqSn4oxG0+X2PWa+r8wtYWFjQa+QUvBdOnkQ2s6ZxtP3pNKKRuK4hJ/OxbMNrQjOe1bUM/KEgrtu7H7v27kEinZImQwwYNUp8AQxQnW64PE6VY8TjtS2L7R4mj6+DbEm30a2nlGeXRcW29WBzL6BLb8Mzycq+ewG924feew5Z4N+bAdsq+Uvt2a1fezkod2mRtih7ez+/mgbqJ52hK7veFDsZQLcDKnsqyjVn6AT0HyZD79Zpui9i49X8U8zQrwTodkRsLzC77tSlvZw08jS0e3dT2rT7Fu55K5hv1N3bXXWtXYuxn5+LggDKGh/FN1QgU6zTKFeVeXGaVWZ5Sf7dlXIN9UYVbHlgtseP7U4TAX9I3uPMVKu1stTZ/DmfNyCQu/F1r0UwGtYhRYAmjUjw5nxvDhYhZU3nL3tACg8sDQGheZGmNW1sewUlVtDSexhcShR3LYDO52K2yIyP2RJpZR7ehXIJX77vPnztq1+VpmDv1B4M9KWQCEXgYStZq4OIL4BKvoh6tapaKEsI/cND8Ph9KFaK8PgDSAykcfi1N6Ht9aJYr4ux+NK9X8GX7rsb1XIBkxPDOLRvN5zNBqLBEG577euQSKSRLVSR7BtCtlgU3euS2LSDz3z20/jwH38U+/dvx2tecwPOnD2F+dk53HXXf49f+MAvY352XsNheIh7vT5LYG0FiZcB9Gi8T+1pf/gf/qPa1lhPrzaaiEbMfPXV5QxG6ePu8ykgY6bODDQYDGBsbAzlYgmnT51CtVRBrVJFo1yXOK5RrQlsB9NRtFumfMPrS2am0WpjbmEJF+Zm4PIa3YLT65UDXiLdjwEGDF4/SrksOvUajhw8BH8wjMXVdVRrDV2XxcVVue7tnBhHo1rA+25/O9548zE4WmU4GhW4ONHuxwDoTrdf5RgyEgR0Bp+JWAynTj6Pv/3iF+Wlf9ONr1GQk8/lUMiuG6e8FZYs8vjG1/5Oa5lATic9gnk8EjUCQav0RC/+gcFhAQ/V+4sry6g3mnD6PHj7u94FTzCk9cVSFAV0AnWXU//m/jFiT8NW2WU5m71q1VsKzLuUu4RSbVNGIwPGnn8r2N8ExAISBg5GRW9jgNHS9rQq95xDCqCsz7vgfBVjqt59/HIAuj2s5lIBhTLWrYzElh/8SQO6xME97X/qzbcYXHOPrYz9RcLBDVEcf64rZs585wsvKUPvbbh6FdBfLO5ShGzp1Dc2ga08NJQ7FfA/CqCLmtHdNDd3Q6giPkBRHsGc1DpbiliXYaa4vLiIuekZZFaWMJSm+1dN7UgEamlynB24nB6J3FgTVTuUw41avYJioYxGswa3yyuRWZvGIkODOswI5nML8/rIg5AH99SuPaL7fQG/DipmfFLZs3OClGDDEvTxMlwiU9+oHW7Qg7Y4TkvdaQ6mbs1sy4Q2/o2GdbDSuITZ18zcLD71qU/h2WefxdjoOMaGRtRHTaW2s9ZEfnVN4N6p1iVaot6Azx+KhBGJReHyutFstVHuNLH3xiMY3jWJpsONSruNP/v4J6Vyj4QDmNwxgsmxYdSLBdXobzh2Ixyg6twBfyiOSq0uRTtNaVZWlvAH/+7f4InHfoC3v+2tGg166oUXsH1sHHfddRf27NqLtbUs0HHLu93n84v96NZGryCKK9Xq+Mj/81HE+tKi35mh757aqxrx4489hsH+AST6krofwXBAtV+OaJ2cnEQhl8fZ02dQKhT0b1Lutip6bHhIOgEqlQmG+UJBGWWtxR71AlbW13Dzba8DPC7UKJLstOVTT41FrlhCq95AMhTCvj3XIRyNC9CXM2tYy+aQzRYlOtwxtk3iwvf87Nvw5tteA0+nBmezqv+0i6y2tcupiLdmb5sAxkFhpRuNJgNXv9ES1KtIJZOYm7mIe+++G6dfOIXt4xPqtSdIFnJZZea59XVl9WtU4ifj6O9LaZ0TyPmRn3MPVMrl7sAcln0IsMzGs4Ui1gt5jO2awuR1u7FtYrvuJe8VM3UCukSlLq8J+a1OD2lmukNNgFAwKoZuU/eJDchWC6Pml1Mwa320wVuMocchJz/7a/o7mwDdYgYs4ZxN/b/oLLuGFP0fGtCv4SVdSsy/6deutH74g42XWEO3AV1LWdfdKh1a96EjR8TLq9ztGroyfbKgrwL6lb3Mrx7hXZpy7xWhXArQpSy1M3T2u7KdzWq72qiZmTxcNWK1rzCasz5aIYBdM+6NvkmX0ZJSgrNWB0G2njWaWJyZw5mTL2B5fg4sVgYDHqlMmWGx9s2BIuwxZi8zM0CPWsroac7vNTXCs1qtyWKUgOIL+OAK+FQfVO+z1TYjtS7p2VZToz+HR7Zp9nYiQS/wFioc3qGivEuqa9amezNzZQxWpt4L6Fy0LDEo8hb9Id5ZsevlAJ1Ziu0OR4MUzjBnZvqxj31M7Vr79l0vkxZ3p43x4VG0yzUsTs9IGMdrk1/LSjhIsKMwivX3/v4UnG4PMqUCnPEQjtx2CzyhOEqNBv7zRz6CR554DGOjQ9g5uQ2D8QjKhTxuu/lmHDhwEJUKKRg/nO6AxqTWWzVE4yEcP/Esfvu3fwtulxPvvuOduDh9XoD7c+95L372Z2+XGxytVzMrawqufG4CQ8t0NPBSXEEUR6Eka+jM0GcWFpHJ5nDo4FEZ1nz/oYfQn0rLppXsRaq/T9eHNDHvGUGLlHI+m8N6JoN2zVjiEpgI6MX1FY2GJQuTWVtTeyDvB+fZaa55s4XxHds1790XCqLjdmJ+YUGvoS8eQ3k9i6nJXehLD2C9UMb80jJyHOLSNAxRMsrrt473veNn8LbX3wwv6gbMGxUdgHI6YxZ7mbagawF0rsewNfe7UaE2IC0/+vvuuw/f+vsH9F4TkQgGBwflL8/rc+bUaU3a4/z4aCRkPkajhrliy5plYKS9yNKX2+hYWHaSqVEuJ3Hieq2G1775zTh64w0SmObLFQW+DrZDNkxnhChYHtb8qDPCADz/oyaGATTNiWhcxG1Ft8JwNKaPkVhC+4SBOoNHm3nT5+wO8ToF6Az2zbWyRNC2UU1P7d5k6JvbjLe2I18JRF8OQLeOHP3Zq53Vl3ptr5QMfSug25T7Dw3ovTV0gUJP25pZSRZgdZ2SeswE1Mu8UQO9Uoa+tbZsX1xbTX+5hXC1m6Rezi00UW8J4VIbfVMdqW2EWls3fm+UesVIr7XRx83fUa+3tcq4Pey2CXsGt4ZneNiu0pTVZTgWN5GZWlKbaNbZT0qvamnIpAZuNWqo1xpotJvqXSeWk9YkOPqDIblr8TDhwcOMgVOvggEfFucXML5jB8pLKzh1/Hmce+Ek6qUKouEgPA6PeoCjwQCy66s6EBgdBgIhUOlLcRxr5swCi8W8FNEUyVEUF4tF9HNOt0N2pzyk2Hdu0+0S94DZd0MzvEMhM9M7Fk/q2lA1LhFQwAdnOIR9hw9i++FDyM3NocgDdaBf2Z6tqNf9tW6Cauk9n7c6JoLVddmyDuz7xr9FoRKzTh6qX/va13DPPffo9e7fd0DZGWvmDBZ8DgdCbi9AZX+pYr7m8Ri3NBeUdZGWdXt8GNoxjunsChpeN952+7sxt7yCP/rIR/DCmdOY2D6KY0cOwNmoyh/9dbfeisH+QVRrgC8YR6XeQaFaRsfdwuiOUfz73/89fPrTf4U7f+69+lu0omWZ4F//7u+qQ8G0B/H/1Diwd1g8HZoUB0o7Yc9lNu9angHsJvAGVKP9q898DuF4Ek89dxyTU7s1CpZByiMPfU8U+65du5QZrmfZamXqejR8GUz3Yy2TEfVOkWAuu6YOBQK+2+FAMhjUhLbM+rpaAz2BoAKD+eUlnJuZxkqe2oHX4dANRzXf/cyF82KSWGtv8zVWqhgbG0dfqh+FSh2ZXF50NNvW2DXhbLcQ8rvxmoP78e7b34Ko14HC2hKSkYBof51PPYDeewbxOth7sTfgtf+toNHpMRvNdkrj3nM6FaRw/f3Xj/wJnn76abkHMgB87S036Tlp8nPi+LOo5YoY6E9pgA7vlzLhRlOMBdfXQDqNvr4kIqGI0Rm02t11zRa2BkWpbheO3XQzjtxwowIgetmzVMHgKBaOSFRazGX1u3Ha71bKMjRKJvvwwNe+jjrLHTUG1A005OvfgtcfQCDgQzKZklFRXzKNaCysdUvDHg7ZaaCJbK2ESCKmkgNfb6vZNgJaBbAs1W30vvO62YDe3VubtXMvOiqvnOFublt7MeBfC0hfOSG7Wob9ohLCJcx3rnT+8x38qA8bay9VQ+8mMleh3F+kcr9WQKd6unezdIHfNlbZYj1o96GLPurpM9765n/aAd3rDZqRkdaITtvVzV5IRjnrMY5TPcpLHrjcMIzWeXBQiU5A9rvNz4pGt2ZK61rTE9+qP/PfChw6DhRLVQlodIi3G5pyRbUyP1bKJThabSxcvIjZs+eRXVlBh73jDjJtTpmH0HGrWMqLWmetPBjgpncqomeGxB7z1cwySsUKwpGgDgb+HMVZpN5NryyB39TP+R5ZH+V7aLY7CjSYSarn3Un1LZ3rHLIFbbqdmMutI5RK4PZ33oH+oUFkOWUrFFQ/LqlZ+3ElQLfXpYZBbBkepP54Uv3Mdvx+lApFZV4PfvNbui9TU3uk8g75jHCtlF2Ho95SfzntS71OJ9gLWsjmJBokyOnvuZxIDvaj4uog16zj+qM3YHphCZ/+67/RXO+p3Tuw97op9Vn3xSN4022vR7p/AGvrJbTZdNXxwu33wRUCaq0y/q/f+Vc4f/4c3vKWt2BpYVG07htuez1+/s4PGPMfC9C7ameLobkaoLPwQnj82y/dg0qjJdV5IBxRuxyvy5OP/QDj27ZhYGhIgMz7w4x1fmlRbMbO7TsVyBE0VDfOrskml2u1kssj5HZLjU4QjySolm9jem4WM4vzahEkwFNASK0Ax8Fm83lNnZvYsR3xaEzagv7+Aanc55ZWVe9vsTRUb6NUyCERiyLkdeLYgb143x1vQ9zPHvg5AToPvTrNXH4MgM71JWMYlqocDnhcTnjdbgnjZqYvYt91exQILszNCrj37tkjkF04Ny19Cks5/I919ZmZGeTzLcUa+/ZMqKRBYOdzMhhjKxJLYblKBTWnC55oDBM7d+Lg0WMYGB7RdLwq/f2TSVy8eFH3h6IoDr2h5z7bQWdfeAFP/uBRtS7y/ODf5vpmsFEql7vqdgaH/Dr1LCwXcf1SzBqPxeAOBwGfE4urKzq/OISID5rpcMaDhudUybUIys3/rQz9Smd67xn/KqBfHu5/IoBOWljipS0Wg/bQFTt32poJ24DOjf6PGdA5y9quX/GAtMFbzj9t0tcmg283W4ra1arl9cqEQsDt87JfBh3WUwl6LTNcg9kHAZ+Wn9xspK+5ALg5Y4kEUv1pKYUbDhfohkZXLhpVRPxBlMpFOJptxFJJPP/YExq0kV1aUrbj6ZjDhFPyQgE/1jJLqhvyII9EQmpHYwZK1TtFSczc+ZGWqalUEuFwVMBGpzJG+u2GcbdiAMDXyffk9dNelf3BJpPTbO5KXeMxCfwC3k5HNegMBVVuyJ987803o7S6LJUze7P5/rcaQ0jV3+OqJ3bFbsvpqnw3Inuq1JVxeb1qP5qfmcUDDzyAi9PTJqvyhxCLGC/yermiQ7NeKMPVbsmwxe/zwucygE6mgoc5Axq+Z28wgFB/Eku5HGLpAZyZnsa3HnoYgUgY+6/foylhTjQxOb4NN95yK+AJoJWvwuWPoF4DSo0KIukgvvGtr+E//of/JDU7x6WefuEFlIpl/OaH/gV27pyyhFHWodq1/zRvWo5jV8jQ6Tlfb3fwlx//JC7OL8rqldlff3pIwdZ999yNgXQKHp9fGf327ZNyonv6uWe1Tnfs2IlI0NjDLi7MYW11BXFSyx4P1pZX4Gg0FIwm0ymtSdLsFH3laBjkcWF2fg5nzp1T2+CBAwfEktDIhsBy8OBhzF6cwcDgkKjz6ZkFrOcL8Pr8qNRaWFlawPi2UXgdLRzYsxPvf/fPoj8exOr8NOIhnwILrtOXAuhUuWtUdNdcpdUFdI/Lhfvvv18taXfd9c/wxOOP4wt//TkB9q7JnfK/d5BVWFrUvSB7ky3kcOLENLIVIOoDUgkXRoaHMTYyihjbPb1BuBkA1+vI0vCpA7iDQd2XQ0dvwM1vfCNqjTbml1eQ6u/X2i0Xi2IMIkEfqrkcLp4/i3OnXpA/wO6pKQUiElJZRjisvfPfbo9HJjgM/u3vC9yjEQWx3nAQ0YEUPAGfkgWycXa3ghz42uyFN33y3Mu9wN512LyKU+ergP4KBHRzgm6m1rsuhFssALdmS//YAb1hZTpsA7OVpjaY261ZPBiYbdsAT3pLGXurgUatqqyHqnNGxrVS2Xhck45rNLqmL+xlVcuVx4NEMonB4SHE+vqxbccueHkgMFOqlFGvVOEPeEXZF3LreObxJ5EXSBXgdTjgc7gk9AJblxwdrK4uSzrr9wUQi0fVN8ue2+x6Th/ZajMw2I+B/kG4PS5UCPS1ig5RZhy5tRW9F2M1aYxrPF5jNMJDglk7M3ZWRnKFkqnBu8gOOFF2tLBQKmBkagfe9a53YXzPbr1WzvFmUNCrzrW3xaUA3aQOth50o2xkAz9ZkCCFeU63FNtPP/mUruu24RFNPOOa5YHJiWEBj1tdAGscTsIBIewO8Hl0P3g9+bNUgCtgcTrQN5jCGp3DOg6cnL6IE6fPYnBkEPv270U44EW9UsSO8VGMj46r79vtCeHA4Rvg8kawXsojNhjGv/n3v4/vPvgdvPWtbxUV+vzzz2P31B78+q//RtfaUhagBG6WiIzm0ZgH2X3Il6HcHXTy6wC/9/v/Vk5xLOFE4gnEoknNK//GV7+qTDcUiUr0l04PoFZv4sLMrLI6/sdMPeT3YXl5EQvzswpySAUzAKL1LQMDXk9a365l16WJKDdqyBXyCIbDqj0T7Lh2GeCFg0GtdVLYFEVO7twFbyCICxfnJRYLRqPotF36e1S5txtlbB8dxM+/+x3YNT6EzMJFBD0O1fIZWP44AN12dGSQynvM0a1Ujz/00EP41gMP4Nd+7X+WFey3v/UAPv/5z+PihWmMpFKYHBzF0uyMgnEGiExgmVXTU4DBX1GUfBKjg0MC0WggpPXEAJ8aio7Xjxwd9pot7Nl/Pd74M29HND2E9fV1ZelD27Zh5uxpxEIhRFNxnHzkYXznmw/IeXDb0JBMeZiFE7i5zu2gWtc5GtE6tcuA1LhIf2KDv8uBWH8aY1OTGOgfskxtjCkUAZ3dID4ykKIvnBb7brzt7Yx9Y9ddGrheBfRXKKD3Uu72AWrlSgbvL0G5i/68CuVOgc+VHq/0GjqnpdkA1ZEYzKqT0RiCh36zZdmcegC32/xXb6C0uorM6jKOP/0ESsUCirm8NiQzZ7V1WUIvO+t3W+0ncoBiOwspeLcbQ+M7sffgQQzu3o3qwqKyn7G9e5gS4/4vfl50KK9wp1ZDizXOtgM+l1utaoVCATUOuXA5VBOnsprkZfZoAAAgAElEQVRtIHQp683MJybGJGhbX88YpbVaK1xoVCtot0wGLBGQ1yMKkIeBYWWoam+Lhq1LRd9QbZ5OWc6OA6V2A0+dO4MP/uqv4PCxo8bNjawFe32t52QrVO9jK6Db37PtcPm5+bc5dthOlF1bRygQEGvx9FNPSbnsgVO1Y58vJMEgB6ykkn3oTyYkJKQoan1lBRfPn9MBzPdYKuQVoITChl7l4U89QcvlQqFWx7mZWZyfX0Rffxq7pibRaddRZVbPKWhth0aWhkIJ3HjL67BrzyH075zAytpFfOh//w0935HDx3DmzDmB3Qc/+N/hlptfa8afqshmATozSb1J8/7YjXClDJ3ZHkek/saHfhPxVL/60JPpfqzQuKVWFm1Ohf32nbswNDyCUqmCzFpWhkTp/kEd7lwXFH6xZevMabIHBYF42O9DXzSpwJPgfOLUCyo30Dim2qhgPV/F7e94C0ZGRrQvzp4+jUqpLGBksMtug337D2D7rl1iDU6cPKPMNByLqT2vVCpgMNWHeiWPvmgQd77z7bjh4HUori3B2aopeGQA9FIBvbdMw3squHJBWgEG1/d86W4cPXZEDAM9Gz73uc/h3nvvRcIfwFgspbGx1XpVFHUkHtM6zxeyqrOTKucajIXCCPp9CHp9CHCfyIOiA1cohJVcAU6vD4n+QYzu2InrjxxDbGBYbAiZN4J2LOTH9JlT+O4Df4/C2ir62G2BDhoaltPqagV4L/j3+SDLpRIYHSK9XrVccs0r+Kbeh6W3SBhNJzA4MITJqV2IxRIolaugR3kwFEKt3jLeF3wn2tavAnrvefRTV0O35+XaGboNsF1r0S01dBvcr7WG/tMM6MItzsi2piupbQAsS7mNOtXjRadU1lAOmpSwftuwLB/XVlZlG1nMrcJJ8Y/TDS+d2HxBjYxUo0K7KSCkwYSoL2eH/jCgEEyiFocD5Y4TkUQKRw8fwY7JCWtjtzE/exHfe/DbaNVqCHm9cLSaqLPW2erALw/1smrj/nDIMsAwJQACFoGeBwM3PnuRGe3zc07/YtBhO2Vx1vf4tqGuaQwPDgYEFOiQ9lPt1+2V7zi/xqCBYh2WHlZXMljNZxEbHcaHfvu3kBjox/LKksxbGKwwS29R1d4zvMXOuHsH2WwwQhtzs9SmY9HwzLKo0GYrEgWB33nwQSzNzutgpdI4Gkkq4AqHAkhEYwIp1jhZP/d5XXjowe+gWa9JRV63rg0ZENZ/WZrgZDaOO81Xmlhcy2BuOSOx38jYEOrVEvy8puWi1kSZrEvTCa8vgrHJ6/D2d70D33vqu/jwn34YRw8fA1v7Tpw4ieHRcfwvv/br8PuDEjmZhxnSwf/1Zj2cgnYlQAe/73Ljf/yffg0TO6dEvw9vG0MuW0RmbQUBlxvPPPOUSi079+xBf/+glNYXp+cVqE7RVMXvRSIeR6VSwMkTz2Fhbk66AlLth/YflPBxdW1NuoeO1W5VrpW1ZqjUJ+CQoudsdTkVNlsCP7Y17tg1hUQ6jWKlimeeO4mFlVXEkkl5wLfZ186b3agoI3/nW9+A1998FK1KHu1aSSyPMsUfsYZuMhGP9BAqK1r+6cpinR3tB5YI6NbHjg+2ZoZCAbU7fvnLX8apZ57BoDuEFmvWjZoc/9L9NFyK6L0zMO5LJFXqYilNCnU2LrrYRspEwIWGyyHRIn3smw4XcrUGDh45hhtvuU33jYGPN+jH2uw0HvjG13DmuWfQn4ghFY8gt55Fo2JmNDCwc7kdEqfW6CfBa+J2yAGSTBwDaS81MsGwAjSW0HivnMGA/OXZtbFt2zbsUMdBCm2nS/oE6hkMmDtNN4q9Du0SrNVGd7mk7NUM/fLp6k+khm4D+uVEcbR6vFyGbmdLJlu79BvjQrzS45WcofOG0AtavssOp5SipN479SYqpZJAc/b8NAr5PFbmF+VKRuqWi5w18mqlgIFklG6i8Hn8yhLZ3sIYmBuSgM7P66266lt0ZyZAun0uqVVbbjdy9Q5WmIGGQhJUjR86gIXjz+LRR74vFXJ2dUWRvA6TJtXznLhWV5DBcZ/BaESgSTA2h1BegEu6kFQrqVLSefw6wdym7Mw9a6N/oA/VhuXa5XRJyMZDhHVz9tAqO6811JLj9wVFkbJdioAfiERwx/vfj8Ovvw1omBq7PxhAhc/ngDy9A6HgpuXRddSz6ui9ASYDALumbtP1ZEhoiDI0MIDluQXcd8+9qJUrGB8ZxdpqBo062/cCcr8LB4JqVSOgp2IJpFMJZZWzF6cFymzrYxBArQLBn6ULn7MjqpWAnq/XsJzNS+8wMJhCpZxXIEX3HGob2h0Xmm0X1nIVNFpuHLrpKJ6feR6npl/AdVN7sLy6htnZedzxzvfgbW9/h7mORhEpA6JusNyzl6h6l/XvZSh3OsWRzv3ffuu30TcwpD7nvv4BDA2OCtBdrSZOnz6N5547AX84jHe84w7A7cE3H/iOMkhmpX19CdWBW60aZqbPY2VlGcVCTsyH32XNhecQHK9H+5xULSln3s9z5+awe9c4+lMp/TwDpn3X7UUyFsdqNodd+/ahhg6Wlldx7uKc6H4COsfKcla61+1ENODRMBYay7z+1mPw0FSG5jJs4bTciLYyhN1Ar6evqRdcuv+mU5ylc+HXmh3bI95Q09wTNElqtU1dmgJBBrrHnz+BP/vj/4JE2wMnnRIbVNw7EUtEBfwMzmTmRG1Cg+xYHVQiupsdyY9sQG+ijbbHDX8wijbLXY0WQok+TE5dJ9/7se3bkV1axBM/eBjHn3wc9VIBYQ/ZP5M4UORKFoFAzvOBgT4DTTo60idegT/bUusUpXbgcfvgCXASnA+MlrzhmIyhGGrwvVK4uXvffrWTMgD1hUKXAPQNZTlbba8kdH8V0H/CgG6D8Ib63KZaLl1HJxDYj95NZd/mDeuLS4P6TxrQ7f7LXsehS6mlNzQDm2+QEY9wb7gkrOKwg+X5eZx+/iRmzl9AZnFZGaBRlRP0jdUnN0+tWkRhfUXZDh3LSCHy+xpsoqloZiCOzAe4rSwHKbYpsbWl1mzDF0vKQ/zkieeRSqXwS7/0C8jls/jGV/9OwNTmz5VK6nGnopjZAiP7aqWk5ybVyWlkdnZOupcZFZ+L4zuZrROAlZn7/To8WLMjNTc6PqqZ4qypNxumbUo96LSjdJLSDpgMk57xXp/Ee9Ozc3IDu+E1N+JNb3sbJg8f1kG3uLyEaDwmyp3vjUYna9ms1NO9j15AN3mrOU5sAFfLVY/Jjn0op/tSOP70U/irT3xSB+GxQ4dRKVSQWVxV0MR6Mmlk6gLYvx8O+KUpiEcjePbpJ7GyvCghEwMbGu2ohlytwOsgXTksoxQNZymX1Y6WThPQi+g0qmohbNfbWF1dQ6p/GLFkP1YyWbiDfhy/eAKJobQywQvTsyiWKvhfP/Sbmg/OYJGdAgLyHlGqRYpJ+247RJlAa6P0ZdOw5En4HP/3hz8Kl8+HXIkaiAYOHj4scddwykyUu/cr9+OZZ5/DO25/p+jWb/z9AxLoRSIx7NgxoX+zekagbtQqWFiY15pzOZ2YnNiOeF9S6mq58XncCnxmZy+qfs4+fgZVbKMkBc058+z9Z22fgJ7J5TA9t4i19ZzEYRxoQr3F4vw8hgb6MdSfQNDZwY2H9+O1rzkscHe1G/C53WrzvFRCcc2Ars4L3nOGci25qwmEHEbQWiyVtC7anZYo7OXFJYxvH1PJ6f/4jQ8BmXW0i2VR46ajgm2JAZViqCpnhs1uENa82XnC05ITEnke8DrR277j9aDeaCHa14/U4DAWMusoVxvYNbVHGgb2u587dQpLM9OIB73wupwo59fVO24L4ew9onOFtXS2LFqOjPKI0GRF+kt4u7Q7+89DkYTofv4dN8WIdPXzeDCxcxd2792n77UsUTT9DOSDof1mxqja+3HTHu35ZCugb+77piuevKv1PCq59Xzknpa2wRoks/Wj+TM/rrY1I0wxOLDx0R4Xe+mPvWLBK+all/2myoPyIbE/bh4lezWnuBe1rWW/a5zieh/mKS3xTVcMwcPixcK43vqTNpHVNmR7/Bo60DwfH91M3TYs2FJ73xppXznCs8xFLBVnN1vr6Su/UoavtWTZGfbGmb1UiKxQechbwGILTCRwo5iI88DrDVbSVadeOD+Lk08/jeXZeTgbLc1zpqJbWZTqnpYoxW0805npUEWeL+QkaCOdzcyYNVWVk60AgBvS9kv3B4N6rlKlitVcCX72qjohsNm/fy8G+9N47LHHJLjj+2OGTjqfZgUEGYI0X1MgEESpSvOKoAKMXH5dh0A63Sd6tFItySzEdrdijzjTC74+joPktS3VKgJ4Mz7SLwaAGTA3Invk10lr9/VhdS2HCwsLskel4vt9d96J9N59KC4t9LS6bsT6dl/5Ve+/DXQcn6rlYGp+zFa01lxOvT62Sj3xgx/gbz7zWazOL2Ksfwi3Hn0NAvDhzKmzopU1/zq/LpAcGGB7nlc+58uL8xojms+ui71Am2Nj3Qj4vGrv4b3xcNpcp4319ZzWuYZ4cLRquShqmteqxkl0DTOEg/4NNbRRdjWQq5cQifdpsEskmcbv/O6/RrHWRKXOMZtUGRsVtjETMQNDbS1B09qfZp1bDAU5I2tWeCAYwqmz5/CXn/q0Jn0Vq3WsZfOI96XEICUTCaSTfVpLZ86dxfJKRlQrGRT6CLDUQ9MZo3jfIWYil6XGYh1PP/EkTp86YQxX/H79x7VRqVW0nshckGJnsFKvGSOY4YFBrXHqTUKxqILSi/MLmF9cNl0bzbZc5lhuKBeKCnbHR4bQaZaxZ3Jcc9Hb9TKCHqNpoNHLpUBl65lmr6MXfbSthnkeXUKxbQayRCVSY02Zzm8en0ci0s/+5V/gxCOPwN9ui/FqNhoSvSlgR1sUN4NlUuBsAfU6XMYghi2UFGFS6JbsQ4tfd3vlc+8Px+Dxkc2hoRNFqxntVQbmrWoJTg00snrd6xX4ogGUaN1sWS7b9XGWNXgP2E3AvSjtjUYem6E2/DmX060hOflCSV4S9ALg4CECt4vaiWgM+w4ekl2vPxJRxk7RIs94BiK0C2YARzbAsBcNaQzIitl1ewYjgl27O2UL0pjymEOdBbadtd0FQ8bNhA2Xg1NjhXulx9XOD3t8tMSm3DdmKHl3vrn9udSO9rzznrnnV4Pxq/19/v6mQGWLxSsxwjzHhhumwVnL1tYqwXWtX7Pf/RvrkmyOdGyAs9vVNvxmLStA25nJulNdYNdwD4cRbQkvrY+vcEDvBhu8QBau8D2TmuKiVSuIh8MWzOLlRrfbv5LRGGqFEo4/8RSOP/4Uatkc4myHCgTQqjW0Ie36HAGGhiwcKkExGoVJfFQ5qCJHcK9qsxFgCObqKbcibVmm8jC3RC1MfouqsbuVIbBmNzgwoPaz1aVlYzDh8QjQVQpgq1i5ZExSaCLjD6Faa+vw4IHLDcn6WrIvbtplymUUiwXVszUy0u0Gx6kyA+H750HAzELqfq4iusyxXsgEh6AgH1kXFjIZVBpN7D1yFG/82bdjat9+OANBZLLr8IWD3SXcG3z1BmeX2zTmPln9sS0D6Pz7Jmwy09E6HhdKNPAJh/Doww/jq3ffg+zyKgJON0YTA7jt8K0qf6xRVcxSQ5gOeAH14nNm9cT4mAIltlCRouf8dt5Pu0/ZYbUt2mM32d7Ga5dgxwA93osFM+8aMIduo96leDnUNdMowh+PoNrs4PipU3jT7Xfgzl/6oACdR2FbI94sD2/ex7ZxCyPjwvdOHYWZNmauEse58j4bnwLSr1AJ44t3f1kZ2BznjReKGBzapnsY9AcFWAwWv/fI93Hh/EXceOvN2L//AC7OzuKZ5561+pijqqcPpQYVENL4hiNGy4Ws/A84ZpX1cmZ6BHa6CmpdVyqgl/nY2KjEcaTaefhwzcSSfXRewuziCubnFiXeK5crKJZL8jsgCDIgYPufo0kb2FH8ws+9m5PZ5X5YLeXh89BkZ3NWc6n1cilAv3QN88W/zeCae5OBCfcE7y/B+P4v/S2+99Wvws1ZBcWy1jxNndQfz7ZHv1t16jr9GmA8193sdW81Eab3RCCACGvsEor6DKAHIpaPg0f7kr9DU6T82hpqlRJcBDmlsWQTGji/RL986m8My8azgnPaGVhFQ2HpGwR67bbuN/cxAVfsnMuaJEgzGvbHez1m/LLHpUCjr79fjMnoxHZl7PFUCg5m7G16TtRQrFZkbMTkjSVHnmd83k2DXaxhDS8GdHPPbEDfmniZ8/IqaC3nvJcI6LA0KN0z2ko/7RbYa3gNLyWgeNHvbgkqXzGArsNFzmmbAd1+A3Zf4+VqX9dyoJsTzOITegxFehfD1WrwpK3sKK8XIMxiM+YbopK5JaUm1RvTgeRxOhAJhtTjffzpZ/DMY08gv5xBPBBEwm/obZ+bgGoWOm+OZpZ3mur1bcGIhdgGxQfpbgrNuPEIAvwvEDQBBEcpcrOSPjOCNYcGhLAuy2vJDIIHIN8P+8TZ0sO/wOxQlBap12ZDWZmCBrdDmTkzCJrG8GtqKwoH9JGflyxanrVsUpG0PQ0FIwp4CE40ImHtjgcd32ezUoPL0ZGql4dbrliQYpZZOVtybnvr25DePYVOvYFc1YiImMl0BZSXsO+80qa+FkCn1zwDi1qtim9/85t49MHvoFWpoZLNo5op4K23vBH7du+Toc2F6XOa1R2KRBRoMXgbGRnWvaHJCSljZuk0xSGg8+HxBARQBHSuD+oN+Ht9iZiuYyFnAJ6uaLym7Pm3H6RFs40SIv19mF/OoFhr4Dd/518iOTCkVjgyLw2emD2AznZEI64ygG5mcV0e0Gu1poSPX/jSvVKuzy8uSYS1bWyHmbut8ZwQQD37/HE89eQzuOm2W3Ho0BE8/uSTOHfhvAKaoaERXHfddRgfHtP6JGNBIF9ZnFN/Ndcl1yABhOLJTqctd0AOfpGjod+vv8Pvm+w9LRV9LN6HpbU1rK6saXBMlj7uuQJSA/2qn3O9jgyk4ezUMNqfxi++/z0Is6bOiX7VErzqIb88oG89R3qB/VoAvdc2mIEPAZ3Pwcz36UcfwZc/+1k0iwU0y5wARydVlzWLvGXmrLscqLcb2ossudmAzql+9DOQ457HA18gYgJJf0htn8zSyY5wLS3NL6itlTagHs1DqKOtEasdlBsVzVbn+mLgYe9F7k+6+/F1ds8fu3NGdrSGdZybn1d2zqCC+0QOlCwN+tkb74cvFEbfwKC85oe3bZPoLxA1Q5cYKNJpTx4ZFP25OPLVK7bQNs3i572PrVPDmIX3srz2z74K6OZK/IMDOv3Fe0FZtHwPuHZV8j2ZrwHLzZn+5YD9qlHaSwT07mLrcUDatADVL27aQvgaKfTiRjV0fQvOZhOPPPgdPPbIo+oh7wtGwCVcLxp7RoIbwU4L3esSGNabdQnJeAiyfYUbkYc/h1FwI9q0GAGaG5oiF9M+ZKh20lp8+IIhqXTJhrDtLR6PKnvKZFYwNDgoAGH/sDI2a+IZW2n4d5mBarM5OLvaHFLMrvj3CNTqa7VGOtbrDVHXPGgY2Mj9jn3rsZhq/1T087BqUVHLWiM96pstlGtVhCMxrObzGNi2DfuPHMPEnt2aTpYtluUIxwPv5QR0ZsH8O3Nzs/i7r3wFp555FrFACO1KDSsX5uFruvCW296A9OAAllaWxUZwJjYPOb/flD94SFLYxMlnmRVqIlwCdAZ31Anw2jHg4hrhteQhne5L6ICjwp5WvjrgLEC369sM7hpuBzp+D+YWl3H4ppvw/l//ECorq7JADcbjXa9y3m9J4zp2hm7rBq4M6G63T0NR/vzjnxKVTmqdIrmBwVGzhjw+aSR4L2utBk4+f0rz7amRmJmbkz0xAZqGM6Tet49OaI1wYIuCQrdDKvnFxUWJwbimaIbE98wOicOHDulzDnwhmBP0qaY+ePAgorEYMms55MguFcvKUGkhu7y0ilA0IsaHIEZA93s6SMYi+OU734uBZAxORxstBl1UqL+MgC62sdMRg8F1wD3F/UOVfmZ+AXd/+pPIzM2KoSOlzpITy2sen1vXsc3OFNGmNE/nGOMWXFSuwymNi9PJYNCn7g+X1wTY3mBE+yYYiGhvU+vArhiPmDqHhuQUijk9J5k8rjnuSQYcHDDEc4LMCAMxnj3Kxlmzt5ITZdGykKarjUulolKlpntNVoBrn6UPqt/70mmja4jGpX4fHBpRdwI1Lp5AAKFYUsCuuQIdQ7UrkWsZ98xeYygTQG0JvphQbXF35E/9tAD6VfFpUzhzDZ/8xDN06wYJkBkt25R7tzfdEtXZ1Hu3TGqZ/P9YauibLT9/mAzdLin0iit6Z5PzgOLmYK8yKTIqs1mXzvLQXV3GuRPHsTw7q1nIBHJG6K1KRRvXy1YljsjkZDGNyXSIHqfwyy5JsG5ubzS7n5tCEdLiBGcdtDXjux2mB7vHY1StnCXOzePyKUhgS1y6v09AzBGN3Nj8vYhGmBKEjZscqXV+btfmCf4EomAoIvDic2XzRdDIhq+ZvtqMxikICoaj3TYyznsmNR8LhlVX5EQytsRxuEWxUNAkLYl+AiGcPHcOTacT8cEh3PKmN+Hoa18rhqLWIW1onONMNLpRQ78WhuZaMvRKq6G+8OPHn8M9X/oS5s6ew2j/IPpjCVRW83jqe49iYngU1x88KCMOgroysGRCWSbvOR3ymJUvzM2r1VAArhY9ahP8et0m8GppIh0PVrYr8fAiXcr7xZKKPVudnzNYY0zY5HrweZHJZfGu992JvYcOoeXxyqM8T18CjkntkRGbqVsbig/To375DN3vD6FQKeO//vlfinKvN1vq9WZbmAAgPSDvAq4Nqp7p6EdRH9uaIrEYzp4/JyBOpfoFFNsGR1UbJ1vBdUpx1rlzZ5SBc64519D09LSsa3l9uB7tMhKvE0GRYD46OqrZ4OcuXEShVBaghMJRaS5YT2eLY6teUw19aDCNRNCPgM+JD37gfRgfHZKnQrtehc9trsflHhKS9gzv+WEzdPssIThpBK9FW/PauZotPHDPl3DqqWeQW1424NlsK6ClfzrHo7YcnCZoGL5GvYp2rWGBegdOzmZo1xRcs2uFLYYOCmNDEcQSaUSi3I9OBVYMiGwBHIMing3MdklvUx9jWkZNtw0DSgZXDDpWl8mWMMhoG+bAAlqWMkjZT+zajgZaKBZK8tonlU76ndm7lO98PxynGwkjGkvIGz7R16fn5xyK8T17TGlHQ5xMvZyaIzlm0uyqWu1xcty4S7YQzExO3Dxc51VA37hO//AZesfUY7oHsmUVq8hWh7Rl/drT3NB7EPcO1eg91K/lQDd/9Een3NVTuUUlqePRnknOsnC9YaZLeej6VRFYMlPjBmtUipg5fQrJSFAiKWboslwNhQwFXat2o2eqR6v1ipl37HaIZtMAFCpHG8aQhmYWPDSU2eXzot+5cUjT8nrYwiPquKV8JxCHjbc4AwC3m7X9pmrpdD2TiYSickOBKZKvmxq9iaQ7yuZZO+Mh4PVRYFOTOUirQ+GLZQXLfwcDSKcGZPHJlhwBCQGZgQd9zjmm1eXWQcu50czQmRlz2Ac9qz2hEFaLJew9cgTv+sCd8Iejyg7IBrycgF5tNwXo3//+Q7j/vvuwOjuHkfQApsa3w9vo4NQTz2kK3ejoNuzaM4UKB344IYMQ077n08FI61je85WlRQEzAZ19xGaIDbN5v94zr3M8EZUrGLMm3hfWPk0WVZeA0p4NT3ai3Gwg2T8gxfeBw4dQaXdw6OgxxHdMYn1pSTS01Zm1BbNYR6dhjR0MWR+31NBBBYXLib/45F/JjY0Z+olTpxEIRiUUbDeNGprvbTW7Js1IMBZRhk4vcZq/ENC5riQWTPbr93gIU+2/tryg9UZmieDN98u1xECUa5quafw36XfbcpSZHpmis+cuCBRy+aIsX/0Bs15W19fQ15fW+qyUChhIJZEmzduq45fvfA/27p5EvVzSHAKvi6zFywvodlCg/NLadwz0oz4/TjzyfXzvG/+fJvTRMMZZbyHg9yKZ6tN152hfJ8ftcqBLtWr6xutNOFjqYKtbqwyXm33vxiq57XSrlBaKJRAIxSSMpNaEehXNS28ba2gFkV4vSmtZsUUUpjFhkPeDk7GZR4ECA2+yZprWaIm+mlYbW61VQbNdQzwZRzQaE2uYWV2XXoCBBM8POvmRxdOcCZ4pAT8i4ZgEpPF0GvuOHoMnYI1HpvCTa5yDl9heS4OhumlB3SQ0tgN4vtrWTzeg9w7/uVRQebWS74t+5yedoVNVrIhK2bnJ0E2mbqt0bGX8VpNAY5TxkgG9J7vrDQLsSPxKF1QtA5oW59xQYTID6o4phA5v9ozWKmXMXryIF54/qUyNNHzQ64arWZU5B+k0Zr8EUiqBWcsmLcbDjTVt0s8cekEAqzaqEtlxMURDCb0DqRRZZ6PAzBLdUSHNh1uKeHM9efjaXuKsXxNoOLmKj2xuHU6HC/VGTQDCg1cCOCfPPgMuovkt5TyzxCrrkD6KavyaG05TkVqjA28goBru6OiY6HUCOuvntAfla6R4ifXhdSrX2Wst4wxGQPR3N++Na4Lq3UyhoDr6ufkF7LvhGH7prrvQoLVkpaznezkBveVyKLv4+te/php6cTWDsNePiaERBNpOOEo1nDt5SozB5NQkUgTXFol60uk+MRMSenl9qJbLytCZHVGsZOrCTvmgMxDT7HRLWcy2NtbhCd5UY9ttTe1mU/V8MxOeDnM1AXqiL6Wa5Vo+h8nde3Dkppvg8LjFbGheddfQY6NTxOr4MSLEy4jiOh0nXD4v/uRj/03iJRqIzC4uwe0JKFCZmZ7R++OBPbs4j8WFZaSHBzE2NqH1wEyNlPvCwpJ+LhlJ6Gc5cITDejyOJubn5+QUR2qd5RmCN3vQn3zySWyfmJcnqHwAACAASURBVFQ2TmEcgyQGutRWUBVO9iEYDknDwVGiHq8Pq5l1KanHxsdl9sO+92Q8jr5oAOXcOj74gffi6KEDqFfpgGja164E6Dbl+6OK4mSKYwlhCciiqy3P9AT1MzMz+MoXvoDpU2fU6uioNdWmSP+Gesf0sDNTJx/D9VOr1DkqkXU3tGtldOpcS2ztdKs9rEFFO5Mitx8OL69VSTqJerMt1owthyzV8Fqx1LU8M691x66JRCKOVCoNn8+LcpEiWQr5okpbqGindbPbxelyHbWZ1lpVXJg+hUgkjIGBQcQTCQWkDO7ogWDX8GkKZSxlyTJy3QeUaMTSfRiZpFgujaGRYQVuLM3RqY5rh3uI43Ltccg656y2NxvIXK8C+mZMfyUCurJzqydWXtM6bKy2te7LN4BuBGcvto695gz9JQE6I2ITcBgqczOYc5+xXePi8yfw9ONPYnF+VpkJlaxsu2lVyhocwYEJXPDcyPw+Ny4PEGZ3POidpNS8HlHtjIILpYI51Ji5OrwyNrEFb4ZKN2pVUvU8KNUj6naLzuXzkvq0Kd78elbRMilAHqg8bPkzc3MLmJraqWibm5Cvj4DO51c93+UyQ1gqOT0XqT7S6822E37S76zFRWPoTw8r2/AFgwIlPh9Biv/VS2W0SiVE6IrX7qi8QJrUtszMFvIGiOg/PzCAZ06fwdCO7fj5u/4ZIrEkQvEo8kUTtGiFvAyUO+e185C5++4v4bFHH0U9bwRMqUgM7loLg8GYBHLMCgeHjP1ltpgXaI9NTHQH4hDQCdZrq8sySCGzwpnTrKPb+gYjWKzJRY6BnFqZWqZ3nep4m/KUQU+rCYfHg0oDcLIlbHJSojUKk7KlAl5z62tx+IZjqHKd0cCIB2HP3HixX8pwrHV7GUD3egMCk9/7gz9UtjeybUxr3uU2k7mWF5eVObL1jBn6Q997GMmBNI4duxGlCjO4lgB9ZmYO27dvRyxoWrgmxsaRjEcRDnmQyawqO+fPZTJrAm9OU+Pzf/c7D2keOuvmpOM5TOXkqRe0164/cEi+9ex759ojQ7SwvIJcPo/JyUmB4rmzp5GIhBAP+bG2PI9fuvN9uPWmo1b93AFHs/ayAro6AaxZCbyPNrvFe0hAd5bL+OKnPo2zz59EjENsCOj0uk9EBcCJdAouv2FZyqWqAN1BryHutUoerQpFli04XB6JG2sUT5LpYZdIh5P4WhKm0TVuLZ+X+RCDJYrXuM+3cSRvlc9b1b2ifwWDJCrduS7Jruh8sxTwfP28L7KI5V51t9Qax/hyeCCpYIw/yzKb5kNUjdaH0/50ToDnBhX7TjgDPjikgh/H3v37sGPnlIJEBqA0CJJts4sOc4atNT3XtnWs2fOvAvqWHP0nDehsiVKGbs+R7aXcreER+n7PYa1Izco4tgL65Q72yx/4PQXGLdeGn2owRzCojWgLWmxA4wZgBslNS5qMm6FaLJl6uccn17Dnn31O08oWLs6iXquqRq7JTHRd6zTh4mxsy4SCql9Sz7aoje9SGTIjY/o303iGVK3bZkqdWF1aMYp5UfCmtcxy6xbA8aBkWYFfl6+MRZfbmbx64K0WGD6Hbd1KoKFgxt7AfO/8j1E2NyY3NcV1sXjYiPGqDR0aFLn0D4+qrYktNX5fSGUCu8+Rm5l/o1TMC9Cb+ULX2lK99py1XOfQmbo2NMVdBPRwKoUzM7PYe/QIfu6Dv8zcStRumX3dV3j00p1bf4wHhMax8tq0+LdN25yGUNAkhCIy1jHRwTe+8XX8/de/DnezhYgvAEe9iT5/GIFGGx1Oq6tVpQ8gzZzsTxmtAlsVadPp8yEWjRpqemVN9WEGbsxS6OAXDIW7ZQ3+HkdTqiWxTGFS1jLbYR29KsDXrPJGE7VWG6vrBezdf0CCIwrDeK3JhlCZ7o+E8Pq3vlmiNjInPCjZ/0vQb7JFKhjUzPYrZehOp0e//+GPfgxnL0wjPTCI/uERVGuGDaLKndamDAhHxrfhkYd/IBXz4OAw6s2mXteFCxdkSUuQJRhxXVIjML5tBNGID+trma6L4Nz8gmh2irrY5kYXQz4/g8HJXTuVsfOQ5/4htXzu3DkTzHJOuMenn2dnBAMM7hL2MYf9XjjadXjRwtED+/DBX/gAyoV11aB9BMNroNwvtcQEMKTQr3yEbAo4ewVcnnYHoWAY9378L3D62eOo5HNIhWMYSPWJnYvEwvBFQmK6yHRQn1CrNGWGUy1UUMmvIeprwdGuqcTF10ObHGbhvN8UpVFYV2rUkS/VBIyRWEIU9/LqqmYDxDRQJw0vAd+amU5GiteXQSq/x4faTC23R953sU8uJ3aMDclkisFGy2LvGIySadR5Uqqa85MeFpyX3jLe8NzrfH2hvrgcBiliTKUHNDFwat91CMaTShhYTlGpgHvVzUDSiHipD6Qyn2Y73Eu2jsjGEvu86WVYellXO/gnK2jrHLYK1JRYXqXtjEOArvTo/f3L/ftKv2+LqXvxq7dE/aLXtwXQeQ3Nz28Wn9t96G2eez0td46X2oe+FdDVqH8Zyt2uo9iAbkLHzRn6jxvQbVc2W0Rmjze1279Im3Kxy4iB4zrbUBsOabHF2Rk8+MA3UaG3ecl4R1NVq3GFFKCw175R02QmuweTf8fcJPYXUQndErCJLuPfcZqaJYetaMMUabhhzYznQW3NVdfB4aR62isLWIGApbbn39JzMGunqM5FYYyv60DHv0W6jBvRbELTMsU6Pp357BaieqOq+cpUtXp95uCJJPoQS7LemYDHHxYtzJ/nJvd7PSo1FGj7uZ5BNV8AWBNkxl6poF5mplDS3ySYsZ5GhewKGQy3G3W3G7e++U14yx13aDY3wYttKy8F0G2NxqUAnYcIR0QuZ1ZFuT/+gx8gyPnTNO0oV9EfiCIg+rOufvqOGzowqeDluE8eRB7rPkUjEd2vXkBP9qXRYPBHP3wN8qjpfpF6ZN8/SybMZtUz3ORBXjeT9OpsX6urtBHtG8D2HVMClqXVJWU4pC/Xc1mcuXAeP/PO2zEwOqwRmyVS9VQrc1qX7R7RNC5bl6Pc20Qrtwuf+KvPYW5xSRPxmPHV6iZLu37f9Th79qyCFLffi4vTs4in+1ST5Xo9dOSwsuhvf/s7KuGwD92uofNej20bgNvyQpd1cKFoFO1rWeRLRezdu1/3uVgoa7Qqs24FC/W69CjcKxRVsTWSU/l40POeUlA5c2EayUQM/ckYfNxjqOO6nRP45Tvfj1azCke7AT8J6ZcR0LeW7Ho/Z094NBjGd++7F488+D0UV1fQH40iKrvitlogbUBn4kB9SqPC3vq2Bejr8HbK8LjbRizrcKDaaGqOfKFS1TQ2egY0GHw3msrcuR9JwRdZ8ioVwVlQoZBpbeUaI5tHxo6AzedhK6zaEy1mTm1sXo90L6sry9i+bViDXri/uWczmXW1xSUTKc1wZxDAxcYgnc/hcri1D9TR0agpWKQ2g0FEKBwx63fbGPbsvQ7btk90+9QZVMsWmhMkRcebsixLV1cSxfWKGn8aAb0XsDdpzS536G0BdHtY0KUAXcEPpy7+uAFdHlWWI1xX5W4Zywjg9eKtfnQ7GrYd6F5mQLfr0XwFPGz5eRcY4ZC7E1u7uEj5bwIjImEUz5zBN7/xdTz7xFPq+/U5HbJmpVOT6sWMci2XKgK6JaZVNshrQUEPgxUqpZkviuZqtdBoG4W6akzttqw1+fP8Gg96GT9YLXJsC+LrYjuIfsfamKTi1eri9cr9yQA8XcscypSY9bKmpk1dLhunO4dd/zKOXgyuDO3WVP9rNJbUgIhwvE+CNQK8k0NLonEFCnyP3NiNekVKdk5r49S4YiaDFtux+B+nNNV61NzNBkqNBuYzGXS8XkwdOIhb3vRGjE1Nodpk1lnqBheXXd9bmJ3en9uaocv1j6p5az44M/RQIoYTL5zEV7/6d/Jl7wuF4Wy2RbMnPD5E2g642btPapstboGgSgH+QECBKZXXvNc8KHkv1jNZtWjR2SoR70ON6mdmMJZTlnFLiwngS2W2EGbMgaisvK77Y7MlzbYDw2O7MDq2XUEZbVV5sFIJvp5bkx3u4OgIDt5wFAM7dpj59JWq9A3w0IWujABNhq4A6MzQ2Vb06c99HkurGazn8vAEguhLMQOGVO5cNydOnMD88iJmWZN1AsViGclUCgcPHxJQ0OtdWR3cakejKyAFayPDKXhpwuPy6OdqluiPIi6WXNjuxmtI9fTc4oL2Xyrdr59liYjXiuBeLJfh8vjUg856eoIZHjUJ9aoGAIUIeO0qtg2m8It3/pxpx2xWEHC8vBn6Voao94AmoEfcHpw5/iy+fs99yC0top/6mVZTOpdIjKWrFAKsY1ODUWuhXqXeBKiVG6jSHbKUQSjo7u4DuUaWiqjSvrXdEqCTdiebw4yY92+9UNCQJicn1zid3ZKACRZZ+2Z3SUDngwJ6dLrqfH6PFsuc4ObzuNWhw1Ih1zezcp7XtDRmaYTJAkcMSz1vC2l5Blhuc0wE2ANPxogMJINgnjMcf7vvwPW4/tBh+QlQ2EnRHxObSo36lI6ZdMi5DeWa1qENSnZCtzWQutz3X+kZ+k8VoMuK0urx6r5wq21NVLpq5IbSsIdL6N+KAKx2tpcZ0El52zVn2+yAr02exjR9aZuaMh2rUKlIgcqw5/gTT+Br939FQxUI6C6mRM2GQJ9ToKhylgOYJZIhoMuggapyu9/TBSN+UgZvvkcimBuC2Q8PNU65ImDz+tmsgT1oQ2I2iVHM6EyqpO3NJOMZ9rWrBY0qVNM+JcCoWUGBywmfl5OVvGoD4gbiRuKDB0atRhtIB7z+EMKRhGrmgUhMgyL4NZfHi3jMjMesVcsC8kalpH+zx55tQ5w05ZRBiTGXoC0qnaj4OzyQLszPo0gjkbExvOWOd2Jsz26BfJujL63RjlfK0K8mauzN0LcCOjP0YDyKJ55+Cvff/xVMnz+P4WSfKPfC6hpauQL6fQEEXR4FnTWOzuTaCAUE7LyfiWRK904Mhd+PfLagzJIMDbN51n45wYoBnNFRmKE2XPUsl1BzwDo6r4kAr2KMfcTkOD2YmDqgTgW/7ES9cvVjVk/b3XA0iqXMCvYdOYT9hw4Dfg/WabPLteQ1wRotRK8E6D5fUEI7ZuiFckVOcSyt7JjcbfQY/iAmJiZEi2dy68qkLy7M4dSpM9g5NaXMkQBOgOeaW5pdNIN7uFZ8LsSiQXTaDWv8bhDFUlntT/RrSKT6UK40lJlraEi7jVqtLmEo978Oda9bc9M5PIQDQaj9OH3urMZ59g+k1Q46MTokrYqjVUcqFsIvfuC9GBkcQKNagJ9lqI7xc7/U42olm6tR7pv6qLe4iRHQXcw6cznc8/nPIzM7i4F4HLV8VnuOIrRhBj+xGLz+oNwAWzVSpx60a22thXJuBT4v/QDY9NqWToYtjvJjF7vXNELaZlOT8nKFIlbWsxJx0pgpXyzoPlL05uHEFhq+1Nkrz3a5DtbWqujro2dEXBZO1UoNbUcHQQpdfV743R4U8wUBPrP3of4BiWSzmRyWVxZlbU3TpEQ0oUlzbOHlmuaDgSfPKNb0+fssJ/LMoCkNvf0ZzNCPnkxFqn8Q0XjCMAwMulkWs7QhPAdsit0GdJuC75Zyt9h5/7RQ7lekHy/1zRfZD9uS4S2dHD1uaD+2DN0GdH40hpvMwzer3G1Pd4193FSrMuII21jkUoIo++ba7/vSoinTqnG5hxkkwpqmS/XsjYXoRKWQR5SK0PV12XquLi8is7KqdrPi+hpmL1yAz8WsvIVOqyHbTlLzBC5+zsiUUTf1AYZGNwYybq9pC+Ol4N+lop10LEGOD9vnWE5i5ULXClR1X2uQgk3b8z27XMyADHjr+1T2WmYMrLHY41XtxU96T6UFj1stJiaTZYsVN5Opp/GQoBnEwMA2eP2kywjmcXgt+0l+ze3h6NMC2lSxNxvKPNr1Ckq5daxx4lZ2DalwWF8318QAOsFd2UKzgXy1ikK9jqnrr8cd778TznQKq0tLcHGyGWltmtZc4XEtgK4DTZLajQydugNm6ByA8uQzT3cz9G3pfvWdE9DnXjiNsWgcYTI3bnYHNFQ3p/UlTXTYdpQeGDBWnxEjdKuWqurbbjeNEQ9rvzT44eskSDNzJKDztRQKZkKdauccYMNDmbQrjXk8LvhCMey+/gY02nSSM6NYecjm1jKap00NBLNcqokPHDmK/slJXdcCSydeUxLoWu1eRhTn8fiRKxXxyc/8tWrWM3PzWFzNyFiG93awf1AiNtbJ46kkhgZHcGFuBt/61oMYGBoC25QYENOjnlRuPpMzbVMdaOJXwOtCOOjTjHW+72qtrl5+Zl5cfx24NX2NGTy1BqyPswRCSn94oF8ZOKljKqkJ6LlcQW52nLJHMyTal6ZTcbSqRQScQNjnwp3vexf27d2NRjkPd7v5EwN0+uozFKS51L1/83mcP/k8+kIhtColGS41Oy30jwwjnEiqTZCdHZ2WEy6nF86OW7MW6pWi2vF4njCR6HSYMJiyTKPJ0acOZOllQDMoZtBOt3wCqmx9s9YcjYEKMubxqROF3RVsP8vSx4LTFL2mvZImYNSc8Fxq1c1siHF2MzQaCg6l4pdrYBCpRB+i0QgW5hbkMEkDonDElJZs33i5V7oMIymvBXpPkB0IhmRQQ8vloeERjevdc90+aSiiyZT2RkUagYoGS3Gfvgro1iH4SgR0HcK2l7ulIrfRfAPUf1yAfmVRA0GMr0dmHqK4I1Js59bWsHDhAmrra8gszqPAml8+i9waa55N9ZK72b9dqohups2rhpxIFNfR4qfnNGvBVKPaEaeEGDLPp0e6EZDI5FUUu2nxs7N6fmy0zdxx9ozyYRs/2Fk76XWCM7MZZkaMnu33JNEQn7vDzMe0qjHzYT2LVD6HJ3ADy5WONWKqpK3Ais/h8gQQDvYhEEkgFk8qO3f7OE7VC5ebPeweuYgxwGnRkKZZZR+fsvQqPd7LBXQqVQP09IeWgYWJvlUzpugwEMD04iL2Hj6MN95+O/zxONbKJTQcLoGFgoAf8WG6JKwuhct4uTedUIZOUdz5s2cxPjCI/VN7UM0VcPrJp5H2eBD1m/nQsohlNqmB66xVdhCPJ5SlRuNJAVaz1jTjX2mpGgyg4zCe3Pa905S2WEwCPdYvyU3Zvei6t3UzHIN++6yfeyNpDI9Naq2try6iI/dAh4COAjpmYCxN0HDmyK23ouNxY71YlO859xjrnVfK0AnoPDg/+md/gUg8gbVsDucuzgjQTYBRl1GMzGMG+1U7XVpbxcMPPyoLXKqXuXfm5xflxZ5dMaYmvG+RkA/NWhkD6SRC0ZiuAeuobEUkoJyZnv7/2XvvIDnP+87z1zlOT84BwAwySDCTYBJJUVS0bMvhrHXa1V3d1f1zVXt1/1y+dd69Xe/au+XdPct75yivZFtUpihRgQkMAAgQIHIczAwweaanu6dz99Xn+7zvYDAEQFo0LdnrrkINJvbbbz/P80vfYLEoCmgxgaFI8BCQcQlNTB2P1dyK/ApW8iWh23Ghk+Tu8JA6HJ2trZZKRq2UW7K2dMKC9bJ98iMfsocevN8C1bLzRX8fK/RbtdwJ6Ol4wuqVor3wzWft0MsvWaBUthYkXaExNhtqP6OLnsy0Y35sVo9YNJKwcJCRAeDGksZYtUrJmozPAMA20CtwMsHJVEJzbIxRZHOsdcqaKgrIifS0HN3qNe1/1hwtex7sfwEOUYIrFLSWeC+5v9x75F4ZGSH+5Ms9o0LHedWR6ZCeAmsbTATvOUwPZuTQ4rSW4dHXYHWkJUbDdSJchBAN5w7uigT4dGtGINuhkREb3rRZGIxOAntLSt0ZeS7cpAL3j4a/qy339QXJ+m7DTY+8DQHdH+WuN2fR3/EqdCCF70uFvnaxXsvdD+gbhWX+tgM6C5LFTJDh/1wnLdOLFy9Kgz07OWEVeMXoLIeDrsVuGJfEVJUilMKsSRKTCuhuls5hyIKtQu2ouIBK4KRiZnPpsCTzpnr0ZuEKxN4Mqlou6+diSQ67ay15H//ut+ipzlkUtNe5fp8zLD8xgcpqqgScOcuK1WsNVTdqA4fQF8cPuWaBoPt9XKzYcFSbtNlXi0FLJNss3ZKRjjTazDh4Baki0CynRYYFaz6ryryUW7RmpWRhdOhDIZu6eNGajALKVBkcWU6tSkhmWmqhkJ2fnLRHPvyU3bXvQWuCsIdfWyzrOq8zcvhrBvb1AkVU6OrVeOYsJFQcFKu1ir30yn574YXnbX52VgF919g2odwnTp625tKStSZjlkykrREEC+mkOmlplrC8DEfUeWnv7BZiONAIKPhB56Ebw2jCBxmq5Z50AR2mBK1z1gyBSZgDT2+A+9re3mqdPYNWCCRs+449WmOAMCv5vEXDziyHeSpUsCtzM7b7jjvtsaeesmAqKTEa5uBVAJSMCZy9gPu4QVgmFIrqPvyL3/4dOaxx4CIsg5Y7yS0VGC11DvpQLCIkNh2Ks2fPqzLcvnOHXt/y8opQ/RMXLuuAZ4be09VmxXzWOtpa9H4zwsm0tgnUx9+5ODkpd7lkS8YsEJQ4CsAwiRoFwwoIJIvk/AR0QFwzc4tKVHbu3K17Wce2NxqUD/hAT7sVluftkX332Uc/9CFLRQPve0C/FShOFToJe7VkU2fP2Xe/8XWbuXjB+pHA5evIuqbS1qo5eodB/grU0aFPWyToaINO7IXOX5Wy2RrVktWrJe25Zr1sqWTCczHD9rYsRTZGJnTXKCqWF+att9vRVgm64C54L3mvEIE6dOiQ9hkBm/Ui/EbVzdoB2ZWhqSYdbkPYGk9aupDDwa2gNe/T3OgiyDDKo/EZaofloiXj+E5EHfuiyplEs8H5eHDuSJfEIhoR4Oi2bds227PnNhvYPGI5zkrP1GX99veD1N91UNyPXkBfB2IDJOT7tkJj4CFN4HW0Nb0AP6jfQCluY9u9AXBsnY+z/tYGPrK+L+DP2+1bae2sf/ijBR3uSBWHw7ZayMlZLJVJ2/TEhL34/AtC9sYCAetCWnMVeVZaYRTn8MBDCuZU6wBGkFZEMAXaGgGZ1hYzL1XmoYjjjVZqEiRRpaaKHCCUmyMryHuAtmsAE9pgTllJkrA+HS3s5vtsLlGgaGN6qGgFdm9uT/ZOEoE4C9U9f5fNSoUeiaMaRXvdzdY4MbE7ZR6M1zTgI6pj2oCxSJuFImTrtHBNdpa05SUqEYpKOhbxmnCgboXsgs1fnbTswpwqyDj2r0sLYgBgBAHS3TdpoIVNy7oUMJtdWrZP/zf/xDbv2WMFjGESCXlg0xUgEfhBH2sKVCQg0jh39qn+g0q7UC3bM8990/bv3y/g3khfn40hltMM2PKVKZs7c846kylxd1krmudZ08o1xillK1dr0tfu6ulRa5r7O7/klNFQVWPOTRVKG5GqhSDU1pLR+720uKivif9fqWgmz/vEWoPb3903bCM79qISbCuY6yAbm4hpFHT5wlmbm5tRYnh1ftb23HmXAno002Z1teszApIFIKKvC+gKEF61Ixe9ak2uZr/9u//WevoH1PZ98eVXZJtJ96G0WlbVpXarh/0Y3bbVTp4+Yy+99JLm6HyfihD5VxzVkAkFFIjWfTRYt3giIjVFJz/qdZm0/ptai2gRgMwGCEqrGI4yhz3rPhEJ2+nTpwXC2nvHHRaMRJVsg/1IJOPah8zquX/M0memxu3O2/bYp37849bRkrBQrfiOFfq1I+LtjIpGo7nBj3qjP/W1zyWURED1zkHuO65y0QB86qp960tfspOHDtpAd5c6LQg3tbZ3WntXl8VaOqzeCFijSYWesnAo7hzxGjWnO8HZUy1LAQ/RnEatbMFmQ/tMdrO1usYvkqBNpjU+AZxLp4z7yAgIJUrfzztXKGpsM7Z1u83MXLXp6Vl1A1Hgw9oXlPzMwqJNLywpkSfo+/gaYXxEsaza/PysMBYEdhKG+TnHTOBcak2mrFYuSGOBihwGA2dXLldQcYFsLImFOn4eaJK9xRhQznv9PbbvqScV0BkJ+sFPo0WNH5zNq3O5Xue+5ouYIZqkue016tZ1seDd0Nb8xbHeHnXdH/EL1fUx7m3/v4lfO39aSqAbfN7Xf/42v3f9tCtO+AgYkS7s2/3ifSrzhgp90fNDX3/h7oDYECipuuRs5CzvdBO54DXu9Douuhd43d/wTVhcML4Ouo8RgCdC41f0Mm0RUM4T0vDQ80ocmq5a9RMJQHd1VchlgZJAbmKcQZu8UlzVmw2diWrILGxXLpyzg6++LrQz19+RTlkE/rGHOKclLpBM0ymd8UCggUxVwTLgjBQc8rypjFeBi+sFuVp1XO9KoyK0Jzap3Cs3Twddj0qYA7s47nlI1T4VukB63t/Wz3szcgXt1Zw2MkGen1H1zwgBbmip4lrxcjni/rhDy21Kdx3d/f3W1T2ozL7RdLQlRFFi8bQkPq3pz+dRuyOLhzNdVnuYOV9/b58N9ncLwLRaWLH5mWmbvjpl2YUZi9ZLtrIwa6FGUDgEOg9tHV2am87lcza7krUHP/S4PfHRj1r34KAQzFJaC0XUsvZNem4W1N9pho4ePO9FDHlKTGEqziaS9wgu9/TivD39zFfswKHXrVDI2/bRLfqHUlcqELT9X3vGdo5sEviKrgU0Kd7DdCKp10BABoSEjvXmbWNm4YgtLWdFc0OMJ5PKyBu7Ui4rGSSYo+BVXi27Lg50PlHUYDbUJKKUasnY4NCQ+P5dQ1vkNFZDEyAetUa5aFMXz9vMlcu6l4CkEIJJd7Tbwx/8oA3t2iMBmkaYhLKhgA746dph6Ad0b/9CF6w27S+e/pKtrJZsOV+06ZlZZ80Zi9vg4LCqO/TYsZGluyAzmnrVXn31VfHeH3roISXpF8Yv25mz53R4wzlmXxRLeWtJx214aEAg0+X5OaeidyehdgAAIABJREFUF42pQwEFkIO9JIYHgR2uNbiShuhLJMp0IUgUnnrqKXmz83sTly85VsHcrObAPZ0dkhqOR8KilX7mH/8T621LWiM/b5GmQ0oLwOaN+NS9gmYl+VVHj3XUHy+oIxmrlgxfd1xoYU02fOQ99QuKG33kGrE2Hejttrdef82+89WvmFWKFkWAKko1m7ZYIunYIy203aNKmpuhqJKdVEvcSa02asIL0NGh6i6u0qkJWSTgzGdA/LPGWEt+oIuB+xA2o2LVEuBDNA4cw4b3iHYtow3GdxxnFByoS3KLNApBmbBQVvLKvBtzFkZOnD1Sk4xGlIxOjF/Wc27ZvFlIeHT88aDoaG+3kaFBdb7oWiH9zPiGLiKvaXaa+XtNyQB7C70LEn6/wkc0adMde2znXXvVkeH5hMrnzA9QXFSFZXGdyGsOcbyf6m4gs4v0sje1u1Hw3RjXrj9nHOPJPdY7r1/7KeeV4H//7aeUtAxu4tfu+7pToPLX/Y++zzsfcaf0de1v/rGhgoUEkILSWbb7mLVrI0tea+DdB/Rrcq5rPXsFdJqv14vL6HBZC763COiSWPU2HC8YahSfy4HLBXTm0C4R8Galwg+7jcd+LNQqliBTDwRVJTYqCFHEZBoCKMfiSatenrC3jhy1U28ds+nJKfGBE9G4pREdyQGs8UAZeu8cf9wHndEudWYDThxGwVZWpFTkbjGo7V3D/9uhy/mcjUVmRUXiQGthvRFaYGgt08oNhyyD6ETI1NqmgvMPZiUWnmUrYC2+jjY6YBuAWw5gF7R4Iq25GlaT3BMWiJ7Lm2MX8mWBjdo6++TiFAxFLRRLygAC+1SqRTY/z68DsRFwylOepSpcVVptyXjMujrbLYHlqdcODjYrtjJz2RauTCqQYvFYWCkITY+kaTHQsI6hIXvggx+wHXv3CkVOK1bKd8GwsvhE6pr0642C+jsGdHMzaQhVfkDn3tBhiKSTdnFq3L7+rW8IGFcqF2x0yybbtmWz5v5tobhdOHDElqauKBnk9YF4oCbQMQ/oqNGQlraFYza0acTSnd22tJK1LHPscNQ62jrluFYtVjQ37wC7gHOeH9DzJadBUKvr/SeIIoEKWKirr98aQdzqkhaoVSw7O23ZuatWWlm2ci5rq4WsdpakX8Mxu/8Dj9n2+x9Q16AE/5SxRpAQeeOAzv6p1JrqJP2H//hZKyDhKbvVkM3PL4rzvHnLmA7h2ZmrSrSiIUeDgr1y9OhRGxrepIS1v2/Y3jzxlroJJCPnL05YV3eHLWXnFSs7Wh3/mvEL9zCdwv4zrL9ZbzStXDfdgyL7hBcVglkStFQsbsePH7dLF87bxz72MRsZGtD6uzpxWaOKYj6vyq8D9zUS7IRjbfzsz/yUbd8yaMH8nIUbTpxoY0BXUi59c9euW3OGZE5N3UBBUQYTc+1su67g8DAtN0s23d8F6NawRDhoK7PT9sK3nrWzx45aZyqp1ybtiljcki3tFsdsJRy3Gjz7aEJsCiX9mLQQxEhywLuQsDG+whwoFtdogtEfLBfn/FjTPiUJSMWdba8wK94/n5a7PpjpPPHosBQFcniEbplss4Zn7LJacY5rFBz4FCCExV5C6pruG4l9d2eXLS0s2Mmjb6mTQvV++57bdI4cPHBAegabNg3bYF+/VWtlmcOMj1/SubRz53br6uxU8OeshqNfT8Ssf8sWCdJs2rLZ+gYHBZQDgMw+AysiM6tAUAGes5B4A+aFs9BKtbcF9JtV1Td6Hzmnb/zwTH1uEdD94v5WKCAF2Q0GZGvjab7nG8XfcpG5b17XpdDndc8P3l3Bj0RAD7IwPQAdAVrSghxgXuXut9SRHnT7x23QkNGKQDYzaDXPB5zvJTAFCAWsVkKatGCrKzm7cPacFuCcp/BFwFeCUClZgmyn7oRbmAFtbO1oE4iK5viXkj31uOK6kIijYSjz9WblQpHWm1aplS2WSFHc6HAD1KI5ephskww6aDHvI9U1qmQ+XWOtcyH9YzJtj+cpXWcn8gAQBZc0tbRIFhoNHchC2qMCJppQXdaMaaRWM+0WjiatEcBYJCoNci0CQ+MZf3dEHpxABV0OhHaW5udtcmJcwaWnq9N6utp1L4QziIWtvDxnsxPjVlmt2OL8vGWXVqzSqFuxXreW3i578pOftP6tmy3e2mqLuaxm1J0AzQIhAXiEiL3FYn43AZ1fjzbDqmZILJyIUFTSlG+dOWHf/N637MTJk1arl21sdLONjgxr1t4RS1l4pWjf/OLT1tfdY709XVYrFkU9o8ND5crfolLPFkri1A5v2WrL+ZzNzM3pvW1ro80Y1yGsrk9Lm+4lKG8J+hRKAi/BI4anCzWQqhXNeEYgBNko7cjVgi1MT0mcpFHOWxPRDoBSJI+Bps2u5O3uB/fZgx/7uEBR2dWSRZMJMR5uFdBLFScd+hu/+S9Em+I6Mm2ddvHiuGQ4e3r7ZYvKWIpKuVoq6rAn7J85c0YcctqfmzdttYnpK9bW3mWxeNwOHT4md79qnTEPDmMBa8+0WIaZb3FVQZ52K5gO+hLFct1ycnIrKaCHY0lVqPnlJT0P6H8q9FgkpOqOAEa1tjA7K9U4WvMaVbRmFJiefOKD9uRj+6y5PG3hZnFNPtqnmfnqhusDupJ1LsyzfPYr9B80oEvLod60TDptxeyyHOHeOnjAnv3y05ZmLBJ0XSMAgXQ64ql2C7DnwjGLJFLqUJXr4C6wRa47y+JSyaKM3+h81qrqdBDQqczBR6iD0GxYrVwVCh7shU8dVjHh6VX4Iz6dI+va1eKoe0JRETAzsbRFSO7jSPRgo+oEoWSX7AvIrK5qfaMOOLZli5KMc6dO2xtvHLSDBw/Y6OioZIFhapw9e9YmJsYlj93X32NbR8dsYuKyXTh/3vL5Fe19EkiNQsslm5qbs0xHu42MbJJc8PDIiPX092kcx/pAy150YDqhkgm/xpYiWQrUnKXw+iDpHycbA+CNjhmvEXuDb/3tBHTfXOxmR+D6McT61+X+D8vFEzH7UQrojq/uKu5rFbrv0OPQ8DcK6LwggjfgIbK1JOYApbKNXzhvk5fGrZDP2dSly6raa7Sf+Xk2WKAptSaqiSQLxVNiU2CWnrmHSvfmnWSGqGJJ29prs7OoCZQxVKGYqTFzjkd02GkjMA7goIs5wRf6Xy6oO19idTUo8PEDZsO5PopMGnyhGD5ipiEXJWbhAWZqdWW+8i1m08WSzrmNpKNRF0iHzcnrpMJnzksSCngrlenQQaqqrd5QO97vOOhQk3RrQ61jSXbR6iqX1P6cnZ6SMl47hhxRh/QPB6qWCYcViBrluhVWcrayklfAq4SCNnb7bvuxX/5lK9dKVmTnRJwlo2RzMTWJwEV/m0PydWv7nQJ6BS1SL6CzuPlUSVgoItnMN946ooB++swZHElt+7Yx2zw0qPe+PZq03QMj9u0vfU2VRCIWsRZMaGJRJW4EKFU7gaDmjXRIRrfvEup8enZWPHT4/bQ1OfA4YNoycNADmgk7XENF64bXmUqn5VCFvGxre7ulUxlhFyYnJmxlflZVXrhetfzSvJgEdIVWy6sKgOenJm3vA/fbJ37u01YPhmwumxN6uFpx7eYbtdwJOKulqrV399iv/tpvqsvA6yCgX7p02Tp7eoV0pqJi+H316pReBzNW2rvgTC6NT8gWNZFusVUBGdN27uIl7UjW8Ep+yTra25RIcu/6urqVDOVzWXVimJWii5DNF20Zm1SAXQBQvX2CcyHyr60tGXviiSfU/aGlm4xHFeAW5+b0NwhurHFkVXlv7rrjTvvFT3/KmiszFq4jmesqIT8hZu8R+PxiYc19SaYNTkbzvQf0oLjh4Afqxby1taQtd2XKvv/sN23q4jkr53IKgjwXOvWJdKsFYwm9D8jccg+oPCUHjW86IEf2BmcFbTvAmWUCuXe9QedMpooeTnuDkVhZeAa/o8ia81Ulr7WTvepNFFgnM03SHwjHLCsjphbN0AmcJOMC0Xr3UsWTJ17E7wz09NpQ/4CuD3nbw28etBMnjus5d+7YoY+vvfaKLHQZjfDejW4aUev+lf0va7SCWQ9JGklHT2eXpIJnFxY0l79971674+67NPsH1CedfzqSUGNZdRKpca1yJe6ci97jr99yd4XXjR8eFZpWjisl3/ZjfxMV+jsF9JsFevdafxQDOge61xVzmy/gaAwozK0b4/sBncrc3V43l4Dz2ZJOCk05f+WqvXXsmJ07fdoK+byqBoIUqGuqNwRhCNjMyMMop6GdjF+vBySSBjitam+xcGBRRfqzNSosZkFIfUpVKRLWYUvQZk4WjTEPd1U47Xla/mSWOmRCTohGmaZvw1ivWzqW0qwaDidAN+KeNNuxQwT9TqVJx6KJaExRP8eGBmRCWwzeONfFLB6YA5rO2qwCJzX0f0BIzQBVQosELshySQwqBKuqc1+LQlPjsIBKIzoKQb2ue1jMLdvM1Umbm52WuEe6JaFEqlEqWls8agXQ3I2AAG4ogs0sLSig3/XwPnvwxz9pq8W8rTYb4p3TGWFWSwLB7J/E4r1U6FWwwwAacU5DktfTGpd7VShgr7950L7x7Wfs3PnzlkzFbPeuHbZpcEBAvpZwzD5474O2dGXavvD5z9v89FW141kXrBdVLZ4P9vxyVglU/9BmK1RKmqMDbCOR471AGpPkqC3TrtYpbnS8VnjXBCDaNJn2NjmrtbRCB0rK4Y77fmVi0nLL80ouw82a+P2lYk7VKqDHUr1qp8fH7Y4H99lP//wvWD0asflcQdajzDIdYNQHp16bobNui2VMYKL2W//8X0oJkICOrC9mKwR0kOWg3FPJpE1PX1GXZmiwX+OQ8+fP2v79r9rd99xn7V3ddnV6Vkns5NVpy2TaLJvP2sXxC7Z921YFc6h3fT09loxELA+1rdlUNbacL8gWtUArmU5UNCZjGq65WFi1g6+/ZrFIxB577DGNoOD589pp37LboTmRJPBohzpYq0nB7L//zC9aqpm3YL24hnmhG+aqUs9/wJudX2Pd+Jq54IGYoZNQ/2Atd4JxIxBR9dySjFqgUrZ4s2FzE5ft2a992SYvXFDXhxwCx0JYJZwTxtguiKdDTAkSADWumY6QbJiZNTNGikfVrUhEYx5gzcn1QmdkbQHilaCTD4Lk/FpXjQvn443r/IDvU15VQGEqEclI5El7SD4T7tx1o8PGGl6Ic4F/nBG+eFJLS9I6ezI2eXVSuIe2TIvm5ZyZL7zwgr384gsauezYNma33367/DJOnTplb731ll7vYP+AbRvZrGKL5A25Y/j06MIjHbtj9y676+571dkkHkhCm5GEsBFO9wOFRx43a7P7WKibBcZ3qtA1m/khBnT/dd24sGnozPNLoh+Jlrs/5AeI4dDuuPO4kO233d1nIeeIBoLeO8DCUNFiEbNqzSbOnLEXvv89u3DuoubJVNAAinq7utW6rBVpU1cdTSrQtGaN9hSbwWV6vkqb5lAewpLroR1GUKTaoCLSfDEIRQeaWk0a27Su0fwWstzLpgnyaCYzr6KC5iBUoKWV5m0YMplkJC5TBIIu4BZeqVCvUTikQVV4tOgB3SEYAcCIr9PmFTUsiOlLzBKexaM6ECHmeg4YRxAiC0UAhaAOQpZgQrLCrHJpfknXlQK4Q5AJhUUlKmSz4gj3dLRbNGi2MD9t504ft8X5GYvHQjqAqd5boaGVQeRyrSXRvaYX5qwYMHvgiQ/Y3oceNEvGFOCRIOX9I1CGvFk9r/O9BPRawFU0wXpADlYEdt4HgGRUG88feNm+9Z1v2fjkhLW3phXQh3p6rFzIW1ssaR9++DHr6O23P/29f2+vvvyygn2E950KKuTEYpKplHNCq9cs3dbuUdpqktAUQDIACruqWToKauApqEhIMkGHY33J90gAqJZptWJzy4ionC9pTFQtrwpQll9ekM83VCYO7qo1LFcu2sTMjN39yMP2sZ/6lDWh/ZWroiDCi79VQLdgREH83/zOv7O2rl613Du7+8Qrx4N8OZu1rVu3KojPTfPeRkQrQq8fp79nnnlWFdHHPvYJO3HmvEYFdI1Onjpj45PjOky279imVngRKVoMbjItWg/sEdYWbVOCeo0glUprVEASxGG7tDCvWT1VJp2Anq5uPS9ObkJae05wuPgJRxJzDA5aup/5xZ+zLV0JC9WdX4E6FesCOgccfuTuPHYJjzsYqXg9xsx7DOgWcZS+rvaMFbOL1hYnsQ/a97/8VTv2xgFpWpDgsV8BHEpKGHlpsvRg1FrbOpXscF1doOFjMQ+MWdVZU1jNryldSj8dAZhKUWMysBoAEde32VXlr/NH8FvufJT2hDfWUyXfDFq6vccqVfA/dV0DQZ3CymGEauo++EIymlk3m07vAjOdWNhi6Yh19baruuaMbO/pxhXKJk+cEKjyzMlTasGTqOzYuc1aSSYnx+3qlRlhLXJzc7Z7+07N0Hn+i+OXbfzyZc3L2SePf/BDmq2jOBduazVjzo9aIkVaLCp8yno/iI2t9/X34kZB/Z0qdAmlvY8BnWLy3T7WB3V/Havw8k7QH4mATkBVhuWh2/k/VDYqdXWhvRvKhr8+sAcswkaxgJ07eFAUm8nL49o4OlBEKSmIXganEylE/gYHMG2OSgld4VWLxEDJOycsMm0ePm2MDBA/cAKz6GKeraCvakSzt2doSC1E11a/ZjTDocfPE2zgXyY8O0M2i7JoIWpDViu6rNdp4DfVKoaGhqgLZw4UEPHjmZ1XAP9QOaJGFxNgsFCuatbExlabjDvmJQBCewv562wQ84WCgnl3d682Nlmx5nZUkI2mENp4uTNfXgS5Oj1tPZ2t1pKMi2t7ZeKSXR4/a4XcsgRkaHF3oPhGElZ3fGsuej67ZKvWtAeefMzuefwxq0aCRh+EAMtBznvC7Ivre68BHeChqo56QGBHBfRoRO8Jh8LXv/NNe3H/iza3uGAdna22Y8sWJSkYsvS2ddjD9+yzzk1b7OQLL9oXv/B5K6PMBm8XLfxwRJvFjVCCDiwE5iEaU1Cj2yJxHE/BD2okhzYURqRS+RklZMGwuNjdPT3W1uFoPBzCZNelbN7iiH+UiqIEEdAb0B8bzooV683F/IplV4t2/xOP2b7HH7d6NGxwHBrNkBIZKs2bVejhaELKcH/8J5+zSiNgq5WqtOMZjbz86muqrO699167a+/tNjExoe4Mtrt0W0hKXtr/sp05e94++cmfsPnlnA0MDaurcvjIUdv/2n4bHhmwgYE+B4KqVGQtG4+GrSXl8AfcG5gYAK5I0KPJlNzCwDjwOHXiuGyJScBxZxseHNRMnfk7Ae3sqVNuhi4Nhbj2Cih8ulo//WNP2cN7t1mgtuqei10ihDf7hWr12mHp359rHz1J6jVzm/UB/1rHY33beuPBq30fS1luJW9JfB0aFYs1kURN2MKlS/b6/pcExJUjIna76bQ6G5JpZs0GI9ba3qORBA+CuaObkqS6c4gCwalPugTI8cgZs7gAnWIO7kktu+rdAXP9QMY99AsWP6hLB4AKHaZDNOmomv7veO17BXxPU8KXnxaQDtYESpOy1q1ZI1QVhon3hrVPl4H3h+Qk0dVlZw4esqPH3rSDBw9KuGt4eJNt2bJJ5xgJ7Nljb2n8xT3BQnjv3r0CjUKbPHDokBLhgaFB275jh0GnxAeA5/JHmlTtfkFwozn6e63Qf9gBXUF6A4372ucN10n9kQ/oiucO/c4NlXAXCw2uMVvaq9Bj9YZdOnLUvvuNr9n5s+fUOmQmgwYxxgJdXZ0uu1xDgVbcbNjzB24GCYgFJ7RQdrNYFi2HSVdPtxYmHtLcVEwI5GPddK0xOMloFS+torPsqnyCNVkjlCwCNnxuMlcJvSgzv4Y+J/jjXFTOOwc0NorPA5bdoEelYzOxmXmweAWk86pxqFAcKhGUuKj8hWL1Zl6egA2tKQIo8poonMUicbUwOSRojfF6MRsRbSuR1IwMus083NXJCQs1atbZmraOTMpq1VUF9cnLF2w1n7MYdqse2hShC/4eNJOlQs5V6E89bvf/5E/Kxxr99tbODh3kK7Sva6iltbznljsBXTgAPC/EaXegQNDciMr8xZf/yl4/fEB6050drbZlcNC6aW3iJd0/ZHfsucN6OrqsXirbH/2nP7CjBw9Yf3eXNgptZI0hGjXN7ngw02OWjl41oB6ZuPgBPeUCerlUFT2POSk8Z9ryrW1d1tuPnnWn3kOxFEgy6w2bvnzZsksLqm5JlLLLC0pGwSqQDM6Beg+Y7aPjcd99omo2wiEFymggdsuAjgEM6/OZb37bzo9P2tTMrG3aslWgzKe/8lUlYU888Zh94OFH7OzZ07YwPyuQk7yFgkEB5Q6/edS6e/oE7IKuduHSuHS5v/HMMxaNMUrI2K7tO7SWpiYn1QaGfkbyRlJAAlCFOsW7AyYEzEfEjZLOnz5lk5cntL/vuOMOe/jBB+XupqqzXLE33jhkA/39kp1lL9HRo43PdX/4sYft44/eayE/oDdJuAjoLhjdOKBfo8+CchdeZCOddt3n7xTQLZoU17+yumodrWmrFlYsHgxYsj1jp/a/Ys9+/WtWWi3ovSYpgeboAjcJe9gyrdBBSQqRSoUm2bQoWBw8F/w5NuZKHgOGs0HtcK9XnEpkdKb5gLj1CHfWJUmELz/sB2aN/jzNAZINXwNDhZVYOJ4LGjN1T6GO9eD7SKzhFKxmsZaExkKyQsVfIhyWQh0BnfZ71+CgXsfy1Sv25ptv6qzhe3v27LG+4UE7deCAXbp43o68eUzodwCad95zt+FkCOL+e999XjawAPUGR4btgfv3Sb2Qs4Pz8P1uuf8oBPSN6/OWAX15/181b4QG9GcuPtXB/3x9lupT4H3amv89/SxHoWZZt+bxrUGiqFw9eppm6mtQf4e6jsObpJKl8i6sWufYdpt49TX7vV/7NetJt2izcPDys3oQ0GrO2SzBPNs/RCXH6kAV6JlnizkBjzBJgYLBwcFrpgXOA0MLBdVITAt0YGBQz8WBwly1mUhawlNZ4ucQI+GwRP4yjgAE4jAd7VYsO5EZ+RMHA5ZbQZwjZPmVovSX6R6QKcv1DVMGzzVJqk/dXToYEZaAwuO7qOGGxgxfLVzGAEVMP9zfoFJ3mtvOKIXWGQEdwODw8LDt2L5dr+HK1avW29Oje3ryreO2Y2yrjW7ZbCePHlXFkVuYJ1JagqorEZbc69WpSVtenHWb2MLy/0bqk9efamuzy9NXLN3TbT/zy79g0Y52K4fNKh7NUKMTC1jUm02RkPygLXe9zV6FXis5RDCJBZ0LKsGp2Wn787/6vJ04e1LvdW9Ppyr01njcAtWq7dy6w3q6B6S01dbVaecPH7a/+Nyf2ZXxy9bb0a7WOzNdPwlUK9JT3pN0KeMXcA6+hn+Eyj0sgGOl3nCWrHIX67WB/hFrbW8TiJG1RwW/upK1enHVitmsFXI5iajgUR0KE/Axz3Ee6MfPnrbRPTvtkz/9Kevo77dVhIoCASsUVi0ZzawBRr2F781RnQYCxi9U6F/56jdsIZu38+OXbcvYdlXoJKsn3zpmt912m20b2yohErpcrO/+3h4lqPNzC/bGkTetf2DIRrdtFzCub2DQnv32c3bi1HELBBq2c9d2rWHWKmBTAkQ6lbJK2WmEt3d2WdGz7yWxHICD39dr3/zGM3b10kXLtGYUrGn17969W1UoCTrJ+KVL4wJW9fX0av0icgOoijW9Y/OA/dPP/IJNXTpjwyODEkFJJGJWbziZZ7TG/ZYmIwA99PEaOMenpW+svv3PbzabVQVLZyqEcE7AMGoJWM0YA4ZEJ6pZuNmwE0eP2pGDB+zCmXMaZyHUxF6Fc97V2WuJVKv2LJiL/GpeQlAIYLHHef+isbgSSEZnMvWxpipUkn/uQdCcaqXvE+G31VWBe6h3/6NfyGjfkPzXa9aCjCujHa+ydzTWoACevjCKAieFjc+28caL0CZr/HzMdd0413zbZFwrfedAkgqKpHgmI5dAg3qGPkO1bInWNEAAW1pctompKXkK4AVAZ/S+fQ8IGc3n5y9esMski/WmKnYSAs5rDG7WEpENs3T/dW58L69vw9/MB+TtoLiNXR4JW0mI6uaP9RX2tS7aNZq3vz7Xx9cbxeMbPwNrzZ2C/u8Ell7+SwX09Tdl/YX7F/R+BnQ3O3cBfc3MxaenAfKindwICOhGa475GcpHX/zTP7Mrbx239kRCiGAqA0dZcuht0KF85HAEtcvCpyWn1lVh1VaKBQvFg/LtxaOZ73MA6eY0nIobwhCANFA3olIGaMb3CZpwJJPtnag0qEXLHAr6mqpv7EzDIf0+83UqPAIvVcxqsaTWJLPWdKrNmnXHHae65yHxCGMUFXfBGPRsLqdrYw7LZpecrQVV/VAlah6LuEndte7YlDjDQUPiI9VmbmXZLpw7b53t7vDkPlCBKXO3gC3NL2gut2VoSG33fHbZFmavWq1UsEigbskYgLZVm52etKXFeXe/CiVVpelE2vLFVZubX7RgKi4A1/1PPGqVSMQqIfQ7fOEOgF8BC3uo0b+JgA7Fp1KEwhPVPZUwRiJpE7NXFdCPnzmhe9Pf1207R0ctw/0hIGzdYX2Dm6yQK9iubdtksvGXf/45O3bwoGUAPdZrEjKhXcr6FJ2PakhJYVSMBYwvmKXzvvLUtDEJ6vyf9nYqlRE1jH+0D6GRcS0kHgTw1WUU4sr6x6xVulJSCGNmX7ErszNyQblr3/1236MPWTMSssVCzoI4BDIWCKVuGdBBuTMieOHF/Ta7mLVjJ09Z38CwXb06Y1dmZoXMZoQjMZxyUZX58MiQAg4SyXQYjp88KTDX1m071KGgWj90+Ii9eewoWrt2z713iaZHwO3q6FbAZL2yB1ozGSW5JMaYFiXVds7Y4vKSPf/979pgb68V8wW7euWK3XcjT8Z7AAAgAElEQVT//QJPUX3tf+llAcIy0Pza27XvActR3dEdY/0PdrfbP/3Mz1ugWrB0OuUZ2tDpomIlCXcqWgpkBPK1YH7tEL+Vl/r6M/FG/2eOWw+6cQyccTH89ZGAjkNjw5KppD33la/Ygf2van22wRYo5LT3Olo7pOuOuJP2dLGo10U1Ls+JRMqdQemUMDjSlvBm3QLcEtQrDv/TqDaEFwDsK3+sJmMHQK8Nj9YLPRi6aWjt6+iwxwJVUSQJlHQ0lHDTxGjCLqpbdiFrqBdwHkrFFbMqVO0Qqmk25EcASJTfZx3B+mAOzwM8FOcagZ0zAjAxZzc6FQT5QDJu5VJe18W+9bsQS8vLGlXxO6w7jVCaDSui51CsrAlzERcAT75b2tqNWvI3N/b6OxrQEZa5VUB3b8w1WsT6TOFvokJH7ME3b3dSnh4IwVeb82ba8H5owWHnF0232LNffNq+8oUvWDcuQCG3uGVt2nCgMQXcoNPdJjAmPZGE5aUlbRo2UDqTspGxYUumk9aoO9tKaXQjXhGJa+G0t3dqQaKshGwplTXPRaXd2dttifZOzTMJyq4ZwawVswTXFgO4xMbs6etTRcdz4GnM4c3h39nZY4V8UddDUCCYkxELTEdi4hkh0M5mUXOgCWiUyzmLUgBXcefHzcHJYUqFBTiODgVBmVY0uAKCxrmzp7Qbt2wa0cFK5crslI0MCnXmylXrbM3Y7p27NEfPLszaam5ZJhyRUNPqFZKRWVteWtAYgkqVRKa3p1/mD+cvXLI999xpH/7Jn7BYe8YKiJvAy/cwEeGmC+gRr2Iiw38vFTqHjroTq2UlfmIJwDJIJuUa9rmnv2BvnT6uQ29kAB33MUuDh6hUbMf2XbZjzx22/5XX7M7du23k/vvt9Ne/ap/7wz+0ci5v7emUEhtGEXSHqBgJxDpMA2EFXMw1SNTQeodXDhgPP3rWMV2CTKZdwZwWIu/V4kJWgYo5O8jFWMDkEwBoiG4KFQ6Vcj67YqvlombPTzz1pN3+0D4DRp5VMI9YMxy07ErOWpLQotYbFPnZuqvQy1XYBQn7+jeetSuzC3bq3Hkb27ZTFfrlqStWAhzYlrG+3l5hTVbzeevt7RHdan5xTu/v+MSkzc4v2OjYNhmttGTabG5h0Q4cOmCXLl+0Dzz2iGxX8TffsWOXRaMxm7g8JcMW7DhxV5P7WjhgPf09CrKHjxyyiUvjtn10VPcBcRla7oCjxsbG7Otfe0a0uUceeVT7Ap149jLtdvYe97AtHrHP/Ownbc/YiOULK1avVywUpqoNidGiALTGSnIBHUS7DvGmo4G6DuHNV+CtKnSh3FEn9FTG1FjEAc+xpRXUW5Jpm5uatCOH3rDjbx6xUq5gbbAcwlGJtdSrdRniCBeAe2OppPXF3gRAB6WL84j/cyY458aKfibBvvdm7sAF6FaxjyWgQ0BHnwOhLoBX6H2s+7qj7RYtXC+aNTCGcXQ+fh/6K/tIoyap+mH13JA3BRNL6HIAPZGWrgUi8mmnkEilE9LFcBLAQjToLPLNYGjJY9eLDgNdlvaeTss1SlrPFGKc2SmUKxsNyyEdq/tRdja7cdel4Mzj9aMZr/2DCJj3Ht8oYN/o/ft7XaEvvPgF3Y71Zf76anx9MF8/nPcKfUcz85Ti/GD/7lvuIK+vR6FuDOhUniCIaU8jw0qlTvvnD37/9+3ciRPWGghaAm4lJGNeB1KNPnVD4LeyhT3lN9mi5vOqZpkjD28asmgibNModGVXFAigEbkMuVV8Yd81aDW/qs1EgObrPV1dlmpts1okqKqtyfoS4M0Jv1Ch8YgnWlRVD41sUoV94uRpLV46AsxWKSBArvtyiMyNJFsaj2tzd/Z0q/KhomFzcJixiZdo04KkbrBpUvoaWACyCknBokter2kmilhKV1urxcIBO3f6lKxPB/r71HqH8kZAX5xbVDt/9spVK5eKdufte6UTDf93ZXlexiwgrwFsreZXbGV5STMuEMsLK8vWkmxxR2MoZI8++YTt/sCjtopkLSAafN29jgsBHR31iEQHTC07x2q48WPjmtv4U1AQ6Y4UCyWnFAbDHUW/WNxOX7pgn//SX6jlzmPL8KAq9KQEKaq2Z/cddu/DH7DP/ecvWCoSsU/94s8Lu/HtP/isff/ZZ4WoTQOybG1Ru5Sqk4ON+0tAB39RrRYtV1hRW3k78pVIY87MWTMcsv6BEflAx+IpAeNAvOdzDpGtCj9oFg8HBQpiXMLYo4gY0mreMQZqNesZ6Ld79t1rI2NbrIbaWSQkoByCJMxug4H4LQM6bnDFas0+9+dfsHypapPTM7Z1+y49P4H26OEj1t3VYdvGRtU5OHfmtILJju1bPaU8s8Xssh07+pb1DQ5JoIiDOZZI26uvvWIvvPS87XvoAaGX5+YWrKur29IE/LkFKeCRgFJlsieXlxflkw0+4PUDr1oal7paVZKiJAN6j7ZsUZV+/K2TmqWPjW1VpQavn73LvnXa8gWLBRv2Y489YD/xkQ9pDBSOAPQqWSIZVUAnpEClcw+8wv2Azv85L+jmMFr7QQP69fRaBRbvPMO4hafOL2VtaHDAVpeW7blnv2lHDhySh31na5vGglwF3TGdmZ4oFEBL5up0+BjNcO/Qt0inM8IVUaXys5JT9e7t+vNbbWAP5EYw9EFx6wOesAH1ilT2cLATeMzTxBB1Fe0ODzHPuSf1SEyYwPaQwpCIo5kRb7E66HhPGpzfYVzJ99Gb5znBC2hvymY6ouqcdcBooXtTv3UN9KlIkZ8AoOCwK9BIlIuengPnKgmPSqZI2JLRpBgZheyKkqhbJV7+CvgvokL/0QjoKqtcQF6bnbvP4xEX2Ngs8B9rxYq4t5/97Gft0plz1pPOaIPQkhOFqI46GnaEzvmMJACtYXTGo5GwAiLAOTJi6CUTExet0iirIqe1RQZPgCWgd/f22Eo2b/liScpMsUTCenr65BjEjJAZUrZY0JxT6GfNtWqOWhaNa8N19fSrMo/G4wqcCHX09vbLShDOdq5Y1PyQwErAZ0NwoDIjoyof2bJZlQq8YA5H5ulsPr6HdzQbySFn4Zu7TJpN7MYUTSGnaZm3t7RYKhGxyxfO2eUL51Wxb902Ki4zWe/J46eclrwF7crUlHW1d1hrS1oAOarx7NKi1apFa5KdF1fVvs+V8rZcLEjAJRFL6trGduy07bfttpbubitYzerYZqIoC9eXY9UL6DF5lFK9v7eAjiytVKfyRY+SE7ZQLKrRzbFzp+0LX/pLO3PxrMWiUdu6ecS2bdpkkVrdoo2G3XHXfXbHIx+wb3ztG/bCc8/ZPXfstZ/99D+y1YnL9if/73+yk28esY5UiyhZIN4lLdwwrRMOKNZZNBJwFpDWlAlKIt0mjfc4bnZtndK1L5Ud6h2wXDSacBSfVEYAovn5GSvkshrBsK7ptLCWJQ4UDuq55peXLBAN2o49O2zzjm1rADM47blc0XG11h7XV+h5FOsCQfvyV74uC8+TZ89pjk9wAGCVW87aVaHMGVfUbPziBevsbLe9t9+u9cwhTML6+msHtFa6+wa1NvsHR+zgoQP2ne99S0H4vvv3qerHy5z1WClTwTVcuzxFGzYonjuvvVDI2Wuvv2KdbW1WXMna0EC/1jRSonvvvEuodoCijIPm5uaVeNI5ozKj2+GU1ZqWCDbtnu0j9ks/+1OWyy9JOKhaySugo31OJYneOY+AAjiVuZf0NVwB0AgCpPzBArqLLtey0TU9jXVT+kCtYfFoRJrjoLrfPHDIDh14XYGoLZ2yzpa0hK0IWKxjUVsFWHMYJGRjC9DE5FPeIkYL1SmvnxEgoivrCzBf4tUP6P7YTlWthy/yk2SU9UPNqnN7Y2FTfuM5QBWssVDVMVe8h/QzEGmgQILxgzdEMCL67prmPYlJ2FkKS8VSNN1rCpgaU3hqdrgZ7rn7dtuxZ7f19g2sicW4wBvQayWGr+G5JIWNoA7VkxNWkSET1dQtuOj/RQX0H27L3a/Qbx7QmfmIltSg3Vu1aBgnsoR999lv2fef+44VlpZF/xFdS/xrN6Mkw2QKRMWDyUE6mRRHmKCYTMStvFq0bHbJojGzSDSog7pSq8mNDAAHdn+0kBcXVnSotuNOhXwqLSVf/S0QsJzMM6DDxURFKZcrao23t3VaT1+/9Q0MqcU+NXnFrsxMq8KndclGm7wyJV5u38CADr+lpUXRytBLL5Mh16vWPzgk2sdqoWibt2yytvYOK5dLtryctaWFRVWOuGBxQIO6LuVLa0h4KkDMLZDiFKgtGbGFq1N29vRJtapGt43JvxrREABxHMjwgGm751dyqpwYVSh4Ly1ZuVKwJjK51YqUwAAURtqStmXbVrk40Uob2TxqDdrB5ZJFW9MGY7ZGy53ZMgIbzZDFGtcq9Pca0Bs1Z8QCn1sSkVQN8FMbDTt8/Jj95Ve+aJemxi3T0mLbRzfbpv5+eVYng0G774GHbfOe2216dtH+4D/+B3vpe8/ZI/fcZ3fv3mnT4+M2OzllzRKe0wkpETovc2+kAfOA06ZRsUg0bPPLy3Z1bl66+Xvvvsd6+gcl67q8kpd+PhUxDlsSlAnHxKpAcKdQWBHNkNliJt0q2iDgPg5kFAFnZmdFuVvMLVk8HbetO3fYrtt2WbotY6tQ4iLxWwZ0Wu7M0L/49Ffk0Pb8y/stm1u1zZtHJWXLGObNNw8r8W3JpNXB4bF92zYFmHRLi9b20beOq8U6smmLDnJ+/62TJ+zpL/+lpdNJ+/gnfkKH7YlTpy2VbrNm042eeN0c7lAuWc89PV1y/yKg40gWatSVOLLn6EQ98oHHVH2jcEhHZHZ2znbu3KmAToBBEpTrIqinwgHrigXs537i49bd0y4wXKVcsFjciUjV6ng2OIbIdQG9GbagAnvzPQd0CtM12hDNdsaG60B3JGgNqKWBoLXE4lZZLQrZf+TAYbt47rTFrCIhHubLnA1+QIbGxX2jqyCmQLWmhBsdCc2UYe406mrHM8oIByOaL+C6VmtUpUPht9iRoK6i49/gTHRzCLXmsT81p88BCp9iSB7tjPLQXfBEaTS+5D6CI2k2rIyLJEC8ZsMWJQjjzKMAFI9t2ypqWktrq0Yv6ZZWR6eVd0VYuB8BfPFtz+dsbOdW6+vvlxKhj03iHviVOWtOID1iAM9PzqFRowNAIzW8nra1MbCvy3TXqvi/1y33Hy4obn1A95Su1pzafJ6o4xlH8XX2AnosGpOIyMvPv2CHD72h6pHgVsjhO02rsqIKFflIwFebhoc1E8ST2lVZDafOtpqzLaODVik7BzCyx57uXkkO5nMlCVyUSjXxhwcHhzQ7JMt3fHUyVJexSq0M5bkIbW645GG11DG2oDIdn5yy8+cuqE22bdsOa+/qtKXFrM0szNnI6BYdrKDEC6s5VSC0JLO5vA3hYBVL2IEDr6lKwtyAa+DnlpdWbHFhwWLBiFDAJBBQs9BSZ7Nr7hSJKqBXinmhbtPxsK1mF+386ZMSjxkZGbJ0W5uSjvn5Bbtw9oI6F7R/Z65O29jmLapsaQEXczkFdHdQViU6ky3l7KGnHrOx3TutpavXgYdBu1YrtgJALxGxKrN8T+lufUCPei338nus0EHo8lr9gE57j5Z7vlKx1w4fsr/66tN2Ze6qAsbObaM21N5ptULBMpGoPfzYB61tcJPa5G+8/pr94e//vr352hvWmYra9pER60bPoFp16nugz3V6O6CP5oLRsOVWFvT/pVzOrszOWUtbu+254045qUEXm51bstb2Lmm+h4Kg8GsC8NE2Rfgo0wl3t0WmFx2t7Vq3yHmyHnGHAwgG8C5fLmpeTQ/58aeetJ27d+j5Uq0dtwzoVOMotP3uv/09uZwdOHxEFfrdd9+rdT556aKdOXPKbtu9x8a2jtqrL78kKdqtW0c1giFRJIj4c/RNm0flONffP2gXxi/YH/7x/yeQ1BMf/LACP8kCP7+8nLMM9rhUezXm33PW29ejztCxY2/a6TMnlSylkjG191m/7LfbbturBA1uNm14EmQQzdmVvPYdCTUHO0lsSzRozZV5e+KR++2Djz9qhdVljUBg/wUCHPoE9Nh1AT3YIMD7lfp7DOgB52lAm50aUTN13yWSNnrTNGYBCIfrI52tdgJyImEzZ87b4df326XTx6TxwCMcgsrnAJgEdzp8VOo+SNd93c2kCWY4pNEZCkXDFmN8x8uSSRQcTkR1mlYtVaxGdKeylS0PSYcT1uLrBHlMpZwypKt8he8BYIxQk3Qs3FiV1rvYCh57iFFZIpOWchuiWzAU9t55h40MbxZ+RH/LGydYiIRDrUyr4wRZcfr0sCN4zXQnWSt0c3gIS0DbPuySWwfag7fsofDR6QgijsVI4prewM3wYOsD/d/rgP7eaGsu/6H6Wv+4Nnd3i9E9bkQPcICUNZS774u+TiiDwxMFKuZxAn7li/KZHrv/AWtMT2vRTVy+bOfOndUBkFt2gLNWKs+2Vrtt5y61kS5eOGeHXz9oCzPTElDh+/Va2crFLO4sagWq1RcK2cLCouaGFGDMp7HOpIpFHIbc1jmpya7JoomoFWlFMxf2VMMIwrhpbdq0xU6cOmMzc/M2Mz0nHvJtt90uc5epqasCNm3ftdsSLWlZFJJxQ8XgdeDwtW/fPrW8UFziLjJbZJOT2WaXllXRUO1tHt6kw5lNIdR6uaIOAMjl5fl5q6zmVIklokH5LVMZwCPv7++1zu4e0ap43UfeOOIBDxNyTkOzGdQ7AaZYKuhAoo1Zq1XVNmXc8GO//GnrGEDOtNWKzIhXVy3T0WbBRFyCKBxetHzFlljXcn/7DH29feE1Q0IH+Lq5QSEBnYqW8YVUsDwN92yxaK8ceN2e/vqXbXZxVmCqnVtHrQ+51FxO1LUnnvyIJTq7rVRtWl9Xp10+d85+79/8a9v//RetO5O0jlTKRjdtsrAngeuEZhwlkuqpJZWwSj5vq9iIVquqXBnDwGhItGSkKoeZCR4D4VBMimLZZQCZCa017n1LZ5sT+ajWpYCVy66oe8QZ5SR/mzY7N2PxJH71NRufuGTdvV32+JMftL7RMUllAszyLmyt9ch6lFtf04Ru/z/+z19RIJ6bX7ZNW0bt9r13CwMxMw0/+LDtve12u+vuO+31V15V63vP7p02gIZ63Y0Y5heX7PzFS0pS6W3TSp+6csX+7PN/oufcc9teC0cAB3bp45kz52zz6JiSWJIT1vRW7GcbdfvOd75tlcKKhWMxG+jusB/7+Cd0gD/33HMadWHXCkKeUdPk5JQC+uzcgjpvJBjcL2bpLfGIlRen7e7bd9k//qWft+WlGUzFLRSsWQi8QZ0Rh5NBduePF8jVfncVugXeQ8v9uoDuuUM61Yw1VBH3TxVuE5npsjUrFek3MFYJhgJ2+Pnn7PLFs9r/ACXZtz5P3Om2g69JK6n0gWP8rqiP8NtDToCGf2uV+zq1OOFsPD67X+X6LW8SLcSefFobXVCZX2H44XHbqcgdHbfq7FVp8YdDmm8z67dYxNo7Omxs23a9T1ASlZDB0oCetmaR7fl2e9rwzNfZT5xjnPEIf3GdTg66poKLMSQdB1gl+rjOVdAP0CDk149M/noB3TNgcfqh1/mQu88d4M7Z5l6zD/dtxPn6epW664Kg94nOvVu4rb0b2to1YOfbz0EnZXYNAxdYevmvbqZOf6Pru+5reqEWuTEoTsj49QH9Zn/OXdB1VLk1D/UNaCnPj309UIps1SUQvlqWj2blTWhaoL3TimfO22/96q/Y/MSkbR3ZZI1SxQbUVm/YamFZs/RwkOAdV1W7uDRvi4uLCg79Q4PWkmlVJcS8aKVQEKc8nkgpKw2GGpbHjKRSVSabTKQ18+OwZmZ67uJFu3J1Rq3g2/beqfk5yFXUpQY3Ddu22/fa6dOnhOpEDQmqEAcZ2S7zftC/bEo2IchQ/jYbWZ7E2FEWizY4PGztra1qYwE4OX3yhOaze3buEMgN/3ccmTrbWyW3SEV2ZWpSylxdnlcx/NhLFy7a7MSU46BWK2rDoljmKo2cUPMAoqgsuaZyNGg/+d/91xZhxizwTVMtOQ4OMnrme5pnewHdHatSKNDBQYhvcEXaPWTvQhZe95HOB19fM6/x6DQCOKHihuNVuSjXKzTSl3J5+aCTRPzxn/6JvXHkkC3nliV0snvnNmECSrmcjW0asQceeNA6ewYF4JJTWltGjIB//hu/YW+89pr+9o6xUevv7NL/V5bmLBIISXiGUeLC3IJsWzmQAAwx8mC+V2m61vDw6GZr6+mxBRDrxYp0Cdq6MGfptNZMm4J+tlgVjbFcdG5tsoCt1YUJgN60ms2qIwI4MRrj4EPBLWc7dm63Rz/2UcvTaQq4Qx1UMqwF/o/AD9gP5GdBJP9f/+zXrdEM2sDQZgFAwXx09/Xq0CVhRKFr8+YRBd/XX39dUsJgRvp7e8XQIECTLG7dvk14E0Scnn/x+/bc976r3+3o6rZsrqDnlPFPOGKJVIuwMQR/19Vq2PSVKTt67IiSzkQ8ZqNDQxK1gYqG/vf+1161j3zkI7p+DsMLFy5q7Q8MDiuwMH4g6NFxGR0Zspaw2fzVCfuf/sf/wdKJmFWLeUsnwtaoFClXBZj0H9DLqKmVjHtnTChQXwNV+cHgRhTd9RXe+v9vBG36TBf/OdfONRXynhW0dwDDWU8mojZz4by9dfSYnT9/zlbwRpfxEceJC6yJZEw6EiR49VpVf8d1iGIeVsgJW/mBW9gH7znYiz4y3P8Z5aSenSqBl85iJAJA16k3CgzH7ADDndaMzTPyWV7Rz6VanJGLihd49R09Nrhps41uHdN7wtoDHCw0PNfE3I/n8zjboiZ7M3L/PNBPrGmmu58liPm+3+s/v1nQ9L++MaC/k1IcsMSb+pDLQupaObHR11xdGU/18x2D5U3D343Dr8/9ofuwDqXhrdtrgV3BnvPRA4K/t4DO8YyO9bqn9IOzvymub2+8/VX52Ye/8H13JP9lrn3dd2Tzq3jvT61tPi+go1eua2g4fiJglIunTtln/92/t3ohZ1t6Bmx2atKS4YgLBrVV6+/rss62VlWfAOjmZ6e1YDlkkCFkzo2EZhkt5XJdBhPJVKs2WnE156FlQ9oIzOA3j42qlTQ9Oye+/HJ2RdKGW7fvFOBtcuqqNtTY9h3W0tZmp8+e1RsCN5xKhoMTsQ827eHDh9dEI6jqHECopJ8jY0ZjfGh4WDPipaUFdR5OnTyhoImz2MLcvM1OX1GQRveeDc6hiusRr69/sF/XxOx24sIl+VBLrKBWlUc4UqAcEHCj2WV0B9BFh8/fv3WbfeiXft4aybijDXqVgTY7m5oN7R0uPhPiWvfGyfsK57tuM29cIesPp42bloBOQ5UEg9kagRzd8Fg6KR/6P/3cn9nxk2/JtpGAvmvHViFji/mcHKD27XvIklGUtNCYd9UB79+3n3nG/uyP/9hOHT9jH3zkfrEDQqCC0ZcOmqWpokBgMW8sVC3B2qiVlVwxr8T3vbW9VfoGJTjCOOClW6ylHWZEq4IVgQ5zjFIDlgR0bk+dC54wMr0rKxpryNIWH/lVAhTuWkVbXJpTMvaRn/0pKzYDVoT7LEtedAlqng2vs6cMhWO6F7/yK7+hWT4uViDGQ5G49WCckluRmAedIdYbHSHAmzxo96PcBe4EyhiUS5S+WDdUyPtffUUI/8cff9w6uvrswuVxm5ldVMKJTji2mLTIxfqo1ay1tcUuXxrX/DzQaEhkpa+jw/bs3KVgwPMeOnLYdu3apa4RicChQ2/oWgaHRhRsrs7OaG+uBfR4yJbnrtovfvrnhJHAejYGlqa2KtoqCazixdp829kua93B2yat9L0bvG7iXy+grwckvv18Wx/wNwYbaG3Rumvbs6dnrk5JJ+LS+AXLzi9YpVqSDzyJGtakmCUR5CVNjWEL2hslR3+UoiY2zSFAdU5HAwYIox0+CiAObU3P5vQypG6pQOvqPInSIEoFLVOtdodfooqnICHBI6g76hwzdLN7H3zU2rvcmJL9w+t1KpmeeqZXnTqKM/TV6zVPAMne6vFO8WPj9/86Ad3RDd2Y5N08NlbaSlQ2MLzezd+57me8JO9t554P1PTGCegc3PDhsSp+5AK6nwj4VqrvOqA3mBUxmnGgCbbo+oBOe6u2ump/9B8/a4df3S/Uchft+JYWuWulUzGLRiOyVEWiEQAYVWl3Z6cOLRYnIDiqG1Sy6gEOZ1TgAGOYZDqTybjsEaWUlmm1zZu2aKGggZ3N58RKTSXTArixGWfmFrT4aVPS2r9wcVzzSg7Pc+fOKdhrbpjNyrjCp3HwM1TpfB8nquWVrP42M3Ra8UvLiwrMp04eF+p088iQsAX5lWU3m/Pck/K5FQV05uX8PSk5tbUK3T47dVUa7dVyyVqgxZRdNc7czfHWVxXQUT274+EH7fYnHreSZ+bghHsCeo1k96oCvEPy/QrocQR1KtiTBjQ7L5TKFk0lbH5x2T7/F1+wcxfOCpOASc+ObaMWi6J2V7CxzZsU0BsVkMROaY+A3N3ZIX7wr//qr9q3nv2uffzJR8TVDjYalo5HpASGKQ3Ayp5Mh5VzRTnmIV6EbzrGGQhgJFIJ6x0csHowYKm2dst0dFo0kZbTFrK0VLElOOLJjIWiCWtJpMV3j4Si1qwQwFc14qD9DpSI9xERDgL6xOQlGx4csp/+hU9boL3D8lC0EAXx3P3oEtAtgccr4416037t137LwpG4bd4yZgtLWWKDtbW3iz50Zfqq3ltRH0sldac4ILDAlN5CpxMzgmlBW5yKnK+dPn1aAf0Tn/iEpTMddvrsGcuvVvT6c4WSNNtJ+H1qFeJPp0+esssXz0kMqVQs2oP33GO7d+zUmuHvHztxXOMvrpOvnTt3XoEHMRu6BxMASWMxPT80xEwibKVc1u6563b7+Ic/ZBoHLXgAACAASURBVOFmxerlooVAuGPzW3eKjzcK6BKCwT/hbyGg34gyJX/zSk2BWUprgaZ0ADAzuXj2rOxspwFmNusyCgKgmojH9WpgRJSKBUtGEupUqWNFdQTvvFlbs1kmcEsOF4wPiSnguUBjLaCjaFnyQGbsAc4xWt20AzhbGHMwKwebIito8EzRqLW0tunf/Q8/bhF0LwC8sd+9AKdxDwmIJzLjq6r5Qck/D/AieC8Bff3v3uge36pC/4eAvuHOa8bwHiv0tTaUb//o00A2zh1uUqE7BzayQjfj2Fih8/fT/f12/Lnv2tNf+HObOHNeftebBwDDFeUwxkHp7AHLcmZLx2PW4al/AQLDTU3qcpgsRBJSjqNlSQAAJcpGIEBjkQj6tq29U+Ii5y5c0gEJSAiwFBKwSDtCc2JWuG3HDrleXZ6cEPWHSujYsWMKtFTrtN45VAnWktNMp5Vk8HxUShy88Db5Gs9PBdXd2W7nzpzV8w709WgmC/8XoZlwJCSQECYJzPCpgDgYJU/b2iKlOOhTbLHCStbZqsbCUrAqU6mHnT838p3bd+20xz/yEUsODalClOynbA1DbnP7jnLe+/h+BfQobUJARUEoNAEr1+qq0C+OT9gXv/S07D0Jtn3dPbZtbLNFkFUtFW3b6Bbb98AjUHE1JuEwmJufkdRrZ0+X/cr//r/ZC89/z+6/6x61byMcdsGAGAPgEKAcDfX0WSNXthR63pWSMAyVRkU0o6rVxSDoHx6xdEeHKnQCOVIdgPBQ/jLQ76lWizKPT0IrdAE9JM0MQEo1OaAR0GenZ2SpCmbgzNmTmsF+6Mc+ZpvvvMsZ31Q8EFHciY8w8yTA1xsBuXv9y3/1OwrocMknJ65YPl+0lkzGevr77NLlcedN3dOjpJRk0ecFs8Z8MRc6R2fPnlX3iPVGwnn4zTfsQx/6kJzDkOcksJMAj09cUcKJqBLrnsfk5GU7euRNCZAMDwzY6VOn7I5du+zB+x/QmuHvXRi/pD0EE4TrAETIfQUtzbXMzM/pueGmg3vo72qzQL0s+9LP/NIvWGsyZuVCVgE9HgtrfOHQBD4C/VqFrvSfCc97COg3Vxpzh+WNKnQlGM2mE72pQ/lCopmRn5MTxm3PUUWXbG5mxuZmpm1qYtwW5mb1/kgvPeoUDClYBGJb5wPqz8TZj0qu14mDqar02u1cA4klwRtAI+eMk6ympU5QDwiMiMkRFTctZ2h0sFnoFPb1D1prZ4/OXn8uLx142cO6Dh0V//pK1g+6fjt9zTv7JlH9nSp0/9c2BvMbBfeNT+HHr1tV6Ouf/x8qdGm533pE7wf0m1Xoay3XmwR051R2LaD7FTrCEczQQbX3YelXrtrk+bP23Defte9/61sC5wz29Cl4QWujJRsM1G1pjjkpvssZ165r1D1OsOOxskGo6BBPwGKyp7fLsisrqho6unuc1GytYSuFvC0sLqudS4Bn3o7aE4InVCwIR9BCn52d19ycmTl/g4qcA5Sq+8SJEzrk2Gh+0sChy+sFEEdFw+HN3+F3AZjQDr104bzT0O5oE1qV4M91tbSgeBcVbWhmZk4dAWngV2vOqhGWgIe45e/z3qVasIdFlrJgs0sLavOnMxm7f9999uCHn7JKIGRFzz+e6xLvFLMSz2AG2Vse71dAB7AGvQveP7xWAFsE9DePHbevP/MNu3DpvBpjA719Nrp52HlIV8q2Y+uYAnqwAWK4oftLUIwnoqI7/i//6/9sRw+/YXfs3Wutqbgc0UhysvOLUnTryLRZb2urWb5k6TDoded0FYzSySl6nZmm9Q4OqToHVBlJ412fskQmY8lMq0XiKWmBo8kvsw7hewJCRNMEZI5KJYY0J6MTdADoHqH2t5rL2+Zd2+0DP/7jFs1k1Orn+aExSXGs7P5fWC0rqP7O7/6eAnp3X7+sK6u1phJIgv7C0qKCJ+uORJD2Okkl7+cFPL17e7UHSC4xbqGC9jnNR48esYceeViJNAE9mW6TtOe5C+N2cfySpVpalShwbadPnxTwsLu/13bv3mWnTp600sqK3X3HnWuJJR0rfnbL6Fa1/ItFJygDu4NrQ16Y/cAai4QCtmf7qKVIOleW7Zf+0X9lo8P9Vi0VLFgrWSIKX9JXgvvhBvT15+B1Z2INkSGH/5F0NXTbUMDSyYRFklASA1ZcnLfJy5dtYvyi9nJ2edEVE5j7yGDGSV7zYB37bmp8rvGXN1/lozTcPeVPVeGNhqSLwfagu0EXUHPyREoV+Uoecx3X5UDSVSwSVOo8njkdMdqYfoud/S9jGa9rt75R7M+br3v9Pnn/JgH9nWbg71Sh3yr+/ENAfx8qdDbcdVnshgr9nQI6h5+SAQkYuJmsABgNN5vhYGRWlYzGhXydn7ois4S3jh0V3zqdTCuQIf4AEAxUOK5JQ329QobXSyXNXdNxZ99IpUs70+lxV61voNemZ2cV5DGcYFaFqhva1UixUh9g+UfmS6UEoESvt+mq+sVFBGKyarGzKamAaINTgXCY+iYtLGyenw3H/6nGfT4mBybXxdcI0rTTobZR0fMzCHowwyegM5O9Oj0l2hxzWLEIimVVfFIng8PabNr03Kz49MyGmYcv57JWCzRt2/btoqaAE+jo67W8aDLuPfAPEqd57trv73dAD8FHrVcsGk/K9SmaSCqgv/jyK/bt7zwnqhcH5jCsg+EBzSAb1Yrt2r5tLaAvLeV0CLUDGoyE7ODB1+y3fuvXxZ649+690r4nnZuZuiL/btZCB230aNQSpZp81aWn3WhYLOWCO0kelQ1ALLjpQ5vHbHDLZmtp69JMvSG73ajVcOYDS0BPUuhiBxzE9lYaHk2zUn5FugDBZlUaAHMzVxR0y8GmffAnP2Wbd++SbvlKLqdgSj3K7JTRw3I2b4FI1P7FP/9tAcJ6+gdsfmFJqHsAnzwtr53kkfVFIsjrYO3Q4ua18H+qcypkAGuMYAiyvL+0h++55x5ryXTY+JVJWy3VlEjMzC3a2fPn1OIlALA25+ZmlDB393bbrl07Lbu8bOdPnrSO1jbNzUkcGFExdoIeR8Jx9uw5rUvonD7YkuSTv8coae+eXdbV1mIrC3P22MP77OF990hBziolE+CN2lzzRxfQ4Zq6Lq+bm5IUvJcK/Zr51I0jksOfXCtqNlaO/vcVuHwnSCxgVcA4UBwjPQX3Wt1WCO6TkzY1MSkQLAI1ouDiHQ/T4gZ2m37XTB031mwi4dQko1GdJwDf6NSlM61aCwKy0ZpHlCcEQNYh4UG3c9907tBOh3VU8jE2Xotd1T4UNed9ICSf9/hBAvo7FYQ3q9D5+jv9LgEdbMCtKvT1CcU/VOjvokL3F7F/szbO0J2cp0cdYEa+ERSHn7EOR2gj6wI6R3Cj6eQRUTNDW71WsjZ4rLSXz5+3Nw6+YW2Zdpscn7SV7JLNTE1qdoVVKDabNYBI9bKFsSFMxK01hTMQyHinniQJUGZ/+ZwOQ6hbCGDQUmfeDuI3mUqpzcn3axipkHl7iHCuG81uZoloWHNQwsWlhU5wpErmZySnWC47+0XMLqhU8nmHbK6bNiPAGCotWvdU/BzG/DwHdH41Jy16ZmeIfazkslbIr9rW0VHnDFYu6zrJ+gFSkW3PL83rIKYi0iw0FLTeoQF74OGHbMeunbrfVOsVaHzq2rmNzAZQ+92cgc37DYrzAzoI8sWVrCw+CWTPfvs79r3nv29XZ67INGJkcMhGhvp1n0CMwwCgQq8Wg5JjjSXjlm5J2uLivH32s/+PPf/Cdy2TSdsIWgChoBXyOZu7Mi1wGrxiAnoqFLJ2C1t3Ki1AJe8R9CK6E7xHHONwwMPxlA2MbLYdt99uHb0DtoqfdLliDU9pC/ARB4sMegiA4jC77hBUp+WleVEvWYvQDQNNTHEKdm7ysm2/51579KMfto7uDsPUAnUtDlNMcwgCeG5XGk371V/5TbNA2AZHNimgA1pDklg+44mEkO10eiQYQqUfjWqN8R7yOWwLvo93OmtLboWrqwJikoD29A4KYLe0nLdkpsVy+aIdfPOwZVraFIgB3sEeIWAMDw/a8NCgVOrognDPHn30Uf0cM3IkX6nQea4jR97UfQUk53d62NMkNCvLi7Z9bItGS5X8ivX3tNvP/Pgnras9ZY0ye76iwOgDb38YAf1WoDjhc0JR8clB/ctfIp3WrJvOIh1ABLFI7kjYALYCkCNQ+Z1JziyMfCTN6hlQ8d74/3z1OelSeP9EaY2D+3FfE75G56cDtlY8jwgwGKwPupEuOJN4AnhzTBbtd5woPX/19Y5vwjNJWMjput/Ms/x6H4K3J0U/SIX+boK5fuYfAvr1N/xvYobuB3RV2esCtp/TvlNAZ954swpdRU+N9uOqpEyZYBJAo5GQtaRTZohygBLFC71hduLg6/aFz/2JzV+5asO9PRZoVK0jlbZmpWipaFRmHXCyyYpBjHd2d4ufS0NKc+5IRAhiRBPwqqaiocU5OOTAcGxcQCcEdb8NVsytWrlSsq2AlZYXbWF23nr6e61eqVke0EssYTm0vQtFi6fwU26xlULOyqslbX42GrNwPi4szEv7enpuRrQ4WmYEaWbfSM/Soq/UnLWkZuwDAzKHaNaaGgmATsb0hZHAUn7ZYqmkOOU79+yWGhwe8XDmfYqWHOXAUHgB3fFJnXkEmT2VVNWTm3y/W+5QpOZQ2ku3KJB9BTnXl160xWUAiDHbNDRsw4N9ktlkbnnbrp2274EPWC5LJyGsoJ8rZO3Im2/Yr//6P1Pb8/HHH7Hiat7yK1lbgK2wtKT5dmtLRjTBVtyzmiHry2CBWRX1UEh/0O8gmGNUy0ExETLdPbbnznusf3iTQeBi70Bbw5ENoBzCSeIrh5wdJokDQkjc3KW5GUnyNqpFW1lcsNYMEsVmb548bsHOTvupX/h52zS6SQkdhzT3Pl8oytYSUFy53rDf+M3/2+JJ5H532NzikgIugRx0O4F7//79CqqsUxgU0tKOx/V/1vGhQ4fsySef1Fpjn/pBlY4H19LW3m1Va1guX5Lv/cJi1p597tsypaHSJiG4fOm89Q8N2d133ymNiPNnziqgszc//vGPK+ifPndWiezOXXvERz9x4qSuj3EVH/ErYBxAokqivnlkxIYGey0CELC6av/tP/5F2zTQY/VyweoVAIXcaXeauIDuxnOuKmsoWL6fFfoaS+dGVbrQ4Njlgion1wTM6LwoJKYVdi3xNa1y8d4dm0Ftc2uos8Ya8X9P40evtc7v8n7qDGWuzdc9AJxfydN9Y9QksyD51TtkuzAHnh4890t/JxLV80B1I+FkvVZKRYvD9Q84u2bnU0Br3o3e/L9xs4BOInurxw8S0N+pMl+r6v8+BvTl/V98Rx66H3zW33gtVPHMqZpdW+VGLYlbvltiUngtc5/esM5KVQvM51TebIburxTftSuAnSEbN+yh3h3bWdfXRPqQmTvITzQZgpaIt0pdjY1Bq/DUoYP29F/8Z5u6eEmiFxi/BKs1se3joZDFEQ5BY15BEgASvshOVIbNkMsVdADSkhJ4p6NT7XbnlIROsuNmatEHglbkYMV2MIabEHiYupWZY3vuSICk+BzpRtyTQoGwk+6GltJwRiH+A1clSdjiiuRpHiNew4FB+5cDkWDMQY0ohPjmjCzqDVV2JEDT83PinXb0dNvYzu32kU983FKtGYmSELBAMJMoiL5SRcTDU97a8P6v17VWNuyNUq5fI+9MW7vVgSiwU6lkEWalwbAt53PW1tllpXrVnv7yV+2l/S8LhU3LkqBx+56dAsUxC7/nzjvsnrsftOkrWevrH7JcPmv7979of/hHf2DzS7P2yCMPaWaNwc34JWhEizbY328LMwtCnt++5zarZlesD4AbB58nmylNbHAZQWefC+ioWGtaMJ60Tdt22KaxbVYLBEWBRLAILX8BiYIRcfw1SyexlRQn/PO61aslq6+WrUaQooOCT3qpYsVmza5Wyrbnvnvto5/6cbE2GHEg00mSBX0OY5j55az99r/+tzJUwRFufmlZ7XfQ8KwflAoJuD4Yky4Raws8BnNs2u2Mf1izAOKYoZMQtiRTdunieckFY0SDlHG1HrDRHdts/PKUffeF5+V7wPiIYH38xDEr5wu2bed2u33PbuECYGQgq4vTGnto8uoVVegwQO68806bnp4Rmh4cCucQiSGtZjpV6DnA5Ni1c5v1tLXZyuKsPfLA3fbRJx+zaiFrSUBxGBbRwvZ4zRsDeojAeDNK0Lto20oxct2MeuMZecsZriZv6DR4Rckatcc/rxyA7ZofIcF93TN4Af6dzthbfd/tL5/X7CU92rCOfuau3+OSex+d0IpSJI0zb/R4d0QwEppbX/2txhW6zHWJ0vpuyPr/3+wZ3s0MfT13f2N8E+7hFmtnLXHwzcLWv3UejoFz48b3z1sDXuy6GW0NRsP65wn8XQzo65MHv50mlLu+4aMqr2V+cnTTG09A9AK6EoQghlpaxcyWoYQE63W7ePaMfeubX7NXvv+87DZjwaZlcECDFlTjYC1rIXMAR5Np8Wx9LjVtL0fzcrNJJD8JnhxWQoJ6sycyU66ddrev9MTlU535i8gZgDgf9/+fvfeAjuu+r4Tv9IrBzKD3DhDspFhEFUuURFVKsuQix92xk6x3N1822T0ne76y2U3drLPrJG6y11WO1pKtQsm2qqlGUZRESuy9oBF9gMH0PvOd+3vzgIchgEeJanY05/CAwLQ3b/7vf3/l/u5VR8LUETaVyaoCumx2LHdTZSlPolhWskTqePMCZNWAKm4ED/ZZpc/FxUSN/FyxNEZVr1gUwWhYsnOSZDp6ukU0oqWtQ4CcWbyU1oxK/4lub+pNu+DfS0BnOZKAHo7H4PH5Ec+kBNB373kFwdC0KOKR5d5YT44DhTly2Lh+Hbo6VyCZNMJd5sXhQwfwqycex8u7X0B1jQ9XXLkJodAMJsZHMTw0KP3LCm8FQlNBKYs3NzYhE4nAzzI5eSBFdS3hhBRlPAnOzJRTzFTMVjS0daBn5Wq4/ZUifGOzO5SsRjLIoqSlWVH8UpyvcuLARpJXKhwTQAfbGamEaIJHsimcj8dx2dVX4Za77kBoKiBgTrW6LKVGC1wHBXFb+19f/wbODgxh7foNIopksTpE44AyxORSHDhwQECaIMpj4hqWccaKCgHOF154QcBl06ZNAvRcb5lkCtNTk/CVe6XkLm5hdreQJ197/Q3hEdDQhU5h7IsPDvUL16Ojow3Lurvksx088KYAOt+X1wsd4I4cOSI9c5b46c7FoMJsscl7MjBl1YnXBoGdwUJPR5tY/totBTRU+/HpT9yFQjoOmyGnjKVJH12boROKlP1CnVNfdNPXIfVeMqCTpV5UJJt3DOp88eyGr2zw84FS8bC4lBu3TdEmKSqlzb2W8rpzKqBFsRrN2ykkTgpPXQhK6nGqCdlix/hBB/R3ooe+WEIs1ZR/bYA+G2kVMzw109OCuiwWVWIQSmbOS3V2mRWVdAjo8jzOZcrrGUSzne5QNIGh33p5mUvKUwNHj2HPrhfw0s6dKHfYUOFySlaep3Ywy35Om5i1pFlutpglU+VGyLK2WLQWR9lYorQxey8aKshFWSTKkMyiLVHJxyiSWqSfarHI66mEK34utV8l5gzZrGRYaiRNGUJGjBSCEK9iFGRcill5KBYVFbECe91F5jmV32xG8yzBj9k850bNdiuc7jLYy1zSP2tqaZYePzdyjuapn4HHkqMqSvH2fgA6UinFqM9oRjSZkPHAUDyKR3Y8jtf2vo7JqQn09HQJKc7ttImpjLfMjSsv34zqmiZYrV7MhCP45WM78MsnHhO9+g0b12BZbxcmx4elpEhZTiq4EUTDUyH4vRVwc6acWtQsPRYBg85aBHSWRZlxUy2NG2Iyk0Myb0BtcwtWXrYRFWLGY5CqBQNJfpdiIGU0iDqhBG0srSIvmTr96MOT04iFp5Eju5mKdKk0YvkMzoZmcM0tN+OGW24E9QVYFeA+Sx15GtoR0Kmr/d0f/Bi7X3kNvStWychlY1OrmKswYGRp+8033xTQJcGNIMl1x0oOiWosgT/00ENC3uT9ZLoT6NkDZ3AkM+xmZXrDYnPhxNnTeH3vm6JCWFFdI+uU45jst1MnobLKL9UOgvJrr74iGgFbtmyR9c4e+t69e6VdQYB3udyKlXAqI4+XVgadBYuBMK+1upoq1FRWoqnaj0R4Gn/4pc+h0uuQcUPFL1sU1jUl9w8QoLPKOZvxXgh7S5ePtdn7wpCpB6gUjJqvxDY/QBDFuAVCCSW0YEIw3352XgWBu3Cxwlr6d/Vo6XWxFNH93c7QFVGdi6snvF1S3IeALuQ25TZbcl2k5D4LJuqXoirFFX9KlIlcMUKfA3TpGFBdjqVRykHSsIXuQvmCqDA5aepgMmLPM0/h6MGDOHFwv2RGLMNX+32i3sVNxWBWhBi4MDjvPTNN0Y4MPG63lDDZb5XStpCcFDKJsHUzisewIr5QdJQrlmFUghk3dtW0QEs44f1qhq7OeQqokzPALJ9Mbs6GUgmvADFTIJiL3jhPiEWxMxRWdZZzvlFEYnHRJXZ7OIddBY/PJ2V4mmZImd5qk1G6trYOsZ/l98JeuZbU8n4AOklxLMRyHj+RScNZ5sHkzLQA+hv735Qeend3p/TQHTazZJS1VZW4Yeu18FfUIG9wSjb54AP34/TZE+jsasOKlV1wOsyIhKZE93+wr0/Y5n2nzyEajKClsUW0ne1Gs/ArqFbHDYuCPAR1AXQKeZhoo1qOMG1xjWZ09q7A6k2Xw0WdgnRW6Z1yDpkl+7zih83PwfUgGtLIweNwIRYOYmpkHNPjI4hOTyOTiEnFgCz3gXAYt3zsbmzcsgmJZEIY7jwj7JvT1pbqcAT3b3znexgZD4gkcTgSQ2Nzm6wBqrMR0Pft2yegTsAmt4KATga0GkQ+8sgjUjan5Cv77p2dnTI6R0CvqaoSID/b34dILCVVoKHhMalcsa1AYiUBnddFXXUNnC67PIcci717XpGAYP369RKckljHygHnn0l8q69vkPeaCUXkeLn5s+RPljunOyY5Roi8WOM2VFdgenwY99x1G7ZsWINkJCgjqCqgc+mzfqKVZ+UkwVI3/X7s2y+5KzhZPIAF1BIXkj5VKw2q5Kdy7IvXrfUAnYYt82/K8cxJryoNS+MFx6cAuqJFPvcapcDNiqjs4yWNXVUj/YMO6Hql+xIbkwWX0oeArgH02TNUkqHPAv3sA5R5dNokyn1iwKDcpOSeL6BgVL2DKZjPEpxByDa0DSU4UaNaAVslZnNYzLB7PBg5eRQHX3sVJ48ewiRZpYk4bBaDkIqsznIZT4uGYzLD7XF5RJRGTE2SKSlHcoOXUmy+INmX2WSS2W+S5IQFXnQQkmPV9Fv4OZT5aMULmvcxi1GzdMV8Q2G9qkAu5jGctSbxxwCMT03J79zkKWxCkzNm4dw8mQERLGiJKqV4h13mhjlapzJeN2zYJCXPaCiKSn+FyHQ2NzWJ/SLHpJg9zfYANWJA71XJnWDKOXSj2SrGEWS5D0+M4eFHH8OhI4cRS0TR0FCH1qZmlJc5MRWg6Uwtbrv5JiFy9Q8F8NOfPYDnfvMUfP4ybL58Pcq9TsSi05LR83sLjI7SvwdnT5xCOpZGS0OLVCYY9JF1TtDgauP3a2C/vMAZcrOocxlNNkQ4Fljuw/orrsSqDZuQNZgQTaYk4Msm4gqvg7avovSmEIxYaWF7wGW1I59JIjETEUCfHB5GaHIcSfqrG/KI2Wy449OfElIcAy+ZBzaQ55mT1krWZMbw2Dj+8//9X8TL3FXmUcrXBrMEbzJ6WVsrLHeOrl1zzTUCoMzKmamrgkZUiGNvm8pxHI3kc5IRtgGSEry2tnejf2AAff3nRcM+mc5h35tvYDoYkrVLch25DMz4/RVeIbNxDR7e/6YExpzOIFDzmDm6Sf8DCivV1dVj48aNCM6ElQAYimIhJzlItiMg8FhXLOtEmd0MSz6D1cs6pOxOYhzPHdtjs8S4EkBX/740rC9176UBemkPW/tOcl1x3ypm8KpJyGyJfLbyuDigq6TixT6BSDoXy/vKZlnkQxVL8OTYzJqTzHuRYlZLy1ZDfnaSQH2ICuAyraEBdC2wK5OaS2fo885H8bUWytrlPYr7T+n/F/3swn9YOkP/ENBLTqzehaJHipsD5fks+Nm/z75fMbJEUcu9+JObq2To0iovEgiMCqBLlklWpsUmC4ulQfaF6WDGjY6jIwR1b5lDRD7GB85JRnHkwJtIRjkixfljk4xviXlKfQPWr1uHKq8fx48exZ7dL6OtqVkydGZ4XMwc0aHSkxhwpBR5TAKz9MCL4yZqH51/Y3lRnTcXaUaNsxIvlQT92CVOLoq5wCAbOjN02pbSTEYydmqHU+mMjyZfgLrlnFnOJGWjZVbW0t4mJCYKSUxPByVLo3QkWwMk5XmcdB9rRWdbO1x2ZcyNr/l+ArqDs7CpuAAhgxbOoZ8bGhBAP3biuAQ8lZV+tDW3wFfuRnA6ILKvt9y4TcD2iWd34Sc/vR/nh/uxek0v1q5eBqMph1g0iMa6KoRngsjFk0KEmxqeQDaZl8mDTJxMXyCTT8v3K7JDtM7NKMGjuUBymzIBUDBZ4Kuuw/J169HY0YOZZAqRRFIAzCnPLYhDGxXWqNDF8UsCMwGdJXlSBKw5IBEOCqCPDw0gMDaBYCIKT2srPv6Fz8HpdhRbLfQaUBTz6LGdEGlkI/70P/45PL5KEQrxV9cIy53BIUGRQHnw4EHJ1qnLTmlXCpgI07ro4kXBIwI+FcIogiSTEvEEqj0eIc21NHcIofL4iTNo6+6UgOHFXS/h7Ln+Wf4Ipw34nk3NDVi9cqWs6zMnjsvf+JpckwxySYJTe+aHDh2WCgKvT5JNeY6Y2TN7Z1meLZbxkWG0NtXBZTGja2b73AAAIABJREFUqbYC5kIKX/zMPaj2usU6mK0LUxEMFIaDYnXKm16Grrd/XUoPna+tEt60rl5qMruwKYm2PExTDkWPfbHb0hk67U3nWmYK8M4vP6vt8UUzdE4Ha0YDSwFdekm/xYCuPX9qIDGvaqNWWJZYKB9m6Atk6OqiLWVLF8W1hLGuLBwlQzfmi5ru2gzdoGTotNyT69lgQCQeFwlMjmREI3FRDeOGQSEWYS7ns8IstpsNsHvKFKGF8RGcPn4E/SRLwSqa2bQCbG1pQeeKlXKZvvrUU9jx0EOoJClOjGCMEsVajAbJ3hnIiPiKzSKMeBW0VRKGdvGoIylqX10tufP5fFECtnoexErTbEROrDwNSOfzouTG7Jxa5yy3M4tnOd3lsMBOFrwxL7aY6zZcJpkSQSgYnBHAPnr4mBx3LBSTHnJDdT1WrliBal+F4mkskpDKan4/Su7UcqeIDkV7SAYzWW041XcWDz2yA6fOnJaJgPr6WglE7FaTSGquW70KWz9yNYZGxvHN77G3/CoqKsuxrLcD1VVeuJ1mpNNReJx070rAajBhanQcmVgSyBiQCCdgyBlkXlfM4EQAxiBaBwR0KbvnuQ5NUgGiN7qvuh5OfyUsZeWI0yWPgGu3w0VJXn57JvMsoLOCojjQ5SQANOSzMGfyyKfiiM/MYHpsBIGRMYyHgvB1deJTX/4SMtSwlVliFqeMUgFgwJksQIhpf/GXf4tEJidjluRBpNKKWAh74VxPDN5OnDghPAkyztnqUQNIZtDMgl977TUJACiCRBCnG19PS4uAq9vlxfmxUUxNh9Ha1YFgKCpjg+eHR+D1+qR8z5L7+NiYeK1v2XK5ZO30Y+f1xpI7gZ3mK6wEUFiGa/H73/+B2AiTnU81O5ol8TpgEMLWAUmQPHYb8miuq0J3WyOmx4dw67at2LxulaIatwSg62XoehnapQC6yFYXrWJUUpqhyC5Xgg4FYBcbQ1LkledYzgthypLHT8KgwmybfeoccBeZ7bOAfGEvnc9kIVTbA58125qNSuYAXZudqyV9EeZdIiDRHv9CgPpus9z1KgSzLZMPDqDvKLAkLQtnkZ8ch1LHqNTHseTKnUxxWnv3xtZUktjsAl+krMsLQfnyeWSKopG6gJTSFYEnrzgRsTQv7E6DsIJpc8qMiNkRSUkK4UyxpKMhApXFCOws3RmY0ZsKUpZGWRnrvSL6kY5FBKQtZR4gncGh3Xvw/G92YiYwJVm+jb16EnqMnC9VRpOydNEycE5YkQ1V2e3c2FRPZLFOLRLlmDGp5DqCLQHVWeZWImSW7i3K5+E/ziBTPS8YjiCWSskm76KhgscrWayd8/AOCwqpmIAchWW4kdOfXaxQi3KoLB1TUvbEkaM4d6YPVT4/Nl62QVjjQv6z22cvyFLSiHYjuqSxtdnSonLVqBexnE8UhJHNDJ3KVgT0E6dP4ReP7lCUykwmAZC29hZkaRoyM4Wrr9iCzRs34dV9+/G3X/s6JqemsWnjGtTWUKsgjdoaH9LJGGLRMFKJpJS9B872w2qwwGa0CdPdV+aVefZkLiXXtJnmMCTFkSSYyYGmEwYDs9FWrFizTgA9lMogQ9Kb2wlQ8tVoRGRyUmHIG+h0RY1uK8zF2WH2HzlZQbvXRDgMpBIwZjKiHBeanMRENAJrYz0+8wdfQTgWlpaJqHyZjJih65zThUyhgEA4jL/8m/8hdpdsM7CnTwEkWmJW+v1oa2uRUvrLL7+M8dExIUBSZIctAZa3CegUMHr88ccRS8Slh07me2d7B+orK6WMXl7uw9D5EZT7/OjqXYY3Dx7CE79+EuOTAQkS+BwGCceOHJaA4Lrrt0oAMTZ8HoGpCTQ2NEspnoEZX5uvWVFViSd//RTWrV+P5uYWGZ2jKZBawRo8PyISujx/05OjWLd6JbpbGzA21Ie1K3pw5603olAsuS82mqYH2Hr3XxKgs6MvF4laRJ+PCnqAzkdnNWNL+tWECx9BvYWFAb14rRWVOOeeqVF+k6pnXlp6c57dxeC+ePGrj367PfSLAfTZlgATtSKOEQX0cE0CEhEAWJwUJwlgSalf+7tqD7vUuX9PM/Spl3cUmLESBPmTEZrSEzFKqVrBchJ95u7n3zmudIFqW4mhinbzXewD610w80oepZEcHYbkPZWy7yygCKDPZY1zpSslWtSWqIwGRWtcuRXlIUsOVu1zceOQfjUvIvm/kuXwGCXhL0BY45xFnpmcwuTEBJ57+llEgkHEKcGJgmTrJnE+A/LGPGLGLCLpmJixkD1c7vXKGNHg8Hl8+9vflmyke1mPqHOp8osEf47M9fcPwm6jpKyi0+72OlGgihizEhNgd9mF8EeTDEriplI0mnHiuq03YtWqtZgcG0XfqWOYnBgV1TBu6lddefUsq57gQmZzVWWlZGT79+0XEO9oU7InztfTa1uZ57xwfE0beZd+z8pFQfcnhVA4F2kXI3p1TlMepwRX2vXEUqFUPMwmEQvyeH3iO05f7tfe2IeHH92B4dFx6UWvXLlcsnSWsEkAvOG6rVi+rBff+e538dBjT8DpdmPNik40NVQhGZlCJpsU/2n2pCmdGg7FMTg4DLuFzOkMuGKWd3fLtEMyERI71VQkhnQ0DitMSIWicr001TehrLwCU8Ewll+2AVu2Xoe02YLpWBxmm0uRXTWYxEAnFktIUMfSPoM1au57XS5U+bxIhENIhMIIByYQjwRhI+ExlUR/YAz5umrc/plPSU9bHZeUM2u2iFIhy/0kxf23v/577DtwEDfdfocw0scCUyISw3VMty+W0ne9+AKOHDyEO+7cjkQsNqvyxdfuHxxEJBwTZrzd6ZKgj9/JVZdvRFmZW0Yfme3TyU367p5y/OiHPxHBko6ODmGr8znPPfeczLJv3rwZhw8fwuDQOZhMBtTW1ktrpK9vQIIIrvWGpiZpXZ3r75fePsVsWClgoMGWQDqbQyyZQVdPN86ePIlytwM9na3w2G3IxsP4+F13oLu1GaGZgBjrOO02hYtSHB0V/XONNGlpQMr1thCgqNsDP7+qaV/63IXX+/y5aT5/FkoWIcWRf7NkBruI/ab2GJcCG41d/MIPWwLs+ASR2b4Iln4p4KtvxqmFS7mxFSPTIQTyIn5pf6r4pcU1Fd8UvZKlGe56+HQxc+hLfb7ZpLNkf+PIqqy/YvVEmV25UOuF8btgUlEEyDC5e0dByGSqYL/m3dUHqi+kfrhS4pYWPPUugtIPp3fC9FiadDxWQXrea6kkOg3QqI/TAjiFWrRfamk/6gJyl6rCxBPMk57nCJxYGEmJnoCtzLMXZLRooK8f0xOTGDk/LG5myVhczjVFOZzlLrjrfDC7bKIDT7IRiUosRe58/nnJmFgJ4AbJ3iLPBS0vme0wLXzttb0wQNFmtto4/pRCNpegBoyI1VisioOVcs2YkU5lUV/Xgu3bP4rVq9aJLvng2ZM4c+qELAgCOtXCmJGpGvJqhYTHwAyJfVRmT+vWrRPTD26qMg2rQ0h5+4CuLGy11zcH7AoRhwRDBhnlHi9mYhHJQHfteQWP7vgVhsdGJdhZvXqlHPNMKCBs/RtvvEG0+7/xrW/jjUPHhbnd1lRNKJaKhdfjkpZEKBzDyEQQI6MTSKbzaG1qES3ykcFB6R3HQkE01PrRWFcDO01qQhHYYYaTI2tZXnwmpJI5pHIF2L1+6aH3XrYBdq8XCZbnjWbhJnDdWIrSr9QlmJqYxOTYGGKhGbQ2NAmT3kIuSCKKYGBcpi1yiRRGYzOwtDfjlk99QkrhBHQ5zxxvtDqRSKclS4+nc/jrv/8a+s+PwmhzoLm9A+4yn2gK+Dxlwhhn2Z8BKu0629qakRPtg7SAKEvi/QPUaU9gaHAUjW0tqK6qRSgaQnVFOfx+n5S9uT4nJxW54tqaerz00ksYH1eMXrq7lsn9e/fuE0lXBgmDgwNIpKM4cuSQvAczd74O1zODGn5nDCTJvmdJnq/DY+XflQpVFhMzYSHxnTt9RsxYCOg+jltGQrj+2quxae1qxKMhcQEX/3AKzXDapEg8NJJbUtwQLhbQtWVePUBfiMA1rwerMzKltz9qza0WAo7573XhI/T2Vz2wXSrY0Abgi73OW1GCK30NpS2leHcsBHYX8/4fAvoCTOz3E9BptiC3EiUyNWNneV17mw/YzKznl1xKAV0tFavlYzWYkciMPsXsgZJVnlEkTwkydpsNDgqESN/aKiV4anLT4zoeisjj6H/s8DhhcFtg8zikJ0gXM9ht2PnrX+OJp56SjY3vw3Ghzp5umdXlbC83kVOnTuHUqTMITAalpGkyGzEyMoh4IiL9YL/fK+xVVVUrEc9gJhhFd1cv7rjjbnR2dCEcCon15OuvviIa8tTkvvLKK5XNMpmUDE31weYGTOB8/vnnZWOmwEhZuQ+pNOdY1XbH/AtLe94XBPSCUUa7ls7Q9QGdpdwySoPSDrfMh6d3/ga//NVT0o+l8QQzdGaPJL61NDXjmmuuxtFjR/Djn9yHZMaA3uU9KHdaEQ1NwG01otLvFbe84ZExxNMFNDV1YMuVHxES2xM7duDIgQNope55Mo5cNg6Pww47x82yedjyBjhYVs9TqjWPWDQFi8uJ4clpuCsqsf3jn0TvuvWIZLJC9BJAl5FGMuMVBUFqc0+Njwu7nuvGkE2hnG0SIzAzNY5IcArZeBLT6Tgq1q7E9XffKVktqzgqoHOMLMWRRGrGGy249wc/Asw2PP/yK2jv7sGy3lU4ePgQVq9YLt/nuVMnxTd+YmQUK1f2oqO9XUx9GBCS7U4bVpbb33zjkGj6r1+3AZl8BucHzqKtjfKxMVmX5KFwfXOkjGvq1Klzsp7YB+fnPHH8lASDzD3C4ZD0/l986XkBdLZ8GEyK/0IqJWuPPxnYUniGxE0COr9L/n18cgrJfF4CssG+fqCQQW9XJ2or/UjHwljW2Y5bt10HU4EVRQbfzM6zMhutDl1xdPWtAHpppUh1OVssQy8FrNLn62mZfwjoi4cUHwI6YU+pGqvJ9/ueoetFgHpjFyqgzyu5i51q8ZU1JbWFMnQ9QJ+NQFW/dvXkFTN0graoUcmYuSIswpK7KADRp5jkJzLK2W+nB3aWdOWEolxnNSFXSCFvKsjGyb45s6AdO3Zg35tvSuYxNjEuil23bL9NMht7eTmGzp7FY489hsnJKWQzBaxatQo2uxX79+9F/8BZ+Cs8qKqqkNYAv2hmS1NTIQwOnBdAv/XWO1Bf1yCA3lBbiddeeVkyb/ZOOSLETE816OBmT8Bk9s4bNb05MsT2QGt7J5Kp3PsO6LL5U3WN5ES7G488/hieefZ5cYyrb2wQZTKWl0dGB9Hbswzt7a341a9/id2v7EFNfSuaWxphQRap2Aw8DhpOJCUYiCcyaO9ajmtvuAnbtt+JU4eO4u//8i8RDQWx9corkKdHfD6D0aF+xEJRkQk2p3LIxFLCmaC3utFohc3pRN/wGILxBDZefQ2uvv56lFVUinELBYkY0NBml9MEYsBDs5cU+/1BnDt1GjFyHMxmuB1WpCMhhGemZGRsKhVD+5WX4+rttwgIEtB5o2Kg0WxHknau1N82mAXQ7e5y7HzpZVgcTlx19VYcP3lCGP98LslpAwN9OHboMNauXYVNGzdKq4NiMwQVn79K+vMvvrBblPguW79RWnFTEyNYsWI50umMrH+L2SaBH/8/M8NWQkz8Deimxtu5s/0CzB5POTKZNM72nRFJWAaTqq48wZ03VTiJZXq2oVjBEjKe2y3HNDI2IYBON8OJkRHEYxEs62xDW1ODGPB4nVbcfecd4sZmMRSQSsaFB0ONdI5TCYFQiaUWzfC0VUk149NWKFXAvhhALwVzJaucaw8utBfqAbrWC0NvL13o/nc7Q9fLwPUqCEt9JtnzUZT6fjsfXr7QixOVWezl2XC8lNulltxVQP/AlNz1ToYeoBc4WM1bSYau/n6pGbrKE5C+ZJEgIdGQUOryUloXww/y3TlSRnY5e2s0QUgrdoaM4tkLs5CxLAPwisCM2WZGJBWXLIWbFDcyzt7u3LkT5wb6ZzP0T37yk1ixapXcx+yEwP/ggw/i+PGTWLV6jWTVZR43nn/+Wex+ZRc4NF1RQRONgrwmM3gCen/fENrbOnHzzdsF0KnNXlHuwrEjh2RsiVkQQZ1lT94ILlJNKPZLVXAnmYk3yoimMxyLen8zdPEh57k1m2QU7ac/+z94adceTE5PobO7C/WNdVKujUSCknmmUgn88vHHEE8k0dG5HG63E4YsNdIjSEdDmJgcg8Plwtr1G3HT9jvg8VajorIGj+94DN/5xj+jvrIC116xBclYBCuXd2N6YhwDZwcQHBuDMZkRsx9TwSh9eKfDI3P/ZLYPT04hb7Hiquu3Yf3my5FiL9dkg83hhNFgkjXDc8zqTZ6ObJEwosEQzvedQSwUgouCQLm0CMtEIxGMR2aw/LprcMVN2+R7ZuDFdUXZX/qTs+RObfuZaAL/9W/+Tn6G4kn0DZ3HthtvBUl0VM0jSLpsZAbk8fore2CxGFFTXS2tCsXH/CSsNqe0hY4fO40zA31oamxBJB5BS0M9WtuaFTvTaFSEiLjep6aCUh0SpUSbDWVlCjt9oH9IgJoCNnzc6/tew5HjRyR4JY+ENwYBDNJ4Lgj0Tz/9tFwfXMccXWMAwhZDKpPF6GQAdodTeCrUGGhubEB7SwNcVhuyiTBu2bYNK3u7UO5yiIa/xaAAOl3CKODD3v9SgK6qOqogrv2pArwCzEUBlZKfWvDXPl4FMj1A19sf9Uruus8vqWDqPb70/kstuX8I6MoZvaByc5E9dPGz0HgJvO8Zut4Xyk1gySitCOjvRYauAjqPRyKzQg5Oiw3JhFJuJNCyhy73F8c9uNGy5MgyKjeH2degCImJr5NHLBaREiXv52gQVbWorsWy9+Ytl+O6666TTYd/Z+mbQPvUU0/hwIFD2LhxE666+mpUVlXgpZeewzPPPoVIJIyqap/Yf1LWlqViStwODg6hsqIaW7duQ1tru4CC1ZjH+OjwbJ+SmyarBeoMMjd0bsrcsHnsDCiYtZGUtHzlalHae78AXYKoonQqrWlprpMvmPC9H/4Ae/cdwHQkhJ5ly9DYpNjR5vNp+H0+nD59Em/s24vauno0NLZL4EO7zUgwgMDokIwCbd26FR+759NoaGvH2MS0mJk8v/M5PPLzB+G2W9HT1gaLsYD21hasXL4Mg6f78ewTv0YumkCNrwKZaAKRUAiVvhqZqnD7KzAdiuLs8AiWrVyF62+5Bb6qGsQzeVjtDphNivUsqztcByJUQxW5dBZnTx7DxPAwcqk4DJkUbVWQisYxEprC+ptvxKbrt4rAj4gjUbegCOjM0DkOl8jk8f/+t7/C6OQ06lvasGfvPrS2daF3xXKUu10iHFTucgoX5MC+N2CzKVoJra3Nkk0zgDNb7PD6fRjoH8abhw+ipbkNBrMBzfV18PnLxaOb/2qqFQ12kvy4jlg14Nq225Wse3RkXMbc6NzG6Rm6q+3evWt2HI5ZOjkkfAyDMF4/e/bskbXHqpCaibDFQGndUCwugof5XBYTo2Oo9HnFTpVZeTAwgdXLe3Dz9VvRVFeN6MwMrMYCzCYDsukkLBbz2wJ09Ri0+9LbJcWVqrO/VUDVy9D1Mny9+/WORw/Q9TJ0vddfcu/ndI+B+8/CoKgNtBZ9HZ0MXQ+fltIAuJjPdqkZuhbQhTT9fpPi9E7YWwH0eV/gRZLiLqbkrvYl1dfXZugE9DRJSrncLFirRioEeHXERjKvovcwJTGpG08SkstNwI/N+k9T9nJgYECyEALx9dtukAiM2RezFG7cBFf20F99fR9WrFgpmTWJSW/ufx07dz6LQGAS9Q214jvtdnsEIDLpHEZGRqW8Sx/w3t7liMzMwG6zIBmPSiDBrInvyQxJe95FUS4WE5BXwZ0gQFU5Gpu8fVIcLqmHrgI6F3IimRJrV04RfuPeb+Pw0ZNC+uro7ETPsi4JqqiXx+/y4KH9CAWDaG/vkBI92yKZeBgzgXEYC2mx97zpplvQs2IVzo8HkM4W4HJ78eyzz+LxRx6G1VBAU10lGmoUnfIvf/ELmDw/hu9/+9uIBUOoq6gQglw6loC3zC/AQ9Y3bVPHA0GYnU5ctvlyrNu8BdFMARnpKCvmLMy4jAYDHMxqHXYkozGMDw+KpS9Hs6LTAZg4npPLYyIcxFV334XLPnKVPJcBoAroMFqlh54tAI4yL772j/8sGXp1QxMOHj2GwFQIK1atVAyHOIc+PSVh6uH9B+By2dHW2gqr1TzrrOZwlomU6/mhMbxx6AA6O7rhLnfDmGc1qELAm4EezYhYXud3wmxaJVEyA+djpqdn5CcfQ+lbTnOcOXdWmeAwGGZ77czuef1w3TGgYGDJHjtbP1z/wldhNYJ6DpmsSCxPB5TZ+HKPG421VQiMjcBpM+Hzn7pHsvQYX9NEzYCsWK/apCqh8ogXdosszdBVMFezosWAfCGC3UIl92Lcvzje6JjD6GXolwrYeqCkB+h6+7ve638I6Er9aDGWuwroH5iSu94XrgfoeZn3vVCt7J0uuYt6iKbsrpbcC2kRVJ1VcOPGQ910bgTMpMUfnBlT0eOYx0qim4h2WExIJxJi6ckbS5Z9fX3yj9kJx3samhplY2TAwMyHmQtvPC8/f/AhfOQjHxGFN77XwYP78dzzv8Hw8BAaGurR2dUuPU2lfGmSnjtHjyjnys2R5hpul0MMFnbv3i1MYmY+/AzidZxOC4grmu2GOW9lQAIMjihVVdddAqCrpDiF1KHcSsfWFifF8dFUUuNzKRBEngJbAP/4rW/gxKlzUuXgeN269WsUS9tsUs7F4SMHBTCbmpqlT87WSCo6g0RkBj2dbfj8Zz+DrpWrMNA3CLPTDUdZOTLpAu6999t45olfo625AT1tTWior8Po6Bj+05/+mQjPfPcb30R4PAAbFQijcdRWVskcu8PhAisIJnpXm20ix1vX2ISbP3o3chY7kiTEmSwSxImITyyGQjYLu9UMGzPsaAjRqWmcHziH0fP94iPA8cjpRBS3fO6zWHn5JmGlc/1wXaToR2+k4BHd9/Lw+KvwD//0DUSTGeTElS6BI0dPCqCXOR3y3Q71ncOaNauk5H7ixFFsvfZakcyVdgYDDaMFwdAMaCx47PRJ+H2VMnnBcTBm8hRiYmmej2W/m2uGynM87yTV3XDDDTJfzoxdIbxRB8GBg0cOy2w52zxcg2wfEey53vlY/pR59bExUbBjWZ6vyfXndJVhaHhElA2p0sjH83t12u1Sdh8fHcHM5Dj++A+/gg3r1yAZmhJAJ+8hEYsIoJtMcyZOC4HwQoCuzdD1AH3e2O0C0qW0OV4StD4E9MWDHQo6GW1Ft8ILy9bcF3Q5Ar/lGTqrxPNK7uO7HpGxNbUcrO0T84H8vXTRaiPNdzsC1Ht9Y9GEpVStTAX0rKp0pM41Fz1+lc9gFFespcbWKNLBW+llpxAyqAimjfHnz7gTmuTiL5mfnz3WQh4mowGJaAz1DQ04d/YsXn31VdmUOZrD+V0nR9KK8q/MwFiCJHhzszx85IiAMDN3bpp9/Wfx9NNPYmJiTHqP/gofnA7X7ONdrjIhKJGIxZInQZsfLzA+IRskwZyvw3OuzterLN7S8pU8huo8Bm6IixNL9DgQF5Yc58+lziphXSAuozyOzHAGTXSRo+vdTDiOf/inr6N/YFgAngzo6rpqydDTmTgGzvVhJjSN5ct7xZyHAmuhmRmMDpzF8p5O/Juv/L4EAYGpaZgpb5uF/CRYfOc738Hul1/Aqt4etDfVorzMjUQ8jY/ddTeaa+vx/Xu/g0Ov74WXbZZQRCSAM4mkiLIYqJ8vVrs5mZevb2zEpquvRV1XL2biSYRDEQni6ArH2/TkJDKphFiMVvrKkAxHMHjuNLLJGAbOncbguX4sX78G93z1q8jZrQpvQ6SLFTe9bN4oPXSa1Rgsdim5Z2GCw+MV45ZTp/vEDrens0O++1QsKpMRiUgUIyNDaGxoQHNzowSQvD/Pjc9ogMtZjsHRYRw+dBTuco/IAVMDoaODQBuQttBtt90mgSDHHPmP5/7jH/+43CdeCTQv8nilJ7//4GG4y8ql7E82O8vq27Ztm+dayKCCYM/vkmuU65Z/I0mPfvNHj58Q5jx92fk6fq8HXo8HHpcN8ZlpVPnK8dl7Pg6nxQCrERK4WSkOxRYNpXEXmNzR7jsL9c9LExF1nyz9War8KHuJBqT1MnS9DJaeEOp76oKXGjIXZ5YvCvB0DkAvQ9c7fi3eaB+rfibtuboAh0rG1hZ6L72E8VJJcXpz6Hr4pVdyJ+lNm6Grn3EWg4v8rVlOxm87oHMOfakM/b0EdC1wq7CkfuGL9VpsZpOUvlnqZsmSJXeW1dlLXLZsGfI5Ktgp6nXMegSETSZhmnOcbc3atbKJEwxYytz18os4dOiAlMZpG0rFOwI+Mxz2MeMx9g4tItTBn7SEZQmTwYI6c8zFIUQ+mshodpzSC+qDAOgkG5LdTuk/s9WC8ckgvv7Nf8bg0KgC6G2tqKmpkjVy/MRh0QLw+jxwOh3itR2ajgqgt9ZX447bbsbmy9Yjl84gnkyLK1oknpEsPTA1he9+7zt4fc/LWLW8C+2N9SKoEoslsf22O7B89Vrc/81vIhIIIBKYwrkTJ1Dtr5CMm7r9tHd1OJziU0671srqaqzZtAW9m65CJJtDaGpGrlWWlKljkGFVBXmMD4/AbqNtbwpj5wfEQ2BybFiqCpdv/QiWbb4cWRuZ8sp3Jv13tnqKgJ7MZFEwWfHHf/af0NrZg7rmVhGaeX3vfkwFp8H1x5J5fXUVvF4PzvcPYHJyDL3LlqG2tlqAlWuDHAICuqfML+Y3hw4eEWnZxto6eU+VoU5y5ZYtmwV4WWl45plnJCj49Kc/LdoIBFyuXa5RO3fLAAAgAElEQVTVjq5unB8ZE0c2vs+LL74on4O67nw+xW74XLZ8mN0zYGFwwL4+A88Tp06ivbMHA0OD0qfnOmf27rDZ0VBXIyp4M5NjqCx34ZN33o4avwe5ZAwWQw4WI6tkFDSi5/d80aKFEphSUNcCs/bxWkDXPkYLLO8koMvaKloyl4LH7CZfOrpb1NIoDdL1wHeh+z8E9KWFcd5tQFdZ7up3Y/hdAHS5cLRKcZoSvHqxzkZ873CGLraZJRaE2q94oQhOC+7UdueGSfBkyZK9cYJxV3uHZOjM0LhhKto1yiszO2HGOBMOo6OrQ4CeQQAzeY4AsdfLzW/jxsskI1cFOfgeBHRm+TS8YCXAYbHKxksw4MbJv6n+6wqRbK4EXroB0OCC/97PDF3dNA1Gk8jdnj03iG9/916MjgVEo5/tiKqaSjlvO597WiYNVq1agcDEuGTok7QU9Xhx560349Ybr5eeMFnfFGYxMQBKF2B1laF/cAA/+MH3cfjgXqzo7URHM/3VnYgmMrhp281Ys+VKPPDNb6DB78Nwfz+ee+JJkcm1cHUQaKki6HBJz5ZWoJyPb1++ChuvuxlGRxkioYh8p/xuCEwWk0mEUKbGJ6TkTnOR8PQkgpNj4o9eX1uH6+/cjqTZgjT1+TWAzt40AV3toXNs7fa7P47Lr7oGjW0d4sR38tQ5BKanMHp+SKpB3e1tcLkcOPjGm5iZmcK6tWvFtIdrSiogIqUJeMsrEQgFcWD/IZkqqPJWyhphVYOyykePHhVwZxDFNUlA53q97bZb5HHUaacfOs+x3eGSvr6/okrW4K5duzAyPAyf3y+BDdc/q1HqGlSDAQa/zNYpOFPX0KxYxuYh501shnN5eS5HMiNTATitJtx83UewflUvIoExlDvtMOTSMtYpFQONw+HsxjhPqVD560Kgrn28en1oq5oL9c3ng/vS/q16GSYBvTSI0AYSpcdX+jn0AEcP5H/XAV3v/OuNremd30vN0P9VALoSsioXynsN6KXxmlpyn3NTml+Wz2YUIQ2WNZndMHvhvG1Ha5tsUMzEeLPSO5vkNvboE4nZ8qrHV66YhBgMkrVQF5tjPsxo2Mu025xwuR0CFvLceEo2S86bU2WNQKMl8XEBM0DgjRn8Qhm6unEp3tLvL6DLBWc0CKnMZLdi3xsH8cP7foLpYATlfh9a29uklMzzStIge62cSx8eGpTZb1PBhJtu2IabrrtWSGgkh8lIodWJSDKNgtkBp8eDg4eP4Mc//gH6zp3C8p5WdLU2CmDFU8D2W27DsmW9uP9/fw/dLS0iDfuTe78n/WXxTC/qExCczCYrQsVed01zOzZv2w5vbSNymRwmpwKiX8DXtVHXndr0BWBkeABWo1HK7RMjQ0jGwiK/u/HuO5GhVCyt7YtlVKXfbUSuQMJYXiRgLQ43rrnhRlx17fWoqK0Xo55INCnStoHxMQkoaysrpHS+79XXEApNY+OGDbBYTLOeAgR0kuL8vmqEEzEB9FQ2I4BO0Cegc72c6zsjIEwdBAaELJUz+9669RrJzkfHhgXwWRViYMPZ+OaWNllz1DhQleD4OZjFM/BkdYmvzTXMtcq1TbOXRCqNZDojmXw4Gi+OyClrne9RX10hVsfkR1x52Vp84qO3IcKRRDPkXJrMBmX6QafkroKaCuhawCzNgrVgrgXDxTJ0klSXuukBispyL31f7bEudZ8eYOvd/yGgL82BeLcBXR2Z/p0puZcqxalgo14n2hlTtTQ/t9gvvYeuRFiLl11UQFSUqZSOsfbRtP6sqa2Vnjj755xFJvmH7mAEblpz8ngJ6MKaT2dkAxbWvMOOdC4Ds5l95LxspHwsy/YMDvj/9rYO2B0KS10FdW6+zFIJXMmY8lr8v1piV3ux3OxKlbC0WboAOii9eCk99NIt46310KXXb6ban0EAnYIyDz78kJDdKqqr0NzaApvNIuckm0vKvHMmk0IkHEIylsD61evx2U/dg6baOpzvOyeqf2XuciRSWaSZXZusIgLzwksv4V/u/wmmJ0bR292CrvYmZTIhkcc9n/g9VFFF7vHH4XM6cfm6Nfjnr/2DCAD5nG6x3uXGa7cWPejjSflu3JV1+MjtH0N1UzuMBQNGCK5FaWDK9lJ73G13YKjvDCzkuRSyohRHYZm6mlpcddvNyNvsiHEAjLrkxdJrXnQS+L0YEKPrmrscN99+JzZdcfVsyZ3kQZI3c+mUKLr5PWWorq4UQGcP/YotWyTLJhizakBAD0cjkqGn8lkBdJLiOprbRSSmtrZGjmEyMC7BBbP+dDop5/3VV1/B7bffLsfndNllrff1nUOSlrwV1Vi99jK5j4x4XqMUSiLAU5WQXA91xp3Hwsz8wIEDMuPOwDeWSEprKhiKyPqn33toJiwz61SMIzdgenwYyzub8X/9my/DWsjKREMhGZdAVyobS2Toi4GyNtNdKAvWXifaAKD0/3pja7pjX5QQLtGB0IK59tgW4gXoAbbe/R8C+oeArrdG5t2vF+HoKcW9m4BOaBZrmKUMBkpYL1rXIQYdlM9kiZEbHz2nyz0eAfTWpmbZTAnovIlcJe0xc8rmLSx5qxWxRAwWO3vsClOcZXNugIcPHZGePDc7AjWZxdPBKbn4qZnNLJWvQ0CXjNSscBHUTE8FeDV7L9205LGkBRZMHwhAz9GD3GbFz3/xKH799FMSaNQ21KOqploMWXhum1vqBWjOnTsDKx3wzBb83ic+jSs2bRR5XgrE1FRVIJvJIzAdgqeyGvFMAd7qajz2y1/igQf/D9LxMHo6m9DT2SLnbTqUwuc++yVUlHtwaP8bmBkbw80334wdP7kPTz6+Ax67U1TeWAmhyx4Z72IQki3A7PHi1k9+Ed76JuRzBakiqEGXzWqB1+MGa8mT48MwUowIOWRTMQQnx0WT/upt16GspQWRPHXXFUIcvxcqxRHQwYAtk0UslcUdH/sEKmsbsHLdZTDbHWLQQilXqtERHGsq/Kirq8GrL+/G4cMHJEPv7e2Rqo6YuBjMmAhMSg89bzLg6JHjiMRj8LoUnQOOTXLtSBUoGZPqEOfaGVi+8cZeAeZINCSZPMvyBw8eQDgShb+mGT29y+V55ISoPXSubbaOqI7IShWtUznOyckPrm++RkNDA6LxhIB8LJFCNl9AmUcRsCFBrr6uFtGpScxMj6Pe78EfffHTWNbWjER4GuZcBg6nYtayVIa+2P6jZkTquN1im5r6/MUy9EsFdHVsbSGw1lYPFgL9C4OLt7Q1y4N/1wFdL6DSm0PXw68PS+4la24xpTi1p/5eALo251a/IDVnFQlYzU3rOsSLIceIwGzE3tdel828raVVSuJVFRVKb13NfqloxWzUYBAgoZoGFeYMtD8U9UiF7W0yKvrr58+PSJDA0iSFU3hx06mK2Trn1pl9if2p6Kmb5qngSc++CA5LkuI+AIBO21vp+3MszGrBD354H57f9ZLMlze2NAuTe2hkSDbu1rZGYcUPDvbDU+ZGb3cPPvPxT4u9bSaZpPssylwO4RnEkzk4y/2IpnPw19Ti/gd+hocefgCGQhpdHY1Y3tkq52h8Oo677vqE9KAnzp/HyQOHcMO1V2O8rx/f/863MDZ4Hh4S8AqKUqDb4ZbvkX11k9uHbXd9Bq6qWhmf4vfBNcBSM3I5lHvLkE2mpTxMKViCOa17p8ZHxTvg2pu3oXbVKkQyKeW7L36PFJYhoBstFim5B2Yi+P0/+ioGhsewZsMmWJ0u+PzVwhJnyZ1rg8IyPl85jh8+IoDe3tYmErmq0qDRZMXQ8HlhuVucdpw6eUYAPR1LC0eDxDqXyymfjcz2NWtXSdmdZfSRkfNY1tstAQtL4dRJoHELeQ+9qzcKU51rUwAin5fX47plxs4sXFpJgYAiXFNTIwQ4Bmhc5yQYEvCtdiciMY6yucW5jaS6+toaJCMhkfW15tO4+vL12H7dtSIi5DRzfl2pTi1FitPbkPU2fD1A11OK006ZLAS3BPSFyHClx6Vez6UVB92Svg7GfwjoS58gvfXzgQV01bD+nf6p2gcu9rpi44r5o3Vq1HQhUU7pV2lLUiaTbd43UlpA4YWw0KLVjp6VfqXaArQK6AvZB/J1STdipkTwJZCvKGYrLLHzohQPdLp0p9PKfDj91K1WZe44FkOZl7PXKVjMCnmJBQFfhV/AgaVJer3TpEWySZHNdBTnzRXnKo7FEeR4TrTZuXb+trR8qC7SuQxdCSjmNxWU32m+stDfF89MLiy5K+dzzkJV+Q5pCkPcy4mjWiadhdFmw7e++z3sefV1OMo8aGlrRTyVFKIhKxI1VT5EQjNIxKIiRLLthhuw7bobEJwIwFgoCOM/FYvDZLbCanchls4hDQMq6urwo5/8BA8/8nPYLAV0trdgRVerHFUgGMfWa7dh44b1CE9N4dAbb+CyVavgqavDz77+dTz35FPwuspgMxrkuyuzU+bVIJUWk7MMG7bdAU9VLRyuMtmY2RphNhojULnYczfAzgpLPCKkOKfVjInxYekNX7/9NjRethGRdFKqCuwJ8zUyWWboRpisViRoDGQw47//w//Crlf3oq2rRzTkfRWVcLpc0uJh0JjPpkV7PjQ9hfPDg/B7vQKkvLFHbbFY0T8wBCfn8t0unD3XLy0hjn2y50+QJaiTC/Kbnc8IU50+68yqz5w5Jdk0xY74OAL1o48+hg0bN2LF2suwb/8BDPQPYvmKXricbsTiUVRWVGFqOgCrxYZMlja1KSRTCWQzOXR1d+LUydNybIoFqgn+ymrxtec8PzN23qoqK4THUO0rQ2x6AvWVHnzuE3eDk8tuhwVT9Ekod8/bD9RreSGimfY6V6+BhQBXC5LqKNliGToBXbUfXegnRY8Wu38xKNGK36jXLo93wbG2koRDB78vuPudAHQhluXJx6E/PIm2snoVk3XN3/k771d/irHyEu0+da9f8jPp2cPqzBVeSoaurdbSW4A7H3/O7XVKAif7qNSC526ynjjKW/z+ZqsxIy/8oqDtoUqfWePeUrrALwDE4huVkr7U3/mG/NAEJfWnkJg4zlP00V3qp/q8xR/PBTD/KytdZLM67CVMeOkBy6y9kqEuFOkKsC3BW1koAtN+UXoRfDqfE2AlGLO0yeyEz1GJacw+l7IPIMlKfLRTKfkszKiYqbJcz6xm//6DIvxBtv3p06dl3p2KcDxuggU9vdkJX6g8pxdd8sQYisIcCrmH/TyeS/WcMkhQwFj9O1cCFfJUMpD6c+69iqx61edZLvIFAL3IROAGHolFUdvYhMMnjuG73/8xTp09hzI/55zrREaU/eje7i4EJkfhtlkwMjSI1pYmfPUP/wh2p0cuImOGm0dBSGiyyRqtyJlMyBoBk8OGB37xczy64xei2LRyeQ+WdXbIfjM9E8amTZuxYd164TcEJicFtFlqp9ToP/33ryEcCMBp4USBGS6LFVRnySZSqGtrx/Irrkdj9zJkMjmpyBAkRQQnnZGgzO2ywWWzSJZO61SbCQhNBzAdGEPXqjW49q5PwuguE5czelvz7FFoxe50I0KTHYNB5s4f//VTeOq5F2B3e+As98Lh9Cj69uGwWIpy/TGIZOC3f/8baKirl3XosjtE0Ej4FkllmoLXBPv9PLdUIiSQqwIy7F2fPXt6Vq+d4M3pDQLfXXfdKdUUBlicOecBd69YKWpxNHKhkE17e6e0RJqaWmSdjI9PyvgcFebol55K0QQmi7Nn+2SkjZl4S7NSLekfHEJTS5tk6AyKWpsahehosxiBVAyx4CT+/E/+Pdw2o3JOMymZideKGWn3u7cKbm/n8QqpVNnIVY4NKwazXBtpnywcLpcC1kKkPb3ZdNlXL5JD8HY+n94ewk/K/Xphv/I8mLCV+pznwKkRowjKCF4tcWB67y9ziyXaAJdatXgr50lN9LT4RqAuQbQiPs0dK4+Ra0Sb4QuWjb740Cyga8syi0V5pYDOUuJSt9Ie00LAudTzdb+QErhbFNxLTBPmWPCK5ONSgL708S3tlrQUoKvHGkskFJIUx5WKCm18XinLfKHjMOSVYIQbppTkLeZZtTBme/v27VPEYkxGyZa8FX5huDPLz2fSsCAngK5+r9pzoXfuaU9jNM6xhPkapc9XP7/2/M7feJTztxigq8Kc3PbUC035qRwzZVUJ6NW19Xj9wAF8/777MD41Da/PLz318ckJVFdVoq6ykk0JRINTQmy77tqt+OhHPyosfQYVBHQjy5f5oq6BiYBukH8FqwE/e/BBPP7LRyTLXtm7DD0dHbLyxicnxUN+02UbJQgLjAVEqYxZeTqRxI/uvRdnjh2H3WCAi4CZy0mWjXQWBZsd2z75WXjrGhGPKmuAWzfBkeOKFMDhnDi1441IIzQ1CWMhIz306alx9Kxeixvu+TzMbi8i0agygoWcADp79eF4DCaHU+bO7//5Q3jtjQPIm81weXzSb3Y5y5BJJyXYVq93BoYsZ/d0dUl5m5UMZa1kpR3Ax7HUzWCDoEkDHBql8HeCK7NjjqTxXJCrwc9ELXaW23me1Pl0luJHx8dgcbpknp0ldgYLDB6Y5XPN8jxw/bIfz7/zeiCIc13zPYTEmcnLa/orq8SpkD1+vh495f2+cjhtdvG3txUymJkcxe9/7vfQ1dxIv2PkMgmxn3y/AF25/hVAXyyD10sISp9X+rseoDOALd3T3+oe/Xb3b/n8Gj/zhV5HSbjmG9/M2wd0zGX09rD3G9ApTDbvtgCYK/vj3HmQ/bOY0JiK2au6p86bQ9cCemmWvtiGrAfo2gWmPbm6J7r4KfUfNz9//W0DdH4+it8wc1EV4YTdbjJJtq1m6otdNDnOSVutkqEwy8pSfY499uJC54bI1yMjXjZBq0UAXTTbwyG4rBY6W8xfU5oAZ6nzr7Q0TPM2pHcL0A1F96G59aRUFVghoA+6z1+JF3e/gp8++CDyLG17yhEITiOVTkq53WYywut24OTRoyhzWPHFz39B2NQkVRHQzTnDPEDn7LaAucWEFDK4/2c/w5NP/RIOqw0rlvWgq60NJoMBw6OjImtKQBfi4QSFTWwC6GS273nhBTz+0MOIB4Oo9fmE8S4hEFsEDic++rk/gNFNHfKgACVBliS1eDSMmekpaQ+47BY47WaZP08nopgYG5b7ulevwS2f/RLMZb5ZrX0COsfLWBpXAT2dL+B///g+nB+bRDydgc1VhpHRcRiMZricdgF03vj+DAyPHDmC2upq6V97PeVKab2oyMf/c+1wjZGtfuT4MWGUc/0SWFWBGfIAqFbIvwl4M2NubZURTf5jtejNA/vh8vqkLULFQwrG8HXJuuc6YsWKVsJ8HUocE8gZOPCfmp3PTM3I7y1t7fB4yxEJJ2ScjvPZTocNbocTDXXVKLeZMDkyiK1XXY6bb9iKZDSCPA1axPtpvtaCNsDU238uJZt7JwF98ZL+0gnXh4D+/mbo7zigT7z8qEi/8l8pcYKLRDu2pC5ubYZ1sYC+2IWhd8Esmf4v4Cf82wboci5Z/i6WOwngqtAMx3D0SDGFrPJcNUunapq0UMxKpk4hD2rDO90u2ZgT6ZQwh7l5zkwF4LZZhaX/dkru7wWgU6tYzWPmb1pKD50KcZlcATanC0//5lk88qtfwekph9Vmx+m+M5L5dba1wowCMuk4jhw4gJuuvw73fOLjAjYkUokEcM6glNvzirsfAZ3ldqPdilAygp/89KciTFPuLsPynm50trbK5MHI2BhuuukmrFm5WnTbY5E47FaruPCxnBYPRfCDe7+Do/veFAewusoKxENhpOMxdPWuwBU33Ym8yYaxsQnJUNnHlnnrVFr8vSdHh2GzmuErdyFN29TwNEZHhhAJBdG6fAW2f+ErsHj8yogjWwQFegdkpORObkaGJV2jCf/8rXtlDI/9c7PdiRMnTyORSKGxXtFrZybITJtVImqn0ymOpXSSNNm+8bNM71BmvHneCP6s+Ly2b29RSKZGAlBm0gxsCMoEfq5Ftn4YbPI5KlCT4Pb8iy+gs3c5hkaGxZSFa5JAzefyOqBuOwNSZux0v2Ogo7ak+HzZn9I5sRUmoNfW1+HUyXOYiYTRUFunWBJbLehoa4bPacfE8ACaaivwR1/6IjLJKPK5NMxGtnR+ewF9sQxeez0vtYeyKjW/8jXfpObS9+fFA4r3IkPXxY/iAxYLiPSef6n3v6uArs3C1S+SF6Iasb4dQF/sA6snUK8kpHfCSlmi7zSg6y1olpyXuumV3GVTKpoIqHPgKoirrOWlXt9Cc4Jcbhb4Vf92Zug8txTzoKKWq0xhV3Ozk7G41lbEI2E4OMN9CRl6acnwnc7QVUBXM3S1PMiSu0IqpEOoVSRVH3viV3h+18twlXtEM52AQ393sq1Jjjp76jhCwWn8+X/8M6xasVxAhgzrpQDd7LRjLDiBH/74x3h59wuo8ldgWVcn2pubRc2N+uXUHu/q6EYinhQSj42CPFmW8HMoc5Vhz3PP4YnHHsNIfz+6mptRyKYRmg5i3cbN2HD1DTBZXdKPJuGAo20stzP7z2UyCEyMIZtJoMLnhaGQRWhmGuOj5xEOz6CuowN3fOWPYPNVzgaB7AnPAjpJZHkDskYj/vrv/gfyRov83+nxCsEtGAyho61V1oXq5kfAJKAO9PVJyX3t6jXCuq/0+SWzJjiz9M2qEI9596t7BMRFKc5gEMDlulMBXV3/XMsMOgiyDBQIyE8+/RRaO7ukmkQtdoI4g09m5gwK1PI+e+7M4BlMkDjKwIDVAf7O12M/nSX3mrpaHDl8AhNTAXR3L4O/3ANTIY/uzjYB9ODECAzZFL76B1+G3+NCIU9VucSSgK63P+mVxJe6dt+JDH0hnQi9PXPe/UXpWG2SpsUBqfZdwk2vwvdul9z1Dl0NN35nAF2VftWCtvYLXSpDZwailusWO3HaIEB9jPbk6V0weiWtUkD9bQN0nh/taJ2WFas348rzabc4ZTOfnUM2F2VAi3aU/Psrr7wiJXfepmaCIq7CDZgEL3NByVDebob+XgA6j02V153LJkgWMoBcNkeZCxOBaTz2y8dx6NhxEZqhLC5H2jiHz7JyLpXEkUMH0dvVhT/7D/8BFpNiN8qSPb8DZuhmTkvkzUrmZzAjYyjAVuZC38gAvv/DH+L1va+gvqZWDE1aGxuFRBYKBXHTthvR3NwqJWGb2SFAn4zTt9wAl90GQzqLnc88jUcfeBBOsxHVVRWIzoRQWVWH2+7+FHz+GlFDi4RIUMsik0hI2Z5ktUhwGoHABLzlbpGCJZAHKC4TnkF5YwM++dU/hqOietYZL5tNiwIcWfOxVAJGuu3l8vjP/99fYDocg7vcCy/n65NpjIyNS4ZOUFQ127lG+DkI6Dx3zND5u8flntU44GOYjRN0X937ulQG2DsnIKvStQR+BgRqlY9BAf9G9jtBmWpvzNB9VdViJsP3YubP6gAze+47JIsS/JmBU8qV3xPfi5UMZut8TT5H7FSzBXFtGxsNYGxyAo2NzXLMdDTsamtGGQ1sOMM/Poq7P3obLluzUkruvyuAru7f6h670L670B5NG14tmGufr1Zt9UBxqfvfb0DXxY9ia/J3BtAnXnxYmgjqiX+rGdbFArqaWZWeOL0IUPcLKcmQ32lA11vMyljW4je9DF1h0RctYEusEi8G0K0m+2w2I1azJqWXTrUwnltmUgR0nhe+3nRoRjIqjiJJBsPsXGWUFz+Gdg3oZxhKB3KxgOBSSXGqtOFCpDgCOkVqXeVenDpzFjsefxzDoyNSap6emUF7hzLTT8AaOHtGsvMvf+EL2LJ5s2TBBA11tNFaMM0D9EzBKIDuKC/Dyf7T+N73v4/9B/aiuaER3R3taGloEEAPTgVwx/bbhZVNULRZnXItJaIJMVkx5gpiUTozOYFfPPAADu/bJ+ed/XWyxu+8+/fQ3NKBUHAGU4EA8qkMDGSpW23iU88pBLK+HU67aKsnEjGEwkHMREKw+f34zJ/8GZyVVVI25/dPFTwCrdPtQZyAZbRIyf3/+S//FWcGh1Hf1CwZOue2jx07AYeDNrJN8hxm6WpAufe11wSkW5qa5W/sRTMz5uP4XgRuEtdof0qgZrmc55PnmoDM7J0jamobT1GH6xN7VGbxrByJDzqMohXAPjmrKawmcS0RtPkY/iT3g60TkXgNh6X0z2CMRDsCPjP8E6fOzrrBBcMhIQXaLVZ46ATX0iisdn+ZHSMDfVi9vAefuOtOMbqxGkgKnatClgKiXsLxfmfoCwk/aUFUb/9km2kpQNfb//Tu/xDQlz5D73zJ/cWHC/xCSwG9dH5Sm7VrF8DbBXR1of1rB3SeB1PRQU1IbUXvdPX70Ds/xoJipsLvS1zZUNRiNxhkA+bmR0lZZm3ciLnZccPlBtxYVw8jWyrFPnVpdK7XblCDp/cC0BcquefoO14woszvxxv790uGHoqEMTU1KZ/zqquukvNS6fNiz8u7UOHz4W/+6q+EnZ5OpmTNM4vnz8UA3en14NjZE7j3e9/DwUNvoK25RQC9qa4OdrMFk+Nj+NjHPoaWljbJGi1mu2yQqXhKskdkc4hHY6isq8WJva/jvh/9SORI2YvnqNbmTVehd9kqhdUemBRiHpntDrMVoeCUANKRI4dFV51gmc6mEInTmCcEg8eDz//Jnwqgcw2ogE6eBL3Ck+kUUpm8CMn87d9/DUdPnEFbTw8MJivsThd27d4jAQBZ5FxnXD8ESJ6Pn91/v/y89iPXyOcoc7pkPRHACKp8LwaGx06eEKAmIPM15LFlZTKqxv+zTM8SOkvwVHfbvHmzLDMGD2Tj9w0MYeXqVbOPpUELSXY8DorPMChgBs7343N5jnkeWDVgKZ59dvqq79z5PEKxGLq6epDKKGORQtRzudHWVC/jii0N1Rg6dwYV5W78uz/8CiLBAFxW2uX8dgP6QgnZQtXQhaDFUlRyRy0AACAASURBVNSgUBOu0te6lICltGpQ+v7vRQ9dL6BR5rwXnzLQC1gu9f53HNAnX1AydBXUVeBWI2u9E6L3gbQRbin5Qu+5pfdrg465BVsycF/qPV40aVFZ37OlqOJMek7mjhcfW9MDNT3pxtKIX/sZuKB5TpYy4CuNtkujafbQtTd1Bl+dzeT5J9Ho+MkTsmlys2d5l6VPGsCY83kk4nEBfm7I7EtyY1cJUMyQFrsppR1lTrb04r3okp/qZz87D1okwRU/QC6bVnTmDYrwjdoCMrP3bzYjwVl4ixV7XnsV999/P1XNJWMkEKxcuVzKwOlUAoGJSWy7/nrccN31Ak7nzpyVjC+eIikOi5Liyqsq8Jtdz+Gn99+P8Ylh1FXXyHxzW1MT8ulMMUPfjs6OboXMlle4C5TidVgdsrbIqHY7XTKHvmfXS/j5gw9gYmwc7S1taG3pRkMdFeyAcGBaNNU52jY9MYmGWuqhp8TQ5MTJk+jpXSYyv+cGBzB4fgibrr0Gd335D5AyKW0C+ceQjmuqoOg+ROMpVNbW4S/+8q/x7HMvyf9XrbtMjE1OnzoLo8U469ZH8OWxM1N+fudOvLn/TRHeIcBSkYyBIB/Dz8n34LkdD0xKpsz1wvvFarWYIBB82dphJs/yONchv0uOr7HkTtvT4dFxEUJiJUkkXGMxycr5nB/+8IfSW+frMsOnUQsFmBhIsEJAWVnyIxi8kFR4+PhxrF27HgaTBfFkCuGZkEgos+xOu9saH0cJo5ieHMPn7vkEujuakU3QyU4B9FIwWwjkStf5W9kfS/e/hUilS4HLu1EWZgD5bt4uJkNnElJ6HrUJpHYvUQMMrlO5zi7VUL6kKlp6Lt7K9/t2zqMW0OVzFsfW1M9MToxyLuaPrXEAncdmphCPeu3zuiOgL1Yu1Qcz/Y9QmumXLlj9V5h7xDsN6HxlRY1dAfWFgg/9c7CU7Mvix87XvRhA11tgZgO9veZupYDO71Ycqs4PSZZkYU+3+Fm7OzpR6/cjGonI35iBaa1T+dylSo7vNqDLQs1nlePVhD3KAs4reRXHvGJxPPP003jhpecRiYREDY/BS3dXhyz2PgrNuFz49Kd+Dy2NVD2zSImbRMFcXtnMF2O5u/1ePPPib3Dfv/wLJgOjwp5ua24SQGc5fCYwhdtvvw2dHctkfCpXKOqp5wwCUjz2VDwhZDdKwE6Mj+LlF1/ArpdewlD/EDZu2IKN6y/DxPAoEqEQWuvr4CKpLpnGxNgYWJlI57IYOn8eNrcTbm8ZwvEoQrEo2leuwt1f/BLSdHQrAXSFdUDCpRGRRFIA/fS5QZRXVMLnr4LDXSajfmOTYwK0JKypaoQM9vrPnZNRs96eZQLKnEPXaiNwrRC8SbJkeZ2AziCKgEzwZjWI97e3t8u64t/4eiydk+DG36PxGHY+/yLI7+D3xbl1BgF8Hx4Dx+fUrJ5BKKtK/Mk1yaxfUT9UevV0jztx6jTKyr2w2BzIZAvymbzlHlR6y9HaWIcKjxuZRBSjQwP42B23YcvGdUiGJ2CheNEiUz6lQP8hoL+VHVurL3Hh89QMnYC+UPBUut9LoFoE8H8tgE4RJWXNLQzonEOfB+iB5x+aF6JpF7Y+mC3lM6Z8gdIj1kRBpVHqxbxH6UU1P2u9uAxdVYtTL0i1XFyaoZdmlvrH9+4C+kKRq/bSMGF+D78U0LmxskTJUjTLmTansvEyQ2I/eHlnp8jI8nEEIP7jRsxMmKVT8Zde5PZOADqnstWb8lkVks6sVK6oyinwpA0Oc7kskoW8zGAfPX0aOx5+BIND/QgGp8RUxO1ySfZGpcIDb74hzP5/99V/i0Q0rkS2Roto4Ruphb8EoNs9bjz53NMytjY1PS4BQUdri7Dc2eumX/ntt92Kzq5eATOKNPI4U2lFGEgqOGxp5PKwmI0idBKYHBfjkd888yxuvXE7aiur8Orul1HlLkNDdRUmh0dQ5fEgHAqKLOvYxLgIx5hdDrh8PpwdGkB9SxNuuuNOtKxYLcz12cpN8XypgJ7JAaFYHF//x2+IprvF4UQskZYxv06Wp7MpEXBhb5zBHEvhzMgZTPDvlf4KAVKK5KjXDtcH1wZL2mxtkLHOjJlz6wRRZtN8PX5+AjiPjcEOpw5IbmN5njcGVPsPHpa1xpE56gJQWY6ZNx/D88nXYJbOzJxrkcEFX4uvySCAOvF1DfVIpnIYHZ9AMBSG11/JTod8FofNjraWZjTWVsHrciCfTuDc6RPYeuUW3LX9ZmRiU7AYlJaVdqpk9nwWF6d2Hyitml0sxL0bGbre/qSXYX4QMnTuWdrzrc3OtQHU2wF0vc+/9JT+/FL8xX7Pb+Vxehk6AV35jpWgUw181LquMTd37vhZDSqgyy+a0rNactc7uKXKxYtFs9qTrLcgte//djL0WRnYt6kUp3d8euYKiwUjF5uha3tY2u9HfV320LW3xQCdvWISjphRqSVQguay9nbUVFfLBaWSnZipcUPm494rQJ9bE/MBXc3QWXLnTVU049eZNZqRNFvx5LPP4qmnnhTmN4F/zZpVohKWy2YQj0Qlg7zi8i34/Oc/j2BgWj6r1WyTHi4jX5avFsvQrW4nfvnMr/Hj++5DODItbQoCekdLiwB6YGQMd2y/Fe2d3YjRFlX8yM0CMGIak1X8zbPpFJIc23I4hdw2Mjws4LV5w2ZMjIzg14/sgCGdRENFJTKRKHxlbiQiYbkmR8ZGRe0tlknBXVmJidA0rr1hG2791D2IxlLIFfugcg6LgK6W3GkDa3eX4Vvf/i7O9A9Je8JktsFsscFDNT2rCVPBoICqapdLYBsbGRFg7u7skjI7AV0VlCFZjVk3QT0ci0rlh78TrKUi0tcn2T7BXIIcKhgajfJ3stkZNBKoSVg8dvykmLywjE5JYoL+3r17JUDgMTFIYAbObJ3kuC1btkhFQQ06+Z2zZE9J2GQmj4Gh86hvbEU6kxXgt1ms6O3plr6522mD02QQQOf399lP3QWfnfoDpFbO3bT7jJbUWXotq5ur3h45P2CdA4l3ouSutz/pAdr7DegG0apcvOSu4pJ6rt9qhq73+T/ogE75YwVH5/JuCX7UxKcU0Cef+8WSGbregrlYQL8gOi1m7Xos0ncK0N+tDP2DDuiqCxc3D5H1PHpESE3cJCdGx+B3e7Bm1WrJ4tkbFe14o3E2Y19qs6KJwqX20AuFuTlXNUOXBVzs7eXF790MC2VYc7nZAMNqtcBod+LUyBh+9tBDOHjogKiqtTQ1iCZ4XW01xsdGERifQIXfizUr1+C6664TqVCLhWztDGwOGtqklwR0zqHvePJxydDjCVqnds1m6JwzJ6Bvv/VmtHV0IRpLiGUpAT2RzMJgNkkvXTJ1YbVzvtwId5lTSvD8buwWuxitvLZrN3Y+8StYcwWsXbZMyIrn+/sUQx67FalCHifP9aF9xXL0rl2Ly6/5CDyVlYgk0opBRVEgRNHJ5waptHRYcnc43WLOcuDIcbjcHlTXN8pPO8e67BYMDQ9LNs4bgZS3WCQipLPmxiYBW5bcGZiwtM71w7XEn+V+n7DRudEys+dnZQBFwGUlSC3Hk+TGAIEmLdxT+Dhm2PsPHBLOA4MDVlEYGPB1eT8zbBGNaWkRkhwBnUEmKwJqsDk5PQl/JYl8FNUx4tiJk3B7/DCa6DroQD6bQXdnBxx2KzxOG/xlLgTGhsVZ7+N33oJ1y1phyCZmtRxUABFTpKL6Ymli8kHK0PX2Tz1S2wcB0JfK0D8EdIW0q9bC1UqGCugXlNwXAvS3UnbXA3QtIJSCOu/TW5CXCuilAv6zF2ORLHeppDg9YZlLzdBLI8zSAEuv5M4LWtjz+ZxkRAR0btQkhAUDU0hH41i9cpVsxuINXdSQn60A0NR6kZsAujgeLa60pRchLwToUmJXNabzii2o2ag4a6lCRxZqdlrteGLXbjz6xJNiA2ow5rFyRS/cdgt83nKcH+jHTDAovdn2lnasWbMGboeiTR4KReCrIIkrviSg05jl4V89KoCezSWxvGcZ2luaZWyNGXo0EBCluNaWdiltE9BhtErAQEBn6VutctisVvkshazSxmAJfiYYRm1lhegBPPXoDuzZ+bx4ddsMBnjdbmVMjJMPFjOs5R6sv+pKrNy4Ab7qakwGZ8TXXNwGZ8eP5gM6Ge3pTA5/97X/KfapXl8FLA4XjAYzHB4PKqr8CExPC6DzONUZcArbUNOdbl+UCub3wYyX2TpBn71ulsF7V64Q4JWRPUrXulzyf2bmDBKZTbOcTlBmJs/vluuQwQHX2oGDh+W9GShQH4GATzDn6zMYYA+dZLlNmzZJkMDXVkxh3AjOTEl1ob6xAeXlPiTSORw5dhzjUzPi2tbR1Y10MiHtERLjKPlb5fWgkEkiMDGOG67ejO3XXymAznWl1dz4ENAvtu6w9OOWSggZcBoN1iUzdO3o7tspuesGNDpa8Hr716WeJb2S+1xTW9ljSwH9QlLcc7+YR4pTQVYt7+oB7sUC+kJg/l4BerFmMXvu1XK3gJGGFKft3ajHq1eheLcBvXTBlC4wPVIcNyl+Bo6tcSOOJRMiB6vKeU6PTcDv9cmGyxKpSopTZTqXWtDvFKBr32O2xFTM0GmeISXbYg+d65G/ZzJpxLN5fO9nP8frhw8hGg6hubEOnR1tcFiMSHIWfXICFrNZmM7trR0CTCajonsfjcbhpSJZOrYkoBtsFvzi8YeF5V5ABit7lwsprrG2VnFNi0ZFKa6psQXBSFRK7kYztQEI6Bbx/P7/2zvzGDnu7L6/vnumu+c+SQ7n4k0d1EVSK+1KWh2WVnY2hh0bMGwgQf5IECNGEMOGcyCJjRheeO21YztOHASJEyN2dlfSrqRdrS5S9y3qWErUsbw5PGc403N0z/SdfN6vfj01Nd1VQ1KybK8aIGu6u7rqV7/61fu+930Xc84rQyc8is4s5hQ8GQcKRTfFXjIZqczNyr5HvyfPPv6EkFsw2NOrD/Dswrx0rRuQ2++9V9Zv3iTxtozMLy5KmdI14ai21wFwdR6rTpS7s67x6ReKZfn9P/gjmZyelbaubinVQtrzPUrr3HhE0ya57xaEUSJI8QPQT5+a0FLB1LDn+FjSKESAO4ph70C/vgeUrVUOILO+WHuAvaZIbtggx48fl8OHD+vxWGv85uVXXlO/O0Fu+McBb8Adqx/LnUA61q3Nc7cxHgD++QtntaMcFnpXV48UyjWZnV+Qt996l649suOaa5W5oHhOCmUjGZX2VIvS7yeOHpFrt43JL/z0T0i0Vqy7G73WeCM58LmFvnYYWyugW7Byzz+//RzQre98uQCQKjYOExcPuQJicZtf2PctX8r90wR0BhaUZ32lFrpevOMocfvG7EUTCVwLh7Sql91q+dSq0Y2wVJq1L9TPA0q/+lnoRqGohzc07BtuKH0zAtt21ICesZxjYf+gOKV1k6b4DLnLWOb4Mp999ln1WZ4/e0Fy8wtaCnbn9q3axpPiJamW1nqzGPc9WFm4h3rqyypdo8ChIA23WnUzAI7/3PEPYXVGo2EdO+CAME8mjW8VgX5xfl6+8Wf/TU5eMP3Dd+++UXq6O6Ut1SonTxyTwtKirOvtV4tv57Yd2kSFWuuGuq9oNDyBcbyiVZFI1amqQGtGmpEQbBaLyLcefkD+4q/+UiArrtmxXTYODcn6/j6RQllq5YKmwq1fPyQz2VkFkkgsriBqAR3wVtaBA9DH3WFBkkmToYAdD3U/PD4mspCTg6+8KhfPn5Pn9u9TcNuwcUi27rxKbrjtNvX7x9JpmSZFrlJR94GuBaXcrXXuptwpdx9XC/2jI0elu2dAuvr69DMYhJnZrHR0d6hLgJaocdrhVquyfftOXSfP7NuvYEo+N2sEqhugZR+eEyxwAJWsgbmFea0s19PXq1Xv6ILH2iJorb+3T1MnX3juebn/p35S1g0MysSZ03Lk8DGNeLepaljzALhW8YtG5MypCYklW5Q9AvhtyhrR7qT0TF6c0jnErRCNJ6R/cJ3sf/Z5mVvIyfjYJnVxbBhaL+2pVknGoprjP7R+QI796GMZ29Anv/Sz90siXNUiNDAm3CJtZVo13Qv5vS0+tKz8mx7m+vKUTfaDulVuxwbNjdzAtpa/A+VzQFrXZ025wxQZyp1obSPXbPtl5B7DN/5jI/9sO2bkrlXu/eY8yEIPMtiC5Jc9t9O63bZwX9NWlRdX9s7yWEy7aXcgnA0WthY6gI5bMhaJrYxyv+hKW3ODj7VWvRqqNzCNOuRe0PJqWXWawJPzFzSZ3gV9OYDhtsa9N1778CotysSahpwUGjDLxzy0y31qjU9y+X3Ytw9vozlpdH7bD7hxx+NlVWL5Btsb7W07ujJS1N4364sEVCjAoVZ6LqfCmv7R3f39xoeZSmvwUFdHl5TorQ6AYmHaLmc2zS5MM5nldJRaZWVRDjfL4b1/jR68UtnMPQvWpKZpl3r9JKwlaY2ilYgnpUBZ1EpNrbEzZy/Ik08/Kd994hE5evyI3HzrLUoXUyGMa3z/hwfVCiTNDB/8zbv3yOZNY9r+lDEToMZ+NLPhEin7GqcPOrnu5ZoCeZhKby0J+do3fk+efu4ZybS3yfC6DbJjy1YZ7O3XsqzUiKf0K/5g7YwXjkhhyWQMmLREJzLV0XsaBTYC8qwrSsZSkhZAoR86RV+IawDsKAQToj0q6XoIuYiJyrZBcOYZc6xzwFZ96GFtk0phma99/RtSRlhGEhLFT51f1DEvLMwpBV4sFGQmm5VI2OSlcw1Y49DqgPa1116nwI7lzJpCkeDvuYVZ6enrk+z0tLz6+uvyD37mZ7TyYbVcVut5MZeT8c2bVTE+evy4vPbKK7Lr+utl09iYAua5sxdM8FoioR3YbtyzW4PrLl6ckZOnTslsNqsNeBgDFjzpl7bNKuNEqMMCIIc6O7tNHfmzZ6RcqiorQI484+3saFOffmdbu2rrpUJRpLQoP/+VL8uunVu1WU4sVNMUttzCrNYDYP4RuOYZdf6Zgsm6WjkOLXlDsrJb4QoF2CfP2cT1mH7gbhnZjM1s9Pw0YwvWDET4HD/Fl7+FbpR582jYDvCXshWJhggKNsdZyfStvK5mc+p2F9qx2nuxlmlp1M98JU5IHTdo2W3xQ00HNYbo+e7UkLB96UmjFDpmOp0zXdfmva9k8dgX34V+HAC92Y1RWQsu2uIzru5t9YVYsxakNx7SWUQBd91vQeuDjHAICrX0lOb1KkzuG9poUdvgHixThCHv8UP+6OgxqcaiEo7EpLCUl8GePqWUsdbmZ7PaC7taLuoDZxWjmgPotlCPRqE7xXkajStIQwZw+H0dzFXK4UM3AXdSM4I0QqBZiWjpqLS1d8nHPzoij3z/Edn/4pOyVMzLdTfcoAAO3Y2gP35sQoGqr6tbsIRv3XuzjI9tVCaGQKliPq99sytVQ+utAHRKwkYJuotLMRSS3/3Db8gzL72kxx/euFG2jW+Wwd4+WcjOSEzCcs/ddyo4wiRgcXB+k7LmAnRHvtQBXRceWLUywtedmse48BXr3DtZCJatQEmhuI6pxQ2QL1vntNBFkdB1FY7JwlJBfud3f1+6+gYkkkhqx7X5hUXp7uuWs6cmpLvbpJZhKQMwtsgQCsOxoyc09xsGAoC06W3FYlmmZ2YkFo9Id2+vzqFtrMLvuQ5YFALZiGEgqA3FkepvuHeg1lF68vN5BXKUKyzwq3ddq350MgY478xMVudzcmparXMi4hkD8w37pPnsCwuqzJHzzrkt/c/xUQS4No4PoDMO26a4VszLnu1b5O/9xB2SjIZkdnpK2lIxCbOmywWJRyhcUnZUTFibqFRCEd3W9P7xf/FzQPeRgUGUu33y1wKeq/cJS0zTXlcCeiNlphGgo6ph/duGVpcD6Ksqva1xLvRcKIQ8q04xKLciYcdiGexG4zcutpXR73/rAT3IyvfTVC2gW/rMHMsUBrEv1ZSM6PXcqk8G0CUUWxOg18fjCeIIKtxj89ABc1sFDssLQXj0xEmZmLwgPb39MnnhnILTF/bs1dSq6alJ6e7skiL1wC8B0N2gzt+B7V+dyW8I6I6CpQBFC/FqSCl30q5ee/1N+eZD35T3PnxH1g8NqhWIsC6UaibKerGskfypBFXHMnL7rV+UjUODGq2NhV5eWtKc/CBAn8nn5ff+6A/lpTfe0MBBAH3L6LjmjmOhJ8JRufuuL6s16wV0s/assHFWkU0NddZV2FledSrNaarjzou269Ed5W8Bvcb1+AD6UrGi7oOvf+M/aXR7OJ5QX//E6XMyl5uTrrZ2SadTquhh6S4uLqk/20aRE7RHeh0xBxR7wUpmv1OnTsu58+elo7NNWlKpen11ABSwBnD5G585igDWPQBM6iTf8V6Zh1hS9u3bpyCrjMrGIQ2iQ8mEAZientHzzRPz0NEhnT3dCvQoTAg76inYRjDbt2/X48BAsdb5HIC3NRYAdEvZqzVTXpLWalF+8ef+vmwZG5bTJ44poONnn508r019oN559rHSlwEddg4gIUIBQG9u5frKnx8DC90PqN3d5prt5y/flwG9KeC5DtzY5fE3G9AbFTtbsaY+B/TlO9wM0FdYmn/DAb3Zgrc3HRCwNbhtz2ylmqnrnp2Tdz84JJn2Tu2vDQ1J9Tg6iiGyyOHVtC5eDothLfS6Nuuh3L0PZhCgW6rNkm9uut3cB2hmUeq4FopIsiWlgU8/eOJJeeChB2R+cUZuuOk66erpURCazi4oiHR1GuEN4PX398odX/ySDPR3S2mpoH7PKlZ0MiFVGAAfC/301JT8wX/+Y3nj3XcVqEaGh2VsaFh6OjrVQk8nWuTOL9+u0d0AeoSCNaSaUe1NHX7+gI52biOqbUYC904j+yncMjOjIMU91Ah5V7UsLERTi7u5hT63sCgdPb3ym//xdyQcT4pEY9KSaVOXxUuvviRf+sItEg6HlM0wzM1ZVWh5z/nOn5vU+Tx5ckJ27dqlRV6wuk+cOCWLlHmVipSZv2hU/d6ANBY4c09gHNY3Ywak+Y6UM64H5Yh1GJGIPPLII7psAP54S1K3ff2DGhV/4cKkHle498mkjG/ZrMF4rCs754A6YI9lD/hrBbtsVuvJU8bWWugoeIA6v9MWsKGKXJw4Jnfeslvuv/cuWZyflcWFWentyshC9qIkrFvDcQjhwqgIFroD6FCiNSj3zwH9cizsTwLQo5r2unbKnXHWgV1dh387AL2pO+FzQF8J6F6A8lroUKifpoVOcNJaKHc7aq/G741p8D5YfA/AaIAPOdJO5CjCm+IiB4gQzy9pa078MeVCURuQjGwcMoFJTkGDOoB7fOg2KKiZJRJEudvxrgZ0841NK2QbBZAiUfnwR4fl4e8+Ivue2Sc9Ax1y/Y27JNHSoqB3cuKcWm3btl6lFvvSQk7z0r/8pdukqzOjZVij4ZACejhmqFM/QD8yMSF/+Kd/Iu8cOqRpVVjoQwPrNDI9R0BZKiNfvuO2ejtRAN02SlkLoJfKpqKapejdve1t0I8Fd+6BtdJNNkJF0skWX0Cntnw02SL/4ld/XSKJFq0UN7BhSCupPfP8M7J1fJNSxwS8AYqHDx9RvzMAzL+TJyZUqTh27IRcddVVWhiGaHUs9nQmI9MzUxKORnVtAfw0S2GMADbjJ48cRRKwxX3AsVlXnI/jz83MyYsvvqhzhhJARD9MwLbtO/U8p05NmLasqYwKYix4lARodhQ4ABolAUvcMk/sDztw6OBB2TA8rIoAawFA5xptPn0qGZGFC2ekPRmWf/hLvyhD63rl9Imj0p5Kqj+9sLQgpBrqy3H94P6hKRAWu3UVfQ7olwPnxrccRLkHWegW0JsBnt/nmjZHPKlT+veyKPdLCEFoFAMWRLkHxUi46s3o8/FjT7nXfcJ1P/VKyv1vC6B7qW63D8aWykTo8UKgIoDTmXY5OnFKjhw5JpmUiWo/ffKUVo675qqrNLDJpqG7Ad1tsTcC9KbapM9zb2u1L1voPGgY0zUNADNtNpNKve5//gV5/PEn5OiJI7Lzmi0yNLRBogSh1Wry4cdHlXK9/rrdpjb9UkGGhtarJZpJJxXQWxJxBXSC7YQoWx8L/f3Dh+WP/uufynsff6xgBqCv7xtQqppKbl2Zdrn9ti/WMwmikbgCGvNrUgYNp25jo7w+9HLFNJ8B0K2vnN/ZinhYsfxtgd5duQzvS5CFHku0ysXZOfmXv/YbsnXn1Qro2JRcNxZ6azyhlDtArAB+8pRWawMcYSQIEMQifuGFlzSPnwYpUNm53KLk8nm10NNtbUrTv/POO2pd83uyKaDWSX0D2Ckaw/pD2aLADJYz++JDB5BROqHcPyT6fGxMtu+4So8zMXFa12t7R5fOQ7q9Te8v1j8KgmUx2NqiOMwndD0lZAFvrsVa5+zDOmcsba1JSYYKMn1+Qn76p+6XL96yR2Ymz2tgHLR7fn5GYhFDrWuUNetRuSviOowLLowQ9VnXP+6Ue6DLc0WXhtUT6R/FHxYA3QaerrC+GwQjrqblqxA/l+1DJyBuDeFP9YtaDej40FGn3dkpRkNoZKg1civ8nQN0vwXjBTnvctEHNFRdEbXtrvzGpH7agB6OJNZkoa/y/zgL1gKEvbZG721uuX04NK/bsdDzxaK8/8GHGigGFTk9OaWR/mNjo5pqVHU6US0vsJULzuaN+43PT39nMRvBaPZyL1DziRGklVpILeqTp8/IQ9/9jrz48qta5eym3deqpZrKZFTw//C9D1WwX7frJqXA4+GIAvote/ZKSzKqJUzb0ikFdJqehCNxX0A/8N578sd/9l/kgyNH1EIdHRnR4EEsdCKjsdBv+9Ktqjxw/ngsWbfQTa9qf0C33ZX0Sikb6wCFBXXLqNj5tb51w7aItmf1o9zD0YRcmJ6RX/uNfyO7v3Cr+tAJkuO6sdCL+UUZp7/78LCC2cU/4wAAIABJREFUXC6X16AyABLrt6e7T15++WV59Pvfl62bt2q1Pe0jXwvJiZMnJRoLS6liihbh2waYUSCJVOcYR48e1flAGQBI2YfP8MUD4LSZ5RrZF7/6y6+9quMYGR1XxWFhIacMAWlpGtxZq+p+Nh6EsfK3bekKE8BxAXTqLah139qqn2Gl8zfnAujpkZ5OihQXZmVk43q5754vy2BfjzZwaY1HpKIuFI1n15eNJ4Z6N1paUPNo/1rgPw5R7p82oJNqal+NAM8N8o0AP0ybQwdAL8dC/+sA9EYGUl0euFSKvxMW+qcJ6NxoKFQHajy49MkExX0SgO7V6NyaoM3fZp7UFymi4MNrqVCSZDotH330I7lw4ZwCOlHgCNCuzg61qkquoDhznmBAd9+TwKBFX0AnzcoAhlLv4bB8cPiwdj774XsHZWRko+zZe4OcO3dWI62x3A68fVAF/lU7dykwdWbaZMOGdbL3xpskHgupS6GjLSM1uoGVaM7iD+ivvv22AvpHx47pfIyNjmpuOz50Sra2taQU0G3BEwDdWuhrAXSixLWSH33pyYd3Su9aXznHsiDOdxbgTWWzsiS0dWpzHzqlX0lR+yf/7J/L6OatmsLWO7hOBtcNyeNPPS7HDx+Rm266US1Y4/s3TAd/a1W4FtbHR/LEE0+pxW7rtY+OjstCLieTU+flIydKnXUFTQ7djnvC9jGnOAy/hYXguFjkGt9Qq8nZibPKDAC4KEwvvPySoeg3bKyPB186aXhc+/RsVv34BHXaeeM+oyQA3kTUo5ygDBB1j0+decOah0WwVr2Cejwi8VBZOjJJLRt89x23yZ233yq5uaxWk4uHaxKNhNWGDBGVueJlgcS/OdPnFrpPfMEaKPegPPsIWUhOC1EvsHvBfBWgE2VO6udnCehOzQ3Wif3nlueeRbfs/7el0y8V0L0H9L4nN9bvxQ1pZr0FgXHQufk+6IY3Ape6Juay0JfPtfIB9Vroy5aquW53P95G4KVak6vpjftvKOVKNWyoX6s2eJrIBAeV+c+Sv0AJa9YD9cYPH/5YA4nwSwKMlLshahhrljkmT5lXusUAlua1J5OyVDJKQrOXDeTyPmzLGiaC0lXLoF6xg/sQ1uIpWGXUHce/+shj35cHv/OQLBaWtN/5tq3jCugExWGVHTnm0LnrR/R6ALybb96jvuIQZHMVwrQmIaxM8kIdhS2CwkCCt3O/JBYXiUflsX375C8f+JbM5HKqKAwODMj2TVs0ep4+58lITO668w4FCubEBsVZyt0G7JAOtuIeO+mQNsq92fzZeXIzL8sP/uqgOKXntdmFSVuLxJIylZ2V//1//q9cmM5KLRKV4fFNmvp34J0DMnXuvPT29qg1DuAuLRUUGJWdCoelr3dA3z/zzHPKeDAHnL8PtwMxCoW8vHHgwIpmLCg3tggNvmyAnXvDOaC/WV/WUoZyB3ih2QFi+qtDtVNr/vbbb5ezZ8/Jgw8+KLG4CZaj6h4KA0oAQM68czyUDu43477//vt1jR44cEDXKBQ/9D8WOmNgHyx6Cinl5ugo1yYXzp+Tvq52+YWf+1kZH9kg05PntVQs5X2LBWrw15Q5oE4A82BiUgh8NPSo99m396iR1Wf3196CVROU1cgKawRIfs9ao2O4s2Dcctj+TWaLG0jca9S6gNYih4PWb6PvbZ0G6ha42SmrzLINku9RJ2i52fy5y/kyBu99Mi6s5vVOvdS3971Xvnq/t4p6s/lxt4W+nHmGI7L3T6vqBeWhB50kCNDdE+hdOJ8VoNsb66bcmwG61pBTkF2mZszvDaBXfQpH2AfSfZO9gF6tReo+HO+CY98rBXTf+0dFNAAsHJXjx49q9DICUjtZVcsqYHt6utSPqEVTajVJJROmproD6IXSks/jsFrhWqHcaR7mSg0+pIBuwJxvACdSmCio8tHRw/KdRx+RF19+QTId7XL99bukoy0tc9msJFtbNSp6anpOg6p6ugeUigXQ9+7dbYK/aiUFdKyttQA6xWW+99RT8s3vPChzS0t1QCcPHd8zPnQ3oDNH+NAV2B0f+icB6M0Bo7rKh+4GdOaOtDVo9t/67a9JNNkqnb19CuoExRUrRTl17LhS99Z6rVRMdzjAS2MtwjEF5+eee0Eta3ztJio/Ku0dHXJxelIuTE1pARoUgltvvVV/j4WM1c3frCuC4TgOn+FHBxSx6Gvlmq45G7QJYAPQ/QQednerC+CVV16ReKJFz41SZ9fQwYMH1VePkgGYc/+ZK+4/W87LeaD5bclaFFYC4/ictRMOVZWxKS7lpbCUk+uu3iH33X2n9HW3y/kzE5JKxKUj3aIFfOayFzVwtK0tLVEtH7ygvdeRBX6A7jVo6vtqgOonD+heI8YrZ93vo1qhzb/bWRAGrFXJ8O6n8hcd2gfQgyqJXgmgwzYGYZBboXbLZ3sP3aVpG33/1w7o7vapdkBu0Am8mT7NOxppRM00qcDzNNmhkVXs3rXZDdF9iHZ2fOh+gG6+W9bCzTkdiyuguP/KIKaVx9CgL4I6fCz0tUaJX9b81agkVpWWZEpOn53Q/G381EplVkyjjo0bN2gP7wr5zuwbj9UBHYFcLBfWDOhewWYqbTntAW0BHwfQsaOZ40K5JK2ZtPbd3vfcs/LIY4/IydMTMr5pk1y762op5BY0eK9YLqulF4m1aF/tRDylSkgyGpM9e26SLWPjCui1cqUpoIcrNb1GtUyiMa0W98gTT8hD33tE8uWyAgcBg+ShoygQ5d4aS6yw0AF0BfZo1FHGzDppZqFHHB9es/tnGR73s7Q8j6RNqVrplMU0pXOthW4BHZr9nvt+Usa2bJOd1+7SILlcviCbt21WQD958oSCK/ebdY71C8hClWfS7frd4mJBrWysbazpdes2yJsHDmhhHJQpwBV6+4477lDQBlw1z9wpO/zhhx/qcQBgW+ENS54od6h9KHP88ChqnLe3b8CJSG/RBi0UloHuzxeW9DyAPcfkXm3ZskXnGyudLeDNMVE8TXGaGT0Wc8P3KKq2Hn26NakFeigZTBpiPjcrP3XfT8i9d90hC9lpqRUXpbs9o770uemLUq0UpT2TUiU3t5iXUIRgxpVVG93r3Fq5DS25TxDQVz1bnsppdn155SWFUf4mAHrj9R1cGpyCUNZwstfonmu3/PRazwoBGsjQ3EJ3y++GgO0qrdvo+EEGmb/DJliqr7LQAfRGi22toI525fdaK+AGD73xHpdy/FV0ySVS7u5z1R9il0LTSBP2asvuMTSqFBdE6VzqPPnOTy0shVJJ2jLG0iLIiUAxxlwqm7KaW7ZsUgGptYpLZa2FreVRiyWJxGNSrpbWBOhegaPv64COj9IAuMllIZ3MlMTEz5/KpOX4qZPy4MMPybMvPiu1SFi27NiiTVLmpqdVuM5QKOfoURlcP6yAXiwYcIMaB9A3j45JrVrUa/Ba6MwRwGgBXQVENCbVaFgeffJJ+d6Tj0uhVlO/b3dXl4xvHFHLGAGPDx3KnTlyW+ifNKA3tgANoPv50Cl9gkV+1XW3yt4v3KiATle4QrEiw2PDMntxWt5443VdVtDRkUhUqW0oam2fOjSi1xWPG0sb+ppo/97eftn/zDPSP9CrSiFsiFrW/f36PeNFwUIgAuIAPmltKEUAM4CMr/zQwUN6n1Am+WzH1Vfp59nZeR3D6OiYpqnRZpVAOtwvUO3kxMMgANiAs0m5O1zv6w5oMyY+w3q3+edY5owH5QE/PNdFg5zNY7RYjcnRjz+S9ev65Od/9quy66rtcvHcGfWnJ8Mhbe5CmdciQC6GySiVqWm/MjPGCzD2vdu4UKB3sh+uhHJvZiDZz70GhQUlu550zX/GFrqFUzsm9zUFW+hrA/SVsnsZs4Io78sBdDfw/7UDum2f6l1sjWi+RmByqYDeSDBdKki59w8CdL8bslbKvaGF5VjoNqjC/RC7HxC3heXVkjX/3FUprtGiC6KEguYuCNCLxZKmr+Xy86Z29sK8HrJYLiotuXXbZunp6tamHYA45TCh3vkbirVY8wd09/kbW+glJ7K9AaBrhHtIFssFtQa//d0H5IPDH8q69etl8/bNksmkJD+TlWg4IpMXLyoobN66U1OiZrM5VUjI0wbQN42MSqW8tMJClwi0vul7jajGh46yojYvTUqiYfn+00/LE8/s00YtgEA7ILNhowJpdmpSOtNtdUCHareU+ycJ6F4hvLy+amKaazS30AmKIw/9vp/8qlx30x6l30lbS6XbJUJA3lJBXnnlZQVeAtdaW1NKjQOmAGky0aoW7dGjx9UihvYGPM+cOSfRWExTbhbyeQVNKGgAnaA1xmh92ASqoQhQcY554fhEowPcb772pvFNx2JKxe++ea/+/rnnX3RqyO9SC/vQBx+pIkDtfRQNxmHbuELn8x374RbgHByD9UCkO3587h3ntHXjGYPmQNdCqrDASlB4KD83qwVmrr9mp9x7z53S3kJmRE6i1aIkY2EtJFMqLCnbgyJB3lPNCYTwApJ99psBJr4Ord7p40NfK0PXDNi9FqpXrn/WFjqxHu5+IF7ZHuxD9wd0r0HllcFSNcGozV5uXHQDtb3XBOy6P/f+HXT/PnELHUC/Egs9qH1qIxqikZAPAqbL/b7RDa0/eJdpoZvfm1sBoLuBKgjM3Te8GaAHKSmXOxerflejV3dZG5pAnZ89d04mpy9q7/RyuaTU5ujYsHbGUtq9WBIYYsAMCj4Si0pJqHXd/NVIyNm9tUpareTUbHdqMtctdBpgiJYVPXz8mDz+5OPy2FM/kPmlBdl29XYZGRtWIC/MzWuFu+zcnAprAB0LbGoyq4IdC50ubG5At0FxdPOiUpwFdGuhcw8r4YhUIiH5wf79sv/F56UajSqVnE6l6oA+feH8KkCPRRPqQ18roF9pUFyQhQ6gA+L/9Jd/ReKtaTlx+oxWitux85o6oL/zztvqZiHYLJ02Odu2CMyZ0+ec+uhZBWWAkH+0h+3s6pIPPnxf+gcHlY6HKgc0OY6t+Q7NDnsB2AKs/AOIr7/+egVRLHQsbixoLHosdNqrPvq9xxTwR0ZGdS5PnjptXAKRsAbN8Tf/NG5iakr95gAsSgP3D6WOczJmxoalZ8vWEhDH3+S2l6umIh8ljtszae2iV8jPSzRUla3jG+WeO26TjnRSorWyLMxMSqhSlI50q9DWl25y+PbXUgvcLRcsqDr5IlcM6I3A3Ks8e2WKff9Z+9CRoxbQG4FnkCwMotz95L/R3D8ZQG8E9nr4oG53VyjMV1Hu7vapVqO0Cy5oMnXAAQPyaoTe91dqgQbNRyNlxU7+5Vjoy3NiaDZSqRoBuv3MT8PEx+muFNdI+Qm6viv6njxa7REbFXqb02yDFppLxYLUalWNKB7o65GNG4a0fSYpXxbQCQ5CSBZD/oDuHt8qwaOlM72Abko5mo5WIVUaXn/rgDz82KPy1g/fkpZMq2y/erv09veoUlHJL8rFySn1oSOYN45sUuAF0BlfeyqtgD4+PCLVSkEtdLXLMY0oWOMAOhQ6gF7VHOualKkIFgmphf78qy+LxOMaOJZqbdXSr+wPoFP61VLugKIb0E1xGBtM2TjK3c9/x9y5n0nvXHKPvIVlvEFxNGcpVKry6//q38q5qWnJw8h0dMrI6CZpzbSqhX7s2FEFTwLGUqn0Ch/02TPn1ZVBVDuUO1bvbbfdJtu27dD18v6hg9ptDTAFQFEC8V9zLBvJzrEBeLZYzOx75513KoifPHZSmQDT+W1B+6ujkH308WGn+lub3s9jx0+qBU9hGSx6nhXOA5hjYaM4oCBAo6NQ8ZmtsMc+UPO4THjxnnN0dfeLRJIarV4sLEoyHpb+3l6JhipSKSxKOhmT667aLltGh2RDX7eEqgWJVEv6OWEv+fyCeXbIlvC4Hi2AK7XuBH56AcsUEjDZCM0s7CDKttHzFSRT3d9rh8HPkHInuBJAt4WUrGy2Ue9B17IWQG/EfNY/U0BvnloXRLnjomwG5pwjENDrWT2XJ8lXAfq5fQ/o1bgX26UAetB4vCDlfR90wy7vMpd/5ReFaHzYuG2Xa257z2eDmWyTFu+Dy4LU0oFVvGv0qF25jZPnrNHchH9VdGvf6/kRCDaGHgXBrI56O1fe2+8vZwun1/x3dDGjshnV2ETmcgvaehIKlessFBdVuI8Nj0hbOqOAHgmHKHqp4amRSEjKtbKnrexyu0BvG0HtbgTF6GwlRENPKCtn/qnLXMNSB8xpUxnWwKOXXn9ZHn/6KTk5cVx6BntlfMu4tKRMM5FasSoTJ09rvnpbm6nnnWpNy9TUtPay7u5sl72798joyLDUKiUtoBPVntdiItGrJhI/ih+UiGOqtEEDcomRiDz6+OPy4uuvSiSZ1KhuGteMj4wrOzAzeUGS4bDcc9edOk9a8jWysvSrWd+ehj8uhscW5mm2zv0AnZxDPCCsEN1P+0WbtDWyL1CIKFOaL1bkt37n6zI9m5Px7TukFolLdiEnQmGdypLMTJ2XxXxBrXKAFSBma1rCljTFi8DJN998Uyntm2++WQERfzbW76EPP9BAOUAcXzkWOoFqgLd2wAuH9ZiALUVqAN89e/YogJ87c17Hzri1znsyodZ7PNmq1jzzOjQ0rCVk9+3fr8eDbofiB7RHx8fVb865AGx3ExjGw74oGu+9955eH0oA18O+mfZuiSTTsrRY1EYsRL2XqSBYKUlXplU6Myk5c+q47Ng0Int3Xyc7N41JNFzROu9YdtoToUGnQdMBy8RwWED35rHr52FzfxwBXH9OuXf2uVcF09XeeZU8IAebD7XXgVnX9vnS0qakNbk+Z7/68ydkZlLH4LOJcldRR+of67dSXR5XOKTPLloTnzdtR6rNMv0p99Xy3JWthNx2gkqbPX82Sr0ZjvG9e57d8+29L97rMOe8MtKd67f3T7HuzNMrAd1qGxbU/YISTHtG/6A4L2BbzctugzTQtQB+Iyvcq5Q02gfAQCj5TWwjhsGtkdWqPDAmqKvR1vRVb/a9SJVFC5gQ3LSi37p5710g3v3cD3Kj3wM8zR4IxEauQH9tk2NbKBWVokQA2kpk3Cd8q/ggS8VivXMVC6mwmJdkQqVJ0/E3uy59kEL0Hqcvd1rm5/NSLom0d/TKwvyStvfs7R+U9w69L9974gdy4O03pK2zTYZHN0gkQUOVssQTKclmC3J+ckZv4dDG9dpYhl7iBESVSwXpam/Xwi9bNo3peEm3izkV2TT9yql1DxCzRjSwLZ4QCUdlLpeX7zz8iLx18F3p6OyW3v4BDYQaHFiv+507PSEdybh85b57TR3y2Vn9nuNgkWLRAzzcALuO7LrnPXMYjmiqg47fa8lZQHCvN/52WzP1KF26gtne9XSnC4lgO8Ra0jK3WJJ/99tfk1oixQdy+sK0dPQNSl9HRnoTZTn45ivy6quvK5BiRe/du1dBFwodgYUPneeUtQHdjX9ai9yEo+r7pg+6TXWjmxpATZEY22Xt1VdfdQIst6gCQDlYaP27775bzwflzjURVMf3gDjWNt/p+TeO6vEPvPO2RrxDtWPdc56+gUG9V1Dv0Owci9cbb7yhY+S+UN3u29/+tr4n8I57wnpfN7RRKpGELBVLeg8yrSnJpFu1KQsAHJGK1nUvL+U1R33v3uvlC7tvkExHRuYmL2gqXjrVKYlEi0RRbqmvXy5r73eNlXUULOp1E0Rn1jytgfUuapOXpRCOp+U+2fZ5tls/QOMex6OJukJgFQFNpXUUeWJCmikEjMLKd7drzAIEW7f8b8QgFgv+lHWQD1zP1UDuufuGW2CsKyLWqGiQV36pBiAKk61S2ei3QfijVjhy2omF8G7VSGjy/aWOtfH4jA+/zgid3Q+gWwuVlB1yKtEszbZUcllQrv1slyz2W7Y4jSXqfo/Fat9TN53uSmxpTK911Mtc8Orf2eO4f99sP6/l6z4P53Nb0BzXfm/Sxvyn1ZeuaZIa4j6in9tCKX+ntGmzUQQ9EEGLwu/8dAGPpzJSKFZVMANCCEaEIgvEdmqrA3qpZMqpxuP6oJdLixKpYmX7P9TNx2gAnfKhuB6WFktSqcUk09ap76ezc/LUU0/Lm+++pXnyHV0ZWb9xUOJxw3ZEYyghSbkwNaNjXTfQr+VqsZ4W88YCbcuk5EtfulU2j44qAECtKhhpnEBZWp32mpGoqZC2VCrr9YXCEZmdz8k3v/2AHHzvkHT39sn6oY1qqXZ0d0k+vyQXJ89KR0tSvvqVryh4Aei2Gpr921blcwvDOrhjk0AROC8voLtBvqnAVeQwlcz4p8cIVY2FHgrL/FJRQvGU/IevfV2iqQ6pxdNy5mJWrXZ6gN+4ZUhOfPy++p4JXoNSBxixbrnXRJJbihuAJyec72644QYZXLdB3n73XVUAeVGIiLXDflSKg/rmGLxHwUJR4D3H4HusdMAZYOT6AHRodY6vPdFzOWVh+A3WMPcYutw+E2fOXZB0plOGx0ZVEbAsAPcCJcL62u+55x618BkH7AH3Rnu+xxPSNbBOFWpiAgh2o75AZ1tG4nTLKy5JV2e71MoFScTC0tfTIUOD/bJhaEDGRoZlcKBf5i5Mq1Ko4BcKSSKmpVokv7ggublZ6WjPmOarDqhbMFdIh7avEK8hgmHAfbNbrX4G1+J8znt1z7i3nnTIRnInKErcW3jFrjlLFbuZW69iadaxf2ExP/ljldMgGebHIATleQcdGwDwA/QrHX+Q/A4yaIPGb5/3+n2aeOp/rgB0KGSA3G7xL7kB3wI5WxYpgKmw5AHyZoB8qYDe7LiNjo+Qt8d3by0V7lYIzPcOXeFDe3zagE5JUz+3RdCCCPreb0GgTBQrohYKQMTDgXCFkrQPG0IZQMciYvFhmbIvoEhjFoKHglI/mo4hVJFiaUEoTtTe1SelxbJcnJ6Xzq5ebYP65FP71JqbzOInXZLO7g7pGeiWRCIi5SrdxkIyPVOQ7IyJaF/X368WGJZ5fn5OtwD6XXfdKTu2bFZwgJZOpVpUk1Pfa9wUguF6YGwKRQPo+Ebn5hfkv/+PP5f3Dn2g7TxHxscknW6TeCIhMzNZWchmpbM1KV+5506lem2rU4CFB4xjBgkcpRY9BS7cVoHXZeTWxtmP666DRM1YG9D4xp1EQFyLVMJx+ce//CuyUKpJNNUpsVSbzOUMg7B+oEc+/vADjRzfvXu3zgVBb1DTzI+955yHsQCU0OoUkIG1WcgvanlYfNRY5QAI9DeACYgyRqxrwPSLX/yiWv70P+ccpLcxV1j+rCkscvz1gDlldgFycstREmAJsOrxtwPqnLslnZLpmTkZ2jiiigDjZb5RTPgdgI4Sd8stt6jVz9hRIEwaXlyy83Mytm2HJJJJ41qYzUoynpChdeuls71DqsWCzGanFcxbYqBuSaq1khaigfHZPLJBrt40LO2tcYlEo1poaH5uTmqVsrS0JiRFJcXFnAPm3GbKypmGHBbQo/FWA+jGDK1vNY5ES/qaz91yd/k9fnxS6FaWL/Wyir4ywJNH7bbOG7GaXlC/tPYkq0cSZAF7FQt7hCCgDQJCvQ5SVQMMuiAf+FrO47dP0PX7XifsjjaAclUaPf/U/6pZzY8iESwOIm8pecr7EhLfqxm63kMp+wG613fsBVxcqFdqoVsLnK33+Pb8XkvfAroKSL25jSlzzY9mXpzvLYVut0jOK6Hcy/iP0HSbUO6+lPkaKHk/yltdDqGQlCs1FbQIcyw0AN22WuVvAN22w7RV0FTzr1WkvLio68P3PM0otXBF4i3UaqdoTUQWF0uaRpZu65KTJ04roL/y+msSjcekNd0i7V3t0tXdLvEk++Zlfn5B5rIlKRdrCkCDg/3SkWmTfG5eZqanJJ/PyfCGIbnv3ntk67Ytkp+fV9o9Fo9KtVxR65PofdvuFOG0VCxLLIGFHlUw+NYD35GD778n6bYOGR4dk86ObvXXnz17XnLzczLU1yn33n23DI+OSnZ6ul4S1/pO3fR4Iws85iiVzR56r4W0yoIiIMvx2ULrGgreSCmI3qnsvKTbO+VX//W/l0okLh39Q9K3fqOcOTul0e7RRFKOnzhRp9IZLxYyIMxLAx+LRWVutHtduSwPP/yw+tBRWCi5S/EZFEFA1lZtw7oGeFkvHI91ZFPNaJeKIIIJ4DfUf+dYgBOADdhjzZt69RW1vjkuY9q/f79Gw6MMoGBRmGl2fkF95NrjPB5X8Ec5wGcO0FvqH/89SgKf8z3xGeuHR9Rvj4KnzXWg5Tu7pLO9S1M0TbBcRFqScYlFqdxYkkppUY2eZLgsI91p2bVtXJvPdHSjBJRkKb8g5TKVFauCR8XUgjd3pN5V0AGSUt0HbuSIW55oNASeFB+XHQqhuua0QBX3f+W2Uqzq5yEtMb16S7CI+3e8r4YqYrfRUKz+O9JbOI7dKsNIcyAf+RXkElyrS3GF79+h3Dm/vf7LkT8K6gEUbZAFHWRQBSkEQYqJL+DXDQEXw37x6QdXUe6weJZyL1PfuomGyEKrkt6jC2kl1b5W6j0I0IOO2yjYzE25rx3QeaAA7uZbDHktTeps2Z+p8fsdrR2af48P3cfHHRINvvLzMQU9ML4LXsJKO7LoENYIVCwk220LYY6Qw2JCoCIs3Rohv4OluWxAD1WlUF1UQZ1bXJJwKCad3f1y4uQZ+e53H5WXXnlNa7bTd7utPS3p9rS0t6cllgxLNjstk5MXRYowBREFdMrUtiZbNKd+PptV66ivu0fuuecuuebqnSp8KiXTfzzsRCbjQzP546Z9aaFU1las4WhMaeIfPP60HDz0voRDEent75Oenj4VYKdOnZbCYk6KC/Py1fu/olYg86MlcsnjLxYVNBiX16q273XrkzbjtrQaUe7Q6iZkyoKG7QxmvKYm8CquVvpv/fbvyuTsgiTS7dLZt04mzlyQSEurtPf0Spmc+mxWrVfAlfvHPjlcAAAF1ElEQVRPQBwBaPiguQasatYHwPXCCy+oZY2FPzs3r+uHf8wXyh+fYx0D5LYtLMdD+NkGLlD82r1udFSte/YD9GEKGAfgz9qDGcKC1+5oqZT+zTjwsceTLbJuw4h+hkUOUNvAPq4dpcNWk2MsKB2Wdgfoky0tsmX7NimV6PgWMUGSxbIs5Rc18r0t1Sq9fT0m5yIWlng0osog4ZrF0pJUluaknJ2Qge6MKiFbt2zScQ/29UqE/gcUoNEAVxMkV1e49G+nx7rKD8O/NwL0ahmFv0kMjjaPMiWSkUuElbm3yB1/+VOTCi5Vlzyzv0eucbwIUfCu49jjmS0/9ZdPQTEAQUCM/NIoAFfQn40t0kqfqlAYHfZSt9wCbX7kY6UrE+nzCgL8IJdHEIMXpBCYLBnzvJP1EvrRvqccVmc5OIGJskBAFS6/iSKoS4PjfF5ey8QtqIIGHKTB2NO6NRl+49ac/HwwzqO1JuakEf1+JZSJRtgD2D4MQYRYA5+gO38NvirRcMxXwwfMuAcITEAI4YhgRfCymAElaGz+KRXtvPgNi9FYcs2DAv2Yj1q4LEulRbW+cwtL0pJKS2/PoLz51rvyrW89JIePHFGFo6W1VVpTSUm00Mc6JpFoWLLzWZmZuijJWFqqZROExFgSsYims1XLRaV7e7q65KbdN8jm8U0Sj4Z1XUej/ItKS2tSiosFp6sX0baiMSNqoUcA9Jw89oPH1cqjIphWJOvu0d+ePn1WakTMh6qy54Yb1KcMaDAnrD2NMXD+XgHgrohipcw9iZ/e9e5uWuFe6xrjALBUDeVmejMjgF3SSZXssMzN5+XP/+Kv5OPjp0QiCUkQN1ERbXgyR9GUWKzu/yeyHMsawGY+AXUi2PF741IgcI41wriwhKPRmBYjArBRBtlqfvmhQwqoUN1az2B0tN59DSFI7Xci4QFpu45YazBElqbnPWuSf1D4KArq+3bmNrewKD19/cowMTbGxPEYN7/lPgHilmLnmrg+xoc7oKurQ8Y3jUouN6+AnmrNSGGxqOl5GDJcCwoX50wkCJo0bGUkArhTZKYkbbRfXZxVfz+frx9cJzt2bpNNyua0SUwLDSBlzH1xR7sT/ZCItxjlyxWd7o5SDwIsAN+dPWItWQuAazEIkPduQLQAarfu761Fbbcqn3zkVxCDWSkRwNlcfiC/YCq8x1FmmBgsXwbDXy6ZoFynYmUTgzTG+X1ivNZicPr9PsigDfoe9HAH3YX+0a/+psmSJIjGiY60aVNsiQpuFiXJIogTwRvgh3BbKLqoXR3FPm1AdysTbvrSjsHEgDZ/eRUF9/jdgrrZEXwVEtgAjXJvTvkHPRC+gInw8VUIzL3QmudJ8nEjJjq8XFZA5zsEI3/zz9LwXKsFdKOhXiagh6rS2YU/d06yMwsks0kq1a5un2KxTL9U3VLRTAPZIga4KyGsahOw1d3RLQgFZQsAUieFi6hjxjs1eV66u7skGYtLuUJKUlWvyXSLi2twpqXcuV4APZqISzhiKHeodm07G4bmX9SguERLUq3YeDQmUiFgKq5AYq1Uy3h41/1q5dNQsl5F0e+9+5gAekmjhFEMSCfEQnfAvf6MYUFFJVcoS4lGKO3dsrBUFIIAcU10d1CX3ORm23ruVhHh+rl2rHQb+GbjA1TR6+1VOpz1A/hZRZC5ABSh01lP0Nz4v7WLX824d/geBYj1g1VtqX1t/FMu6/3hZbMFmBO+w5K3/c/jyaQqXigNfGeD51gHnIv31nXA7zmHBjzShlVZiLQCLPEZxAzxHc1SSOHDymGcKHVUJOQ40OikclZDNQVqYnMq1ZJ5NnDXLOV13IB/Jp2WZDIhC7NzdQZLZUddgXNSWTWIxlRftHLWnbYWlLaapMGNI78byWn/tNVlC18D+5z0OM5vo+Pt7+337v14Ppct8MYuyyD5FQTIyC8/QPfPIgoAdFfMwlpjwLz7IT+uBLBt0PblKga4DMj21fS9/+8i+n/ZC7J9Tdkvc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5066" y="2527835"/>
            <a:ext cx="2441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0" grpId="0" animBg="1"/>
      <p:bldP spid="64542" grpId="0" animBg="1"/>
      <p:bldP spid="64543" grpId="0"/>
      <p:bldP spid="6454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EAEAEA">
                <a:gamma/>
                <a:shade val="60000"/>
                <a:invGamma/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0" y="116632"/>
            <a:ext cx="9144000" cy="5219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NĂNG ĐỘNG, SÁNG TẠO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31812" y="673396"/>
            <a:ext cx="911218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vi-V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NĂNG ĐỘNG, SÁNG TẠO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971600" y="1443247"/>
            <a:ext cx="6192689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THẢO LUẬN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152400" y="1953308"/>
            <a:ext cx="8839200" cy="440120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 -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Ê-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xơn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? </a:t>
            </a:r>
          </a:p>
          <a:p>
            <a:pPr algn="ctr" eaLnBrk="0" hangingPunct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Ê-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xơn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? </a:t>
            </a:r>
          </a:p>
          <a:p>
            <a:pPr eaLnBrk="0" hangingPunct="0"/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 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? </a:t>
            </a:r>
          </a:p>
          <a:p>
            <a:pPr eaLnBrk="0" hangingPunct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-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Hoàng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3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Ê-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xơn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Hoàng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4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Ê-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xơn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Hoàng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0" grpId="0" animBg="1"/>
      <p:bldP spid="64542" grpId="0" animBg="1"/>
      <p:bldP spid="64543" grpId="0"/>
      <p:bldP spid="645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0" y="636588"/>
            <a:ext cx="9144000" cy="712891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0" y="89364"/>
            <a:ext cx="9144000" cy="460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3366"/>
            </a:solidFill>
            <a:miter lim="800000"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NĂNG ĐỘNG, SÁNG TẠO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0" y="636588"/>
            <a:ext cx="9144000" cy="584775"/>
          </a:xfrm>
          <a:prstGeom prst="rect">
            <a:avLst/>
          </a:prstGeom>
          <a:gradFill rotWithShape="1">
            <a:gsLst>
              <a:gs pos="0">
                <a:schemeClr val="bg1">
                  <a:alpha val="96001"/>
                </a:schemeClr>
              </a:gs>
              <a:gs pos="100000">
                <a:srgbClr val="66FFCC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9999FF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vi-V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Broad" pitchFamily="2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Broad" pitchFamily="2" charset="0"/>
              </a:rPr>
              <a:t>NĂNG ĐỘNG,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Broad" pitchFamily="2" charset="0"/>
              </a:rPr>
              <a:t>TẠO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Broad" pitchFamily="2" charset="0"/>
            </a:endParaRP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0" y="1457519"/>
            <a:ext cx="8839200" cy="138499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 -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Ê-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</a:p>
          <a:p>
            <a:pPr algn="ctr" eaLnBrk="0" hangingPunct="0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Ê-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127277" y="2780928"/>
            <a:ext cx="8889446" cy="369331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hoc Ê-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eaLnBrk="0" hangingPunct="0">
              <a:defRPr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0" grpId="0" animBg="1"/>
      <p:bldP spid="64542" grpId="0" animBg="1"/>
      <p:bldP spid="64543" grpId="0"/>
      <p:bldP spid="645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0" y="-12413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3366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NĂNG ĐỘNG, SÁNG TẠO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0" y="449253"/>
            <a:ext cx="9144000" cy="584775"/>
          </a:xfrm>
          <a:prstGeom prst="rect">
            <a:avLst/>
          </a:prstGeom>
          <a:gradFill rotWithShape="1">
            <a:gsLst>
              <a:gs pos="0">
                <a:schemeClr val="bg1">
                  <a:alpha val="96001"/>
                </a:schemeClr>
              </a:gs>
              <a:gs pos="100000">
                <a:srgbClr val="66FFCC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9999FF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 ĐỘNG,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144135" y="1276819"/>
            <a:ext cx="8999865" cy="12926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2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: -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</a:p>
          <a:p>
            <a:pPr eaLnBrk="0" hangingPunct="0"/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-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chi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truyện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năng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117698" y="2588062"/>
            <a:ext cx="8918798" cy="409342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Lê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Thái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defRPr/>
            </a:pP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0" grpId="0" animBg="1"/>
      <p:bldP spid="64542" grpId="0" animBg="1"/>
      <p:bldP spid="64543" grpId="0"/>
      <p:bldP spid="645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729438338,D:\bai 8  nang dong sang tao tiet 1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729438338,D:\bai 8  nang dong sang tao tiet 1\Media.ppcx"/>
</p:tagLst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238</TotalTime>
  <Words>2211</Words>
  <Application>Microsoft Office PowerPoint</Application>
  <PresentationFormat>On-screen Show (4:3)</PresentationFormat>
  <Paragraphs>202</Paragraphs>
  <Slides>38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Malgun Gothic</vt:lpstr>
      <vt:lpstr>.VnBahamasBH</vt:lpstr>
      <vt:lpstr>.VnTime</vt:lpstr>
      <vt:lpstr>.VnTimeH</vt:lpstr>
      <vt:lpstr>Arial</vt:lpstr>
      <vt:lpstr>Calibri</vt:lpstr>
      <vt:lpstr>굴림</vt:lpstr>
      <vt:lpstr>Nueva-BoldExtended</vt:lpstr>
      <vt:lpstr>Times New Roman</vt:lpstr>
      <vt:lpstr>Verdana</vt:lpstr>
      <vt:lpstr>VNI-Broad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Em hãy quan sát hình sau và trả lời câu hỏi</vt:lpstr>
      <vt:lpstr>Các em hãy quan sát một số bức ảnh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TẤM GƯƠNG NĂNG ĐỘNG, SÁNG TẠO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HANG</dc:creator>
  <cp:lastModifiedBy>Admin</cp:lastModifiedBy>
  <cp:revision>230</cp:revision>
  <cp:lastPrinted>2016-11-07T07:16:00Z</cp:lastPrinted>
  <dcterms:created xsi:type="dcterms:W3CDTF">2016-11-05T07:24:00Z</dcterms:created>
  <dcterms:modified xsi:type="dcterms:W3CDTF">2022-07-25T16:07:30Z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E089343C35FC406D937AB2206F5896B3</vt:lpwstr>
  </property>
  <property fmtid="{D5CDD505-2E9C-101B-9397-08002B2CF9AE}" pid="3" name="KSOProductBuildVer">
    <vt:lpwstr>1033-11.2.0.10323</vt:lpwstr>
  </property>
</Properties>
</file>