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7" r:id="rId4"/>
    <p:sldId id="259" r:id="rId5"/>
    <p:sldId id="262" r:id="rId6"/>
    <p:sldId id="271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2555-1CC9-431F-B71B-2130B6A05C3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9ADCE-5030-4D64-831C-956889351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ADCE-5030-4D64-831C-9568893515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ADCE-5030-4D64-831C-956889351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7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3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8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0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5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0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F0C8-F18B-4F0D-9993-76B0DE64A20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94DC-6490-4B3F-944A-9F878E55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2" y="0"/>
            <a:ext cx="9157568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77200" y="4774168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264795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FFFF00"/>
                </a:solidFill>
              </a:rPr>
              <a:t>CHÀO MỪNG CÁC EM ĐẾN VỚI </a:t>
            </a:r>
          </a:p>
          <a:p>
            <a:pPr algn="ctr"/>
            <a:r>
              <a:rPr lang="en-US" sz="2400" b="1" i="1" smtClean="0">
                <a:solidFill>
                  <a:srgbClr val="FFFF00"/>
                </a:solidFill>
              </a:rPr>
              <a:t>TIẾT HỌC NGỮ VĂN!</a:t>
            </a:r>
            <a:endParaRPr lang="en-US" sz="2400" b="1" i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2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ĐỌC- TÌM HIỂU CHI TIẾT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634845" cy="40576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xi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24845" y="1545193"/>
            <a:ext cx="381000" cy="11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5845" y="1233011"/>
            <a:ext cx="39381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9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343400" y="1257300"/>
            <a:ext cx="381000" cy="71437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724401" y="2743200"/>
            <a:ext cx="100445" cy="14859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89789" y="3400425"/>
            <a:ext cx="329045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8023" y="3284172"/>
            <a:ext cx="352944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9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3401" y="4743450"/>
            <a:ext cx="329045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4622" y="4632968"/>
            <a:ext cx="81793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ĐỌC- TÌM HIỂU CHI TIẾT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95" y="902427"/>
            <a:ext cx="8991600" cy="37373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-men:</a:t>
            </a:r>
          </a:p>
          <a:p>
            <a:pPr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Symbol"/>
              <a:buChar char="Þ"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390659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728523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346781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4629150"/>
            <a:ext cx="3810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553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ĐỌC- TÌM HIỂU CHI TIẾT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200151"/>
            <a:ext cx="8912225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-men: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-men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4" descr="Káº¿t quáº£ hÃ¬nh áº£nh cho chiáº¿c lÃ¡ cuá»i cÃ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9" y="1653886"/>
            <a:ext cx="3886200" cy="34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the last lea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39" y="1653887"/>
            <a:ext cx="4800600" cy="35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Káº¿t quáº£ hÃ¬nh áº£nh cho chiáº¿c lÃ¡ cuá»i cÃ¹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áº¿t quáº£ hÃ¬nh áº£nh cho chiáº¿c lÃ¡ cuá»i cÃ¹n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áº¿t quáº£ hÃ¬nh áº£nh cho chiáº¿c lÃ¡ cuá»i cÃ¹ng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Káº¿t quáº£ hÃ¬nh áº£nh cho chiáº¿c lÃ¡ cuá»i cÃ¹ng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Káº¿t quáº£ hÃ¬nh áº£nh cho chiáº¿c lÃ¡ cuá»i cÃ¹ng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Káº¿t quáº£ hÃ¬nh áº£nh cho chiáº¿c lÃ¡ cuá»i cÃ¹ng"/>
          <p:cNvSpPr>
            <a:spLocks noChangeAspect="1" noChangeArrowheads="1"/>
          </p:cNvSpPr>
          <p:nvPr/>
        </p:nvSpPr>
        <p:spPr bwMode="auto">
          <a:xfrm>
            <a:off x="917575" y="4631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17575" y="4229100"/>
            <a:ext cx="377825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3996593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5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76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14500"/>
            <a:ext cx="8458200" cy="1102519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29-30: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 LÁ CUỐI CÙNG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857500"/>
            <a:ext cx="6400800" cy="131445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O. Hen-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7841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ĐỌC- TÌM HIỂU CHUNG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1862- 1910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nay Po-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O. Hen -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Káº¿t quáº£ hÃ¬nh áº£nh cho o henry the last lea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9" y="1200151"/>
            <a:ext cx="3193723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o henry the last lea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7395"/>
            <a:ext cx="4038600" cy="33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45" y="-17145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ĐỌC- TÌM HIỂU 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45" y="469663"/>
            <a:ext cx="8229600" cy="33944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1862- 1910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nay Po-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245" y="43815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1907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VB: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1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(từ đầu… Hà Lan):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 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2 (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tiếp…chăm nom- thế thôi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Giôn-xi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3 (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lại)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308923"/>
            <a:ext cx="8229600" cy="857250"/>
          </a:xfrm>
        </p:spPr>
        <p:txBody>
          <a:bodyPr/>
          <a:lstStyle/>
          <a:p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14300"/>
            <a:ext cx="3962400" cy="461665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ĐỌC- TÌM HIỂU CHI TIẾT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xi:</a:t>
            </a:r>
          </a:p>
          <a:p>
            <a:pPr marL="514350" indent="-514350">
              <a:buAutoNum type="alphaLcParenR"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00200" y="4353432"/>
            <a:ext cx="4572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4677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ĐỌC- TÌM HIỂU 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1"/>
            <a:ext cx="8839200" cy="339447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71600" y="2824865"/>
            <a:ext cx="3810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9173" y="2628900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ngớ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2600" y="3192279"/>
            <a:ext cx="3810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2600" y="3543300"/>
            <a:ext cx="3810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37" y="685801"/>
            <a:ext cx="3810000" cy="131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ĐỌC- TÌM HIỂU CHI TIẾT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458200" cy="368022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xi:</a:t>
            </a:r>
          </a:p>
          <a:p>
            <a:pPr marL="514350" indent="-514350">
              <a:buAutoNum type="alphaLcParenR"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114800" y="2400300"/>
            <a:ext cx="228600" cy="742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442691" y="2728913"/>
            <a:ext cx="228600" cy="857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1291" y="2564026"/>
            <a:ext cx="49149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ngớ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endParaRPr lang="en-US" sz="29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55371" y="3328250"/>
            <a:ext cx="228600" cy="11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83972" y="3183423"/>
            <a:ext cx="36425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9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953000" y="3714750"/>
            <a:ext cx="228600" cy="11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23741" y="3569921"/>
            <a:ext cx="3810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9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43400" y="4057650"/>
            <a:ext cx="228600" cy="11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9690" y="3912822"/>
            <a:ext cx="44727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29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762" y="4503917"/>
            <a:ext cx="8686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8600" y="4601983"/>
            <a:ext cx="381000" cy="2078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841</Words>
  <Application>Microsoft Office PowerPoint</Application>
  <PresentationFormat>On-screen Show (16:9)</PresentationFormat>
  <Paragraphs>114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Tiết 29-30:  CHIẾC LÁ CUỐI CÙNG</vt:lpstr>
      <vt:lpstr>I. ĐỌC- TÌM HIỂU CHUNG</vt:lpstr>
      <vt:lpstr>Chân dung O. Hen -ri</vt:lpstr>
      <vt:lpstr>II. ĐỌC- TÌM HIỂU CHUNG</vt:lpstr>
      <vt:lpstr>Thảo luận nhóm</vt:lpstr>
      <vt:lpstr>II. ĐỌC- TÌM HIỂU CHI TIẾT</vt:lpstr>
      <vt:lpstr>II. ĐỌC- TÌM HIỂU CHUNG</vt:lpstr>
      <vt:lpstr>II. ĐỌC- TÌM HIỂU CHI TIẾT</vt:lpstr>
      <vt:lpstr>II. ĐỌC- TÌM HIỂU CHI TIẾT</vt:lpstr>
      <vt:lpstr>II. ĐỌC- TÌM HIỂU CHI TIẾT</vt:lpstr>
      <vt:lpstr>II. ĐỌC- TÌM HIỂU CHI TIẾT</vt:lpstr>
      <vt:lpstr>III. Tổng kết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29-30:  CHIẾC LÁ CUỐI CÙNG</dc:title>
  <dc:creator>Windows User</dc:creator>
  <cp:lastModifiedBy>Hồ Thành Kiệt</cp:lastModifiedBy>
  <cp:revision>30</cp:revision>
  <dcterms:created xsi:type="dcterms:W3CDTF">2018-11-13T09:50:18Z</dcterms:created>
  <dcterms:modified xsi:type="dcterms:W3CDTF">2022-07-26T12:18:44Z</dcterms:modified>
</cp:coreProperties>
</file>