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0" r:id="rId16"/>
    <p:sldId id="272" r:id="rId17"/>
    <p:sldId id="270" r:id="rId18"/>
    <p:sldId id="271" r:id="rId19"/>
    <p:sldId id="291" r:id="rId20"/>
    <p:sldId id="292" r:id="rId21"/>
    <p:sldId id="273" r:id="rId22"/>
    <p:sldId id="275" r:id="rId23"/>
    <p:sldId id="276" r:id="rId24"/>
    <p:sldId id="289" r:id="rId25"/>
    <p:sldId id="277" r:id="rId26"/>
    <p:sldId id="278" r:id="rId27"/>
    <p:sldId id="280" r:id="rId28"/>
    <p:sldId id="281" r:id="rId29"/>
    <p:sldId id="285" r:id="rId30"/>
    <p:sldId id="279" r:id="rId31"/>
    <p:sldId id="283" r:id="rId32"/>
    <p:sldId id="284" r:id="rId33"/>
    <p:sldId id="286" r:id="rId34"/>
    <p:sldId id="287" r:id="rId35"/>
    <p:sldId id="293" r:id="rId36"/>
    <p:sldId id="274" r:id="rId37"/>
    <p:sldId id="288" r:id="rId38"/>
  </p:sldIdLst>
  <p:sldSz cx="9144000" cy="5143500" type="screen16x9"/>
  <p:notesSz cx="6858000" cy="9144000"/>
  <p:custDataLst>
    <p:tags r:id="rId4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FF33"/>
    <a:srgbClr val="FF3300"/>
    <a:srgbClr val="66FFFF"/>
    <a:srgbClr val="FF5050"/>
    <a:srgbClr val="F6F7B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2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dgm:t>
        <a:bodyPr/>
        <a:lstStyle/>
        <a:p>
          <a:endParaRPr lang="vi-VN" sz="28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0C812DAA-C984-46DA-988E-647602AE7EC2}">
      <dgm:prSet phldrT="[Text]"/>
      <dgm:spPr/>
      <dgm:t>
        <a:bodyPr/>
        <a:lstStyle/>
        <a:p>
          <a:endParaRPr lang="vi-VN"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CA38C717-B9D5-41A2-B565-2243792B1488}">
      <dgm:prSet phldrT="[Text]" custT="1"/>
      <dgm:spPr/>
      <dgm:t>
        <a:bodyPr/>
        <a:lstStyle/>
        <a:p>
          <a:endParaRPr lang="vi-VN" sz="2800" dirty="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custT="1"/>
      <dgm:spPr>
        <a:solidFill>
          <a:srgbClr val="FFFF66">
            <a:alpha val="89804"/>
          </a:srgbClr>
        </a:solidFill>
      </dgm:spPr>
      <dgm:t>
        <a:bodyPr/>
        <a:lstStyle/>
        <a:p>
          <a:endParaRPr lang="vi-VN" sz="2400"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custT="1"/>
      <dgm:spPr/>
      <dgm:t>
        <a:bodyPr/>
        <a:lstStyle/>
        <a:p>
          <a:endParaRPr lang="vi-VN" sz="2300" dirty="0"/>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custT="1"/>
      <dgm:spPr>
        <a:solidFill>
          <a:schemeClr val="accent6">
            <a:lumMod val="40000"/>
            <a:lumOff val="60000"/>
            <a:alpha val="90000"/>
          </a:schemeClr>
        </a:solidFill>
      </dgm:spPr>
      <dgm:t>
        <a:bodyPr/>
        <a:lstStyle/>
        <a:p>
          <a:endParaRPr lang="vi-VN" sz="2400"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EFBFC623-C968-41B2-8AA2-8B2F23AE3916}">
      <dgm:prSet phldrT="[Text]"/>
      <dgm:spPr>
        <a:solidFill>
          <a:srgbClr val="66FFFF">
            <a:alpha val="89804"/>
          </a:srgbClr>
        </a:solidFill>
      </dgm:spPr>
      <dgm:t>
        <a:bodyPr/>
        <a:lstStyle/>
        <a:p>
          <a:endParaRPr lang="vi-VN" sz="1600" dirty="0"/>
        </a:p>
      </dgm:t>
    </dgm:pt>
    <dgm:pt modelId="{61CC10F9-2D92-4CF2-877B-FF4BBC1BB830}" type="parTrans" cxnId="{E03E2005-39D3-4F96-B452-321716B46FD6}">
      <dgm:prSet/>
      <dgm:spPr/>
      <dgm:t>
        <a:bodyPr/>
        <a:lstStyle/>
        <a:p>
          <a:endParaRPr lang="vi-VN"/>
        </a:p>
      </dgm:t>
    </dgm:pt>
    <dgm:pt modelId="{5F1554B3-61F5-41FC-BD07-7292B8C759BA}" type="sibTrans" cxnId="{E03E2005-39D3-4F96-B452-321716B46FD6}">
      <dgm:prSet/>
      <dgm:spPr/>
      <dgm:t>
        <a:bodyPr/>
        <a:lstStyle/>
        <a:p>
          <a:endParaRPr lang="vi-VN"/>
        </a:p>
      </dgm:t>
    </dgm:pt>
    <dgm:pt modelId="{08F93F79-2DF0-4041-B835-57B0FB054BFB}">
      <dgm:prSet phldrT="[Text]"/>
      <dgm:spPr>
        <a:solidFill>
          <a:srgbClr val="66FF33">
            <a:alpha val="90000"/>
          </a:srgbClr>
        </a:solidFill>
      </dgm:spPr>
      <dgm:t>
        <a:bodyPr/>
        <a:lstStyle/>
        <a:p>
          <a:endParaRPr lang="vi-VN" sz="1900" dirty="0"/>
        </a:p>
      </dgm:t>
    </dgm:pt>
    <dgm:pt modelId="{8859630A-3D82-4338-B09D-581273D54504}" type="parTrans" cxnId="{94816051-F90E-45F5-8E2B-3B61752D889B}">
      <dgm:prSet/>
      <dgm:spPr/>
      <dgm:t>
        <a:bodyPr/>
        <a:lstStyle/>
        <a:p>
          <a:endParaRPr lang="vi-VN"/>
        </a:p>
      </dgm:t>
    </dgm:pt>
    <dgm:pt modelId="{B555D6A6-0798-43E4-9F53-30B53C696E53}" type="sibTrans" cxnId="{94816051-F90E-45F5-8E2B-3B61752D889B}">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pt>
    <dgm:pt modelId="{4D4ED06D-ECB1-467D-8B49-87C69F530466}" type="pres">
      <dgm:prSet presAssocID="{BB9856A9-FA56-41C7-9C66-3A76AC466EC2}" presName="child1Text" presStyleLbl="bgAcc1" presStyleIdx="0" presStyleCnt="4">
        <dgm:presLayoutVars>
          <dgm:bulletEnabled val="1"/>
        </dgm:presLayoutVars>
      </dgm:prSet>
      <dgm:spPr/>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pt>
    <dgm:pt modelId="{DF470477-08EA-48E9-98E0-A93792C06897}" type="pres">
      <dgm:prSet presAssocID="{BB9856A9-FA56-41C7-9C66-3A76AC466EC2}" presName="child2Text" presStyleLbl="bgAcc1" presStyleIdx="1" presStyleCnt="4">
        <dgm:presLayoutVars>
          <dgm:bulletEnabled val="1"/>
        </dgm:presLayoutVars>
      </dgm:prSet>
      <dgm:spPr/>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pt>
    <dgm:pt modelId="{6AC40342-B1AD-4028-A7DD-FEB346F47D3C}" type="pres">
      <dgm:prSet presAssocID="{BB9856A9-FA56-41C7-9C66-3A76AC466EC2}" presName="child3Text" presStyleLbl="bgAcc1" presStyleIdx="2" presStyleCnt="4">
        <dgm:presLayoutVars>
          <dgm:bulletEnabled val="1"/>
        </dgm:presLayoutVars>
      </dgm:prSet>
      <dgm:spPr/>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pt>
    <dgm:pt modelId="{93A2DB13-063C-43A1-9E8E-DB74BD889872}" type="pres">
      <dgm:prSet presAssocID="{BB9856A9-FA56-41C7-9C66-3A76AC466EC2}" presName="child4Text" presStyleLbl="bgAcc1" presStyleIdx="3" presStyleCnt="4">
        <dgm:presLayoutVars>
          <dgm:bulletEnabled val="1"/>
        </dgm:presLayoutVars>
      </dgm:prSet>
      <dgm:spPr/>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pt>
    <dgm:pt modelId="{B639EDC9-FA1F-4C48-8143-25124ECD241D}" type="pres">
      <dgm:prSet presAssocID="{BB9856A9-FA56-41C7-9C66-3A76AC466EC2}" presName="quadrant2" presStyleLbl="node1" presStyleIdx="1" presStyleCnt="4">
        <dgm:presLayoutVars>
          <dgm:chMax val="1"/>
          <dgm:bulletEnabled val="1"/>
        </dgm:presLayoutVars>
      </dgm:prSet>
      <dgm:spPr/>
    </dgm:pt>
    <dgm:pt modelId="{AB856F75-7677-4EAE-B057-5CB5501151C1}" type="pres">
      <dgm:prSet presAssocID="{BB9856A9-FA56-41C7-9C66-3A76AC466EC2}" presName="quadrant3" presStyleLbl="node1" presStyleIdx="2" presStyleCnt="4">
        <dgm:presLayoutVars>
          <dgm:chMax val="1"/>
          <dgm:bulletEnabled val="1"/>
        </dgm:presLayoutVars>
      </dgm:prSet>
      <dgm:spPr/>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8B09C802-3521-43DE-A761-0A6AAF8BA62F}" type="presOf" srcId="{0C812DAA-C984-46DA-988E-647602AE7EC2}" destId="{B639EDC9-FA1F-4C48-8143-25124ECD241D}" srcOrd="0" destOrd="0" presId="urn:microsoft.com/office/officeart/2005/8/layout/cycle4"/>
    <dgm:cxn modelId="{E03E2005-39D3-4F96-B452-321716B46FD6}" srcId="{13969347-EEB3-4609-898E-AC4A86A20A69}" destId="{EFBFC623-C968-41B2-8AA2-8B2F23AE3916}" srcOrd="0" destOrd="0" parTransId="{61CC10F9-2D92-4CF2-877B-FF4BBC1BB830}" sibTransId="{5F1554B3-61F5-41FC-BD07-7292B8C759BA}"/>
    <dgm:cxn modelId="{23B4F509-741E-40C1-AFE1-EE3997B247A8}" srcId="{BB9856A9-FA56-41C7-9C66-3A76AC466EC2}" destId="{22AB1AAA-DB8B-400E-9EB9-04006C9CAFE9}" srcOrd="3" destOrd="0" parTransId="{32CD6D2D-DD82-4AD0-869F-FB398E2E7452}" sibTransId="{AEF85619-1F2C-42A0-8790-DCB81C2B3E53}"/>
    <dgm:cxn modelId="{7E52723C-61F6-4A58-B9AE-C62939BB4759}" srcId="{22AB1AAA-DB8B-400E-9EB9-04006C9CAFE9}" destId="{38D057E0-5FCA-49EB-9F4A-0F6F13379F71}" srcOrd="0" destOrd="0" parTransId="{818B1F61-83E3-4740-BB8C-3A5FD1323145}" sibTransId="{1CC79010-E87E-46C2-A294-1AC59B99392F}"/>
    <dgm:cxn modelId="{0598744A-5326-41CB-B095-C0123AC87D81}" type="presOf" srcId="{EFBFC623-C968-41B2-8AA2-8B2F23AE3916}" destId="{9029CD13-0649-4B0B-A62F-5C6F8ACB7865}" srcOrd="0" destOrd="0" presId="urn:microsoft.com/office/officeart/2005/8/layout/cycle4"/>
    <dgm:cxn modelId="{94816051-F90E-45F5-8E2B-3B61752D889B}" srcId="{0C812DAA-C984-46DA-988E-647602AE7EC2}" destId="{08F93F79-2DF0-4041-B835-57B0FB054BFB}" srcOrd="0" destOrd="0" parTransId="{8859630A-3D82-4338-B09D-581273D54504}" sibTransId="{B555D6A6-0798-43E4-9F53-30B53C696E53}"/>
    <dgm:cxn modelId="{149FA955-7BB6-4EE7-9C96-A4013739E41A}" type="presOf" srcId="{38D057E0-5FCA-49EB-9F4A-0F6F13379F71}" destId="{93A2DB13-063C-43A1-9E8E-DB74BD889872}" srcOrd="1" destOrd="0"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DFE6727D-6F7A-4598-8C7D-CC7FDC05EE66}" type="presOf" srcId="{38D057E0-5FCA-49EB-9F4A-0F6F13379F71}" destId="{72DE220B-E8B2-4507-AE6C-FA47E56CCCA6}" srcOrd="0" destOrd="0" presId="urn:microsoft.com/office/officeart/2005/8/layout/cycle4"/>
    <dgm:cxn modelId="{2367EA7D-E92C-4346-95D3-DDEA59E4C908}" type="presOf" srcId="{8B355304-62B6-48C1-A9FD-A2B017359F36}" destId="{D946FF0A-5511-45B1-BCAF-C52953F66A85}" srcOrd="0" destOrd="0" presId="urn:microsoft.com/office/officeart/2005/8/layout/cycle4"/>
    <dgm:cxn modelId="{C2EA8D86-ABD2-441D-8759-0454EAD8F391}" srcId="{BB9856A9-FA56-41C7-9C66-3A76AC466EC2}" destId="{13969347-EEB3-4609-898E-AC4A86A20A69}" srcOrd="0" destOrd="0" parTransId="{7D325360-00DA-4DA8-B0C9-8819C194FB40}" sibTransId="{BB421ECC-55DB-4480-8885-E01BE29F92EA}"/>
    <dgm:cxn modelId="{D0267DA3-BAC2-4A11-8A86-C0B71C1BBDDE}" type="presOf" srcId="{08F93F79-2DF0-4041-B835-57B0FB054BFB}" destId="{29DCB11C-6704-46F6-9356-330505D30A33}" srcOrd="0" destOrd="0" presId="urn:microsoft.com/office/officeart/2005/8/layout/cycle4"/>
    <dgm:cxn modelId="{75893CAA-D4F5-40C4-B10B-4A6C1DA802FF}" type="presOf" srcId="{22AB1AAA-DB8B-400E-9EB9-04006C9CAFE9}" destId="{033F68C5-F638-44F1-A1F5-EAF248F36F00}" srcOrd="0" destOrd="0" presId="urn:microsoft.com/office/officeart/2005/8/layout/cycle4"/>
    <dgm:cxn modelId="{0BDC68AD-361D-4329-82BE-056EAE5777A7}" type="presOf" srcId="{BB9856A9-FA56-41C7-9C66-3A76AC466EC2}" destId="{C6D9071F-1E94-4562-AC90-2C9AACC106E5}" srcOrd="0" destOrd="0" presId="urn:microsoft.com/office/officeart/2005/8/layout/cycle4"/>
    <dgm:cxn modelId="{E5FAE7BB-46B2-484E-9B1B-4C0E0FB8C0E0}" type="presOf" srcId="{13969347-EEB3-4609-898E-AC4A86A20A69}" destId="{780D6358-BB71-437E-9973-3457FCCEE8CB}" srcOrd="0" destOrd="0" presId="urn:microsoft.com/office/officeart/2005/8/layout/cycle4"/>
    <dgm:cxn modelId="{A23257BC-DB59-4ABB-B970-2A0F717C78E4}" type="presOf" srcId="{8B355304-62B6-48C1-A9FD-A2B017359F36}" destId="{6AC40342-B1AD-4028-A7DD-FEB346F47D3C}" srcOrd="1" destOrd="0" presId="urn:microsoft.com/office/officeart/2005/8/layout/cycle4"/>
    <dgm:cxn modelId="{08A410C2-C437-48F2-8841-C2A90A789724}" type="presOf" srcId="{CA38C717-B9D5-41A2-B565-2243792B1488}" destId="{AB856F75-7677-4EAE-B057-5CB5501151C1}"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1AC63ED0-2BE8-4297-B088-6387EA6F3D6B}" type="presOf" srcId="{08F93F79-2DF0-4041-B835-57B0FB054BFB}" destId="{DF470477-08EA-48E9-98E0-A93792C06897}" srcOrd="1" destOrd="0" presId="urn:microsoft.com/office/officeart/2005/8/layout/cycle4"/>
    <dgm:cxn modelId="{2D3482E0-6940-45CB-8AB6-7C5C283E5B58}" type="presOf" srcId="{EFBFC623-C968-41B2-8AA2-8B2F23AE3916}" destId="{4D4ED06D-ECB1-467D-8B49-87C69F530466}" srcOrd="1" destOrd="0" presId="urn:microsoft.com/office/officeart/2005/8/layout/cycle4"/>
    <dgm:cxn modelId="{D3FEB9E5-5D39-453E-9233-E714B17CBF34}" srcId="{BB9856A9-FA56-41C7-9C66-3A76AC466EC2}" destId="{CA38C717-B9D5-41A2-B565-2243792B1488}" srcOrd="2" destOrd="0" parTransId="{E040009F-08C6-4535-9100-C86E16264C1D}" sibTransId="{0A8046DD-CF94-47C4-B307-86323B9D934F}"/>
    <dgm:cxn modelId="{4291E9FF-03F2-480C-BD80-4CE3E432B52D}" type="presParOf" srcId="{C6D9071F-1E94-4562-AC90-2C9AACC106E5}" destId="{FAC83ABD-ACF2-4FB4-8D9B-47CB0A5858E8}" srcOrd="0" destOrd="0" presId="urn:microsoft.com/office/officeart/2005/8/layout/cycle4"/>
    <dgm:cxn modelId="{94BDDA57-7EB1-47DF-8DFC-C3B39669C6AE}" type="presParOf" srcId="{FAC83ABD-ACF2-4FB4-8D9B-47CB0A5858E8}" destId="{6F5ACB08-3146-4730-BE04-AAC1A45B3B08}" srcOrd="0" destOrd="0" presId="urn:microsoft.com/office/officeart/2005/8/layout/cycle4"/>
    <dgm:cxn modelId="{7184CDA1-673F-4BF4-BCA9-C26D5FBDC016}" type="presParOf" srcId="{6F5ACB08-3146-4730-BE04-AAC1A45B3B08}" destId="{9029CD13-0649-4B0B-A62F-5C6F8ACB7865}" srcOrd="0" destOrd="0" presId="urn:microsoft.com/office/officeart/2005/8/layout/cycle4"/>
    <dgm:cxn modelId="{73E46BF8-FDB7-408B-BF74-E404A25A2CC8}" type="presParOf" srcId="{6F5ACB08-3146-4730-BE04-AAC1A45B3B08}" destId="{4D4ED06D-ECB1-467D-8B49-87C69F530466}" srcOrd="1" destOrd="0" presId="urn:microsoft.com/office/officeart/2005/8/layout/cycle4"/>
    <dgm:cxn modelId="{1DAA397B-EF28-402E-AF19-6CBA5424CBEB}" type="presParOf" srcId="{FAC83ABD-ACF2-4FB4-8D9B-47CB0A5858E8}" destId="{E7A272DA-9D9A-47C1-ACD3-CD6A0B1FB42A}" srcOrd="1" destOrd="0" presId="urn:microsoft.com/office/officeart/2005/8/layout/cycle4"/>
    <dgm:cxn modelId="{CB88DBB8-1D0B-4C4C-B43F-39D67B7D0817}" type="presParOf" srcId="{E7A272DA-9D9A-47C1-ACD3-CD6A0B1FB42A}" destId="{29DCB11C-6704-46F6-9356-330505D30A33}" srcOrd="0" destOrd="0" presId="urn:microsoft.com/office/officeart/2005/8/layout/cycle4"/>
    <dgm:cxn modelId="{A7484CD0-E5C4-4744-BEF5-152C6B4D565E}" type="presParOf" srcId="{E7A272DA-9D9A-47C1-ACD3-CD6A0B1FB42A}" destId="{DF470477-08EA-48E9-98E0-A93792C06897}" srcOrd="1" destOrd="0" presId="urn:microsoft.com/office/officeart/2005/8/layout/cycle4"/>
    <dgm:cxn modelId="{E6AE1FB6-6594-4F1D-84E6-CD2F7F30CCD9}" type="presParOf" srcId="{FAC83ABD-ACF2-4FB4-8D9B-47CB0A5858E8}" destId="{3F834918-A5E5-4892-90A7-B87EE1BDE866}" srcOrd="2" destOrd="0" presId="urn:microsoft.com/office/officeart/2005/8/layout/cycle4"/>
    <dgm:cxn modelId="{91A9D505-92EA-4941-B82F-8209BE0144A8}" type="presParOf" srcId="{3F834918-A5E5-4892-90A7-B87EE1BDE866}" destId="{D946FF0A-5511-45B1-BCAF-C52953F66A85}" srcOrd="0" destOrd="0" presId="urn:microsoft.com/office/officeart/2005/8/layout/cycle4"/>
    <dgm:cxn modelId="{500A91E8-A405-46D3-BC5E-6167A040D40F}" type="presParOf" srcId="{3F834918-A5E5-4892-90A7-B87EE1BDE866}" destId="{6AC40342-B1AD-4028-A7DD-FEB346F47D3C}" srcOrd="1" destOrd="0" presId="urn:microsoft.com/office/officeart/2005/8/layout/cycle4"/>
    <dgm:cxn modelId="{E3F8BA05-4ED4-48EC-A479-F2AE125C23E8}" type="presParOf" srcId="{FAC83ABD-ACF2-4FB4-8D9B-47CB0A5858E8}" destId="{AE15DDC6-6B0B-4A15-A144-6FC5E717CD6C}" srcOrd="3" destOrd="0" presId="urn:microsoft.com/office/officeart/2005/8/layout/cycle4"/>
    <dgm:cxn modelId="{FA5389B9-9C74-4E0B-927E-00FB290526C5}" type="presParOf" srcId="{AE15DDC6-6B0B-4A15-A144-6FC5E717CD6C}" destId="{72DE220B-E8B2-4507-AE6C-FA47E56CCCA6}" srcOrd="0" destOrd="0" presId="urn:microsoft.com/office/officeart/2005/8/layout/cycle4"/>
    <dgm:cxn modelId="{989FB004-6DAF-4C75-A0B5-ABD9B4C0CF8E}" type="presParOf" srcId="{AE15DDC6-6B0B-4A15-A144-6FC5E717CD6C}" destId="{93A2DB13-063C-43A1-9E8E-DB74BD889872}" srcOrd="1" destOrd="0" presId="urn:microsoft.com/office/officeart/2005/8/layout/cycle4"/>
    <dgm:cxn modelId="{A623B0B1-6158-46B7-8B99-6A624C38E84A}" type="presParOf" srcId="{FAC83ABD-ACF2-4FB4-8D9B-47CB0A5858E8}" destId="{332AAB43-7C1A-4E9A-976E-00D1DF5B7F04}" srcOrd="4" destOrd="0" presId="urn:microsoft.com/office/officeart/2005/8/layout/cycle4"/>
    <dgm:cxn modelId="{1F6427A0-BCA5-40F3-8034-7F4BD29D2910}" type="presParOf" srcId="{C6D9071F-1E94-4562-AC90-2C9AACC106E5}" destId="{5B244070-07EB-403A-B52A-74EE3DB101E2}" srcOrd="1" destOrd="0" presId="urn:microsoft.com/office/officeart/2005/8/layout/cycle4"/>
    <dgm:cxn modelId="{2BE6062C-F705-42CB-A8C2-122AAEF88910}" type="presParOf" srcId="{5B244070-07EB-403A-B52A-74EE3DB101E2}" destId="{780D6358-BB71-437E-9973-3457FCCEE8CB}" srcOrd="0" destOrd="0" presId="urn:microsoft.com/office/officeart/2005/8/layout/cycle4"/>
    <dgm:cxn modelId="{34E71668-B9DC-4284-B192-4DA7BD9BF4F1}" type="presParOf" srcId="{5B244070-07EB-403A-B52A-74EE3DB101E2}" destId="{B639EDC9-FA1F-4C48-8143-25124ECD241D}" srcOrd="1" destOrd="0" presId="urn:microsoft.com/office/officeart/2005/8/layout/cycle4"/>
    <dgm:cxn modelId="{94A0B7BC-42B0-44CD-8EE2-B62EDF1162C9}" type="presParOf" srcId="{5B244070-07EB-403A-B52A-74EE3DB101E2}" destId="{AB856F75-7677-4EAE-B057-5CB5501151C1}" srcOrd="2" destOrd="0" presId="urn:microsoft.com/office/officeart/2005/8/layout/cycle4"/>
    <dgm:cxn modelId="{F75D63DD-9DF3-43E5-A2B3-CA5411C54C7C}" type="presParOf" srcId="{5B244070-07EB-403A-B52A-74EE3DB101E2}" destId="{033F68C5-F638-44F1-A1F5-EAF248F36F00}" srcOrd="3" destOrd="0" presId="urn:microsoft.com/office/officeart/2005/8/layout/cycle4"/>
    <dgm:cxn modelId="{42B6C71A-9B70-4005-BBA0-86DD78E16DC8}" type="presParOf" srcId="{5B244070-07EB-403A-B52A-74EE3DB101E2}" destId="{79DC5AEB-B861-444C-8824-8F00883A36E3}" srcOrd="4" destOrd="0" presId="urn:microsoft.com/office/officeart/2005/8/layout/cycle4"/>
    <dgm:cxn modelId="{C437CFBE-D54F-4F96-AB1B-8745C611333A}" type="presParOf" srcId="{C6D9071F-1E94-4562-AC90-2C9AACC106E5}" destId="{41BB1464-91B3-4A13-85EB-D3A14B07E2F5}" srcOrd="2" destOrd="0" presId="urn:microsoft.com/office/officeart/2005/8/layout/cycle4"/>
    <dgm:cxn modelId="{ECCC1169-028E-4EC1-A9C9-D148B52FFF6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a:solidFill>
          <a:srgbClr val="FF5050"/>
        </a:solidFill>
      </dgm:spPr>
      <dgm:t>
        <a:bodyPr/>
        <a:lstStyle/>
        <a:p>
          <a:r>
            <a:rPr lang="vi-VN" sz="2200" dirty="0">
              <a:solidFill>
                <a:schemeClr val="tx1"/>
              </a:solidFill>
              <a:latin typeface="+mj-lt"/>
            </a:rPr>
            <a:t>Phá hoại thiên nhiên</a:t>
          </a:r>
        </a:p>
        <a:p>
          <a:endParaRPr lang="vi-VN" sz="20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22BC692C-C183-4B27-AEA7-F2F54A9D0072}">
      <dgm:prSet phldrT="[Text]" custT="1"/>
      <dgm:spPr>
        <a:solidFill>
          <a:srgbClr val="FF5050">
            <a:alpha val="89804"/>
          </a:srgbClr>
        </a:solidFill>
      </dgm:spPr>
      <dgm:t>
        <a:bodyPr/>
        <a:lstStyle/>
        <a:p>
          <a:r>
            <a:rPr lang="vi-VN" sz="2400" dirty="0">
              <a:latin typeface="+mj-lt"/>
            </a:rPr>
            <a:t>Chỉ ra những hậu quả Nam và các bạn có thể gặp phải</a:t>
          </a:r>
        </a:p>
      </dgm:t>
    </dgm:pt>
    <dgm:pt modelId="{F0E21616-6AA1-4B62-9153-9A7F2ECB8A05}" type="parTrans" cxnId="{23E31E60-9BE1-47F7-AA1A-2D27EA5BB91E}">
      <dgm:prSet/>
      <dgm:spPr/>
      <dgm:t>
        <a:bodyPr/>
        <a:lstStyle/>
        <a:p>
          <a:endParaRPr lang="vi-VN"/>
        </a:p>
      </dgm:t>
    </dgm:pt>
    <dgm:pt modelId="{5AAD61F6-3DC9-4BAB-8FAC-4A0592D05B52}" type="sibTrans" cxnId="{23E31E60-9BE1-47F7-AA1A-2D27EA5BB91E}">
      <dgm:prSet/>
      <dgm:spPr/>
      <dgm:t>
        <a:bodyPr/>
        <a:lstStyle/>
        <a:p>
          <a:endParaRPr lang="vi-VN"/>
        </a:p>
      </dgm:t>
    </dgm:pt>
    <dgm:pt modelId="{0C812DAA-C984-46DA-988E-647602AE7EC2}">
      <dgm:prSet phldrT="[Text]" custT="1"/>
      <dgm:spPr>
        <a:solidFill>
          <a:schemeClr val="accent2">
            <a:lumMod val="60000"/>
            <a:lumOff val="40000"/>
          </a:schemeClr>
        </a:solidFill>
      </dgm:spPr>
      <dgm:t>
        <a:bodyPr/>
        <a:lstStyle/>
        <a:p>
          <a:r>
            <a:rPr lang="vi-VN" sz="2100" dirty="0">
              <a:solidFill>
                <a:schemeClr val="tx1"/>
              </a:solidFill>
              <a:latin typeface="+mj-lt"/>
            </a:rPr>
            <a:t>Bản thân và các bạn bị ong đốt</a:t>
          </a:r>
        </a:p>
        <a:p>
          <a:endParaRPr lang="vi-VN" sz="2200" dirty="0">
            <a:solidFill>
              <a:schemeClr val="tx1"/>
            </a:solidFill>
            <a:latin typeface="+mj-lt"/>
          </a:endParaRPr>
        </a:p>
        <a:p>
          <a:endParaRPr lang="vi-VN" sz="1800"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055B1462-DD05-4748-B8B6-D19BC7DFAF79}">
      <dgm:prSet phldrT="[Text]" custT="1"/>
      <dgm:spPr>
        <a:solidFill>
          <a:schemeClr val="accent2">
            <a:lumMod val="60000"/>
            <a:lumOff val="40000"/>
            <a:alpha val="90000"/>
          </a:schemeClr>
        </a:solidFill>
      </dgm:spPr>
      <dgm:t>
        <a:bodyPr/>
        <a:lstStyle/>
        <a:p>
          <a:r>
            <a:rPr lang="vi-VN" sz="2400" dirty="0">
              <a:latin typeface="+mj-lt"/>
            </a:rPr>
            <a:t>Giải thích cho Nam Hiểu việc đó không đúng</a:t>
          </a:r>
        </a:p>
      </dgm:t>
    </dgm:pt>
    <dgm:pt modelId="{DBD10B4B-652F-4CFE-AB03-245EADE20018}" type="parTrans" cxnId="{99A14292-82C6-44BF-AAC4-1495BCC1C07E}">
      <dgm:prSet/>
      <dgm:spPr/>
      <dgm:t>
        <a:bodyPr/>
        <a:lstStyle/>
        <a:p>
          <a:endParaRPr lang="vi-VN"/>
        </a:p>
      </dgm:t>
    </dgm:pt>
    <dgm:pt modelId="{9B11AE22-81B6-44A0-841A-04DD2DB81A94}" type="sibTrans" cxnId="{99A14292-82C6-44BF-AAC4-1495BCC1C07E}">
      <dgm:prSet/>
      <dgm:spPr/>
      <dgm:t>
        <a:bodyPr/>
        <a:lstStyle/>
        <a:p>
          <a:endParaRPr lang="vi-VN"/>
        </a:p>
      </dgm:t>
    </dgm:pt>
    <dgm:pt modelId="{CA38C717-B9D5-41A2-B565-2243792B1488}">
      <dgm:prSet phldrT="[Text]" custT="1"/>
      <dgm:spPr>
        <a:solidFill>
          <a:srgbClr val="FFC000"/>
        </a:solidFill>
      </dgm:spPr>
      <dgm:t>
        <a:bodyPr/>
        <a:lstStyle/>
        <a:p>
          <a:endParaRPr lang="vi-VN" sz="2400" dirty="0">
            <a:latin typeface="+mj-lt"/>
          </a:endParaRPr>
        </a:p>
        <a:p>
          <a:r>
            <a:rPr lang="vi-VN" sz="2400" dirty="0">
              <a:solidFill>
                <a:schemeClr val="tx1"/>
              </a:solidFill>
              <a:latin typeface="+mj-lt"/>
            </a:rPr>
            <a:t>Gây mất trật tự</a:t>
          </a: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dgm:spPr>
        <a:solidFill>
          <a:srgbClr val="FF6600">
            <a:alpha val="89804"/>
          </a:srgbClr>
        </a:solidFill>
      </dgm:spPr>
      <dgm:t>
        <a:bodyPr/>
        <a:lstStyle/>
        <a:p>
          <a:r>
            <a:rPr lang="vi-VN" dirty="0">
              <a:latin typeface="+mj-lt"/>
            </a:rPr>
            <a:t>Từ chối không tham gia</a:t>
          </a: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dgm:spPr>
        <a:solidFill>
          <a:schemeClr val="accent6">
            <a:lumMod val="60000"/>
            <a:lumOff val="40000"/>
          </a:schemeClr>
        </a:solidFill>
      </dgm:spPr>
      <dgm:t>
        <a:bodyPr/>
        <a:lstStyle/>
        <a:p>
          <a:endParaRPr lang="vi-VN" dirty="0">
            <a:solidFill>
              <a:schemeClr val="tx1"/>
            </a:solidFill>
            <a:latin typeface="+mj-lt"/>
          </a:endParaRPr>
        </a:p>
        <a:p>
          <a:r>
            <a:rPr lang="vi-VN" dirty="0">
              <a:solidFill>
                <a:schemeClr val="tx1"/>
              </a:solidFill>
              <a:latin typeface="+mj-lt"/>
            </a:rPr>
            <a:t>Có thể mất giày</a:t>
          </a:r>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dgm:spPr>
        <a:solidFill>
          <a:srgbClr val="F6F7BB">
            <a:alpha val="89804"/>
          </a:srgbClr>
        </a:solidFill>
      </dgm:spPr>
      <dgm:t>
        <a:bodyPr/>
        <a:lstStyle/>
        <a:p>
          <a:r>
            <a:rPr lang="vi-VN" dirty="0">
              <a:latin typeface="+mj-lt"/>
            </a:rPr>
            <a:t>Báo cho GV nếu Nam vẫn cố tình làm</a:t>
          </a: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B8D96710-85A5-47AD-B718-56637EF7EE9F}">
      <dgm:prSet phldrT="[Text]"/>
      <dgm:spPr>
        <a:solidFill>
          <a:schemeClr val="accent2">
            <a:lumMod val="60000"/>
            <a:lumOff val="40000"/>
            <a:alpha val="90000"/>
          </a:schemeClr>
        </a:solidFill>
      </dgm:spPr>
      <dgm:t>
        <a:bodyPr/>
        <a:lstStyle/>
        <a:p>
          <a:endParaRPr lang="vi-VN" sz="2300" dirty="0"/>
        </a:p>
      </dgm:t>
    </dgm:pt>
    <dgm:pt modelId="{9E384117-14D1-4E61-A5A1-852A8BEF1678}" type="parTrans" cxnId="{DD047956-67CA-46DD-AF09-BBC61CCB8E4A}">
      <dgm:prSet/>
      <dgm:spPr/>
      <dgm:t>
        <a:bodyPr/>
        <a:lstStyle/>
        <a:p>
          <a:endParaRPr lang="vi-VN"/>
        </a:p>
      </dgm:t>
    </dgm:pt>
    <dgm:pt modelId="{4C2C25FC-1C93-4C3B-9DDA-BFD5575166EF}" type="sibTrans" cxnId="{DD047956-67CA-46DD-AF09-BBC61CCB8E4A}">
      <dgm:prSet/>
      <dgm:spPr/>
      <dgm:t>
        <a:bodyPr/>
        <a:lstStyle/>
        <a:p>
          <a:endParaRPr lang="vi-VN"/>
        </a:p>
      </dgm:t>
    </dgm:pt>
    <dgm:pt modelId="{26157118-FC16-47CF-862E-E49D6FAB4E06}">
      <dgm:prSet phldrT="[Text]"/>
      <dgm:spPr>
        <a:solidFill>
          <a:srgbClr val="FF5050">
            <a:alpha val="89804"/>
          </a:srgbClr>
        </a:solidFill>
      </dgm:spPr>
      <dgm:t>
        <a:bodyPr/>
        <a:lstStyle/>
        <a:p>
          <a:endParaRPr lang="vi-VN" sz="1700" dirty="0"/>
        </a:p>
      </dgm:t>
    </dgm:pt>
    <dgm:pt modelId="{2149E7F0-33E5-494E-B973-8D8B8EA65F62}" type="parTrans" cxnId="{C4903CD7-A944-4CC3-9743-DB1C0D930155}">
      <dgm:prSet/>
      <dgm:spPr/>
      <dgm:t>
        <a:bodyPr/>
        <a:lstStyle/>
        <a:p>
          <a:endParaRPr lang="vi-VN"/>
        </a:p>
      </dgm:t>
    </dgm:pt>
    <dgm:pt modelId="{F8B7475D-B4B4-46F6-ADA9-70F3A4A52FB2}" type="sibTrans" cxnId="{C4903CD7-A944-4CC3-9743-DB1C0D930155}">
      <dgm:prSet/>
      <dgm:spPr/>
      <dgm:t>
        <a:bodyPr/>
        <a:lstStyle/>
        <a:p>
          <a:endParaRPr lang="vi-VN"/>
        </a:p>
      </dgm:t>
    </dgm:pt>
    <dgm:pt modelId="{2942AA97-B292-4B0D-9B08-CAC5E897E323}">
      <dgm:prSet phldrT="[Text]"/>
      <dgm:spPr>
        <a:solidFill>
          <a:srgbClr val="FF5050">
            <a:alpha val="89804"/>
          </a:srgbClr>
        </a:solidFill>
      </dgm:spPr>
      <dgm:t>
        <a:bodyPr/>
        <a:lstStyle/>
        <a:p>
          <a:endParaRPr lang="vi-VN" sz="1700" dirty="0"/>
        </a:p>
      </dgm:t>
    </dgm:pt>
    <dgm:pt modelId="{570BBDD8-10B8-49A4-BA17-FCCE5CE03A15}" type="parTrans" cxnId="{A53B341C-4B56-4BCA-AC6C-FDAEE21B3DCA}">
      <dgm:prSet/>
      <dgm:spPr/>
      <dgm:t>
        <a:bodyPr/>
        <a:lstStyle/>
        <a:p>
          <a:endParaRPr lang="vi-VN"/>
        </a:p>
      </dgm:t>
    </dgm:pt>
    <dgm:pt modelId="{6B0E663F-3B1A-4490-9594-F7BCF10D5EEC}" type="sibTrans" cxnId="{A53B341C-4B56-4BCA-AC6C-FDAEE21B3DCA}">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pt>
    <dgm:pt modelId="{4D4ED06D-ECB1-467D-8B49-87C69F530466}" type="pres">
      <dgm:prSet presAssocID="{BB9856A9-FA56-41C7-9C66-3A76AC466EC2}" presName="child1Text" presStyleLbl="bgAcc1" presStyleIdx="0" presStyleCnt="4">
        <dgm:presLayoutVars>
          <dgm:bulletEnabled val="1"/>
        </dgm:presLayoutVars>
      </dgm:prSet>
      <dgm:spPr/>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pt>
    <dgm:pt modelId="{DF470477-08EA-48E9-98E0-A93792C06897}" type="pres">
      <dgm:prSet presAssocID="{BB9856A9-FA56-41C7-9C66-3A76AC466EC2}" presName="child2Text" presStyleLbl="bgAcc1" presStyleIdx="1" presStyleCnt="4">
        <dgm:presLayoutVars>
          <dgm:bulletEnabled val="1"/>
        </dgm:presLayoutVars>
      </dgm:prSet>
      <dgm:spPr/>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pt>
    <dgm:pt modelId="{6AC40342-B1AD-4028-A7DD-FEB346F47D3C}" type="pres">
      <dgm:prSet presAssocID="{BB9856A9-FA56-41C7-9C66-3A76AC466EC2}" presName="child3Text" presStyleLbl="bgAcc1" presStyleIdx="2" presStyleCnt="4">
        <dgm:presLayoutVars>
          <dgm:bulletEnabled val="1"/>
        </dgm:presLayoutVars>
      </dgm:prSet>
      <dgm:spPr/>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pt>
    <dgm:pt modelId="{93A2DB13-063C-43A1-9E8E-DB74BD889872}" type="pres">
      <dgm:prSet presAssocID="{BB9856A9-FA56-41C7-9C66-3A76AC466EC2}" presName="child4Text" presStyleLbl="bgAcc1" presStyleIdx="3" presStyleCnt="4">
        <dgm:presLayoutVars>
          <dgm:bulletEnabled val="1"/>
        </dgm:presLayoutVars>
      </dgm:prSet>
      <dgm:spPr/>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pt>
    <dgm:pt modelId="{B639EDC9-FA1F-4C48-8143-25124ECD241D}" type="pres">
      <dgm:prSet presAssocID="{BB9856A9-FA56-41C7-9C66-3A76AC466EC2}" presName="quadrant2" presStyleLbl="node1" presStyleIdx="1" presStyleCnt="4">
        <dgm:presLayoutVars>
          <dgm:chMax val="1"/>
          <dgm:bulletEnabled val="1"/>
        </dgm:presLayoutVars>
      </dgm:prSet>
      <dgm:spPr/>
    </dgm:pt>
    <dgm:pt modelId="{AB856F75-7677-4EAE-B057-5CB5501151C1}" type="pres">
      <dgm:prSet presAssocID="{BB9856A9-FA56-41C7-9C66-3A76AC466EC2}" presName="quadrant3" presStyleLbl="node1" presStyleIdx="2" presStyleCnt="4">
        <dgm:presLayoutVars>
          <dgm:chMax val="1"/>
          <dgm:bulletEnabled val="1"/>
        </dgm:presLayoutVars>
      </dgm:prSet>
      <dgm:spPr/>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FDF52700-F277-404E-997E-14A0A2540314}" type="presOf" srcId="{CA38C717-B9D5-41A2-B565-2243792B1488}" destId="{AB856F75-7677-4EAE-B057-5CB5501151C1}" srcOrd="0" destOrd="0" presId="urn:microsoft.com/office/officeart/2005/8/layout/cycle4"/>
    <dgm:cxn modelId="{900A8400-35AF-4D46-BDCE-A21D794DA2D1}" type="presOf" srcId="{38D057E0-5FCA-49EB-9F4A-0F6F13379F71}" destId="{72DE220B-E8B2-4507-AE6C-FA47E56CCCA6}" srcOrd="0" destOrd="0" presId="urn:microsoft.com/office/officeart/2005/8/layout/cycle4"/>
    <dgm:cxn modelId="{93308A07-4BB8-4FC9-A791-8713FBFF1B0E}" type="presOf" srcId="{055B1462-DD05-4748-B8B6-D19BC7DFAF79}" destId="{29DCB11C-6704-46F6-9356-330505D30A33}" srcOrd="0" destOrd="1"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410A6E0D-B132-4B30-A0C9-495E1B30F1AC}" type="presOf" srcId="{8B355304-62B6-48C1-A9FD-A2B017359F36}" destId="{D946FF0A-5511-45B1-BCAF-C52953F66A85}" srcOrd="0" destOrd="0" presId="urn:microsoft.com/office/officeart/2005/8/layout/cycle4"/>
    <dgm:cxn modelId="{E1276113-146B-4044-96B7-E677E696CF0B}" type="presOf" srcId="{0C812DAA-C984-46DA-988E-647602AE7EC2}" destId="{B639EDC9-FA1F-4C48-8143-25124ECD241D}" srcOrd="0" destOrd="0" presId="urn:microsoft.com/office/officeart/2005/8/layout/cycle4"/>
    <dgm:cxn modelId="{A53B341C-4B56-4BCA-AC6C-FDAEE21B3DCA}" srcId="{13969347-EEB3-4609-898E-AC4A86A20A69}" destId="{2942AA97-B292-4B0D-9B08-CAC5E897E323}" srcOrd="1" destOrd="0" parTransId="{570BBDD8-10B8-49A4-BA17-FCCE5CE03A15}" sibTransId="{6B0E663F-3B1A-4490-9594-F7BCF10D5EEC}"/>
    <dgm:cxn modelId="{AF49141F-616D-4314-8BDB-707D2C107159}" type="presOf" srcId="{26157118-FC16-47CF-862E-E49D6FAB4E06}" destId="{9029CD13-0649-4B0B-A62F-5C6F8ACB7865}" srcOrd="0" destOrd="0"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23E31E60-9BE1-47F7-AA1A-2D27EA5BB91E}" srcId="{13969347-EEB3-4609-898E-AC4A86A20A69}" destId="{22BC692C-C183-4B27-AEA7-F2F54A9D0072}" srcOrd="2" destOrd="0" parTransId="{F0E21616-6AA1-4B62-9153-9A7F2ECB8A05}" sibTransId="{5AAD61F6-3DC9-4BAB-8FAC-4A0592D05B52}"/>
    <dgm:cxn modelId="{702DEC6D-DFF5-4AAC-B9A4-3D43E579D65E}" type="presOf" srcId="{22AB1AAA-DB8B-400E-9EB9-04006C9CAFE9}" destId="{033F68C5-F638-44F1-A1F5-EAF248F36F00}" srcOrd="0" destOrd="0" presId="urn:microsoft.com/office/officeart/2005/8/layout/cycle4"/>
    <dgm:cxn modelId="{DD047956-67CA-46DD-AF09-BBC61CCB8E4A}" srcId="{0C812DAA-C984-46DA-988E-647602AE7EC2}" destId="{B8D96710-85A5-47AD-B718-56637EF7EE9F}" srcOrd="0" destOrd="0" parTransId="{9E384117-14D1-4E61-A5A1-852A8BEF1678}" sibTransId="{4C2C25FC-1C93-4C3B-9DDA-BFD5575166EF}"/>
    <dgm:cxn modelId="{43C62A59-8B0F-463D-A919-0A3C11735F39}" type="presOf" srcId="{2942AA97-B292-4B0D-9B08-CAC5E897E323}" destId="{4D4ED06D-ECB1-467D-8B49-87C69F530466}" srcOrd="1" destOrd="1"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C2EA8D86-ABD2-441D-8759-0454EAD8F391}" srcId="{BB9856A9-FA56-41C7-9C66-3A76AC466EC2}" destId="{13969347-EEB3-4609-898E-AC4A86A20A69}" srcOrd="0" destOrd="0" parTransId="{7D325360-00DA-4DA8-B0C9-8819C194FB40}" sibTransId="{BB421ECC-55DB-4480-8885-E01BE29F92EA}"/>
    <dgm:cxn modelId="{99A14292-82C6-44BF-AAC4-1495BCC1C07E}" srcId="{0C812DAA-C984-46DA-988E-647602AE7EC2}" destId="{055B1462-DD05-4748-B8B6-D19BC7DFAF79}" srcOrd="1" destOrd="0" parTransId="{DBD10B4B-652F-4CFE-AB03-245EADE20018}" sibTransId="{9B11AE22-81B6-44A0-841A-04DD2DB81A94}"/>
    <dgm:cxn modelId="{F6690696-C095-4F4F-BE93-85B85E0E0147}" type="presOf" srcId="{055B1462-DD05-4748-B8B6-D19BC7DFAF79}" destId="{DF470477-08EA-48E9-98E0-A93792C06897}" srcOrd="1" destOrd="1" presId="urn:microsoft.com/office/officeart/2005/8/layout/cycle4"/>
    <dgm:cxn modelId="{BC47EEAC-7C18-430F-A17A-D9599FE9EE13}" type="presOf" srcId="{22BC692C-C183-4B27-AEA7-F2F54A9D0072}" destId="{9029CD13-0649-4B0B-A62F-5C6F8ACB7865}" srcOrd="0" destOrd="2" presId="urn:microsoft.com/office/officeart/2005/8/layout/cycle4"/>
    <dgm:cxn modelId="{D82F3CAD-EF0B-4CC8-8BE9-8CC78CE8EA94}" type="presOf" srcId="{2942AA97-B292-4B0D-9B08-CAC5E897E323}" destId="{9029CD13-0649-4B0B-A62F-5C6F8ACB7865}" srcOrd="0" destOrd="1" presId="urn:microsoft.com/office/officeart/2005/8/layout/cycle4"/>
    <dgm:cxn modelId="{BD0355B8-5E60-4078-A60C-F7A9C45793F1}" type="presOf" srcId="{B8D96710-85A5-47AD-B718-56637EF7EE9F}" destId="{29DCB11C-6704-46F6-9356-330505D30A33}"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C08991D2-A9C2-4FEE-BE75-7CD8672F2592}" type="presOf" srcId="{B8D96710-85A5-47AD-B718-56637EF7EE9F}" destId="{DF470477-08EA-48E9-98E0-A93792C06897}" srcOrd="1" destOrd="0" presId="urn:microsoft.com/office/officeart/2005/8/layout/cycle4"/>
    <dgm:cxn modelId="{679F40D3-9B6E-4A14-BA49-C7B292BF04A9}" type="presOf" srcId="{BB9856A9-FA56-41C7-9C66-3A76AC466EC2}" destId="{C6D9071F-1E94-4562-AC90-2C9AACC106E5}" srcOrd="0" destOrd="0" presId="urn:microsoft.com/office/officeart/2005/8/layout/cycle4"/>
    <dgm:cxn modelId="{C4903CD7-A944-4CC3-9743-DB1C0D930155}" srcId="{13969347-EEB3-4609-898E-AC4A86A20A69}" destId="{26157118-FC16-47CF-862E-E49D6FAB4E06}" srcOrd="0" destOrd="0" parTransId="{2149E7F0-33E5-494E-B973-8D8B8EA65F62}" sibTransId="{F8B7475D-B4B4-46F6-ADA9-70F3A4A52FB2}"/>
    <dgm:cxn modelId="{F580BED7-CE97-4EA7-AA51-C45D47D76158}" type="presOf" srcId="{13969347-EEB3-4609-898E-AC4A86A20A69}" destId="{780D6358-BB71-437E-9973-3457FCCEE8CB}" srcOrd="0" destOrd="0" presId="urn:microsoft.com/office/officeart/2005/8/layout/cycle4"/>
    <dgm:cxn modelId="{9924F1E1-05BC-4CC8-B89A-65888FB41C6E}" type="presOf" srcId="{8B355304-62B6-48C1-A9FD-A2B017359F36}" destId="{6AC40342-B1AD-4028-A7DD-FEB346F47D3C}" srcOrd="1" destOrd="0" presId="urn:microsoft.com/office/officeart/2005/8/layout/cycle4"/>
    <dgm:cxn modelId="{D3FEB9E5-5D39-453E-9233-E714B17CBF34}" srcId="{BB9856A9-FA56-41C7-9C66-3A76AC466EC2}" destId="{CA38C717-B9D5-41A2-B565-2243792B1488}" srcOrd="2" destOrd="0" parTransId="{E040009F-08C6-4535-9100-C86E16264C1D}" sibTransId="{0A8046DD-CF94-47C4-B307-86323B9D934F}"/>
    <dgm:cxn modelId="{64270CE6-1AAA-4A09-87A3-A1FB1AE27CDB}" type="presOf" srcId="{22BC692C-C183-4B27-AEA7-F2F54A9D0072}" destId="{4D4ED06D-ECB1-467D-8B49-87C69F530466}" srcOrd="1" destOrd="2" presId="urn:microsoft.com/office/officeart/2005/8/layout/cycle4"/>
    <dgm:cxn modelId="{6D3659F0-2C6F-4C1B-9106-F2D0B618D9BB}" type="presOf" srcId="{38D057E0-5FCA-49EB-9F4A-0F6F13379F71}" destId="{93A2DB13-063C-43A1-9E8E-DB74BD889872}" srcOrd="1" destOrd="0" presId="urn:microsoft.com/office/officeart/2005/8/layout/cycle4"/>
    <dgm:cxn modelId="{0114D0F0-4122-460C-A1E4-73C569615C4F}" type="presOf" srcId="{26157118-FC16-47CF-862E-E49D6FAB4E06}" destId="{4D4ED06D-ECB1-467D-8B49-87C69F530466}" srcOrd="1" destOrd="0" presId="urn:microsoft.com/office/officeart/2005/8/layout/cycle4"/>
    <dgm:cxn modelId="{28A3EE99-F0FA-4B14-93CA-6DAB1CE8EF89}" type="presParOf" srcId="{C6D9071F-1E94-4562-AC90-2C9AACC106E5}" destId="{FAC83ABD-ACF2-4FB4-8D9B-47CB0A5858E8}" srcOrd="0" destOrd="0" presId="urn:microsoft.com/office/officeart/2005/8/layout/cycle4"/>
    <dgm:cxn modelId="{587F5D04-0ADF-4128-809F-AD816680EF9E}" type="presParOf" srcId="{FAC83ABD-ACF2-4FB4-8D9B-47CB0A5858E8}" destId="{6F5ACB08-3146-4730-BE04-AAC1A45B3B08}" srcOrd="0" destOrd="0" presId="urn:microsoft.com/office/officeart/2005/8/layout/cycle4"/>
    <dgm:cxn modelId="{DD665272-5F6A-4181-8AE5-9C77905E9924}" type="presParOf" srcId="{6F5ACB08-3146-4730-BE04-AAC1A45B3B08}" destId="{9029CD13-0649-4B0B-A62F-5C6F8ACB7865}" srcOrd="0" destOrd="0" presId="urn:microsoft.com/office/officeart/2005/8/layout/cycle4"/>
    <dgm:cxn modelId="{73A81E04-19C0-4A3E-881C-2216879C6282}" type="presParOf" srcId="{6F5ACB08-3146-4730-BE04-AAC1A45B3B08}" destId="{4D4ED06D-ECB1-467D-8B49-87C69F530466}" srcOrd="1" destOrd="0" presId="urn:microsoft.com/office/officeart/2005/8/layout/cycle4"/>
    <dgm:cxn modelId="{EFE6250F-AE48-43C3-B6C2-61A56AEB33B4}" type="presParOf" srcId="{FAC83ABD-ACF2-4FB4-8D9B-47CB0A5858E8}" destId="{E7A272DA-9D9A-47C1-ACD3-CD6A0B1FB42A}" srcOrd="1" destOrd="0" presId="urn:microsoft.com/office/officeart/2005/8/layout/cycle4"/>
    <dgm:cxn modelId="{4C641107-CEA2-4E51-A996-915187CD5EC1}" type="presParOf" srcId="{E7A272DA-9D9A-47C1-ACD3-CD6A0B1FB42A}" destId="{29DCB11C-6704-46F6-9356-330505D30A33}" srcOrd="0" destOrd="0" presId="urn:microsoft.com/office/officeart/2005/8/layout/cycle4"/>
    <dgm:cxn modelId="{CC6045E6-FEF7-4CAD-B36F-F6AC930AC722}" type="presParOf" srcId="{E7A272DA-9D9A-47C1-ACD3-CD6A0B1FB42A}" destId="{DF470477-08EA-48E9-98E0-A93792C06897}" srcOrd="1" destOrd="0" presId="urn:microsoft.com/office/officeart/2005/8/layout/cycle4"/>
    <dgm:cxn modelId="{FF5355B9-9A8D-4B47-87A8-9A745CCBF5F5}" type="presParOf" srcId="{FAC83ABD-ACF2-4FB4-8D9B-47CB0A5858E8}" destId="{3F834918-A5E5-4892-90A7-B87EE1BDE866}" srcOrd="2" destOrd="0" presId="urn:microsoft.com/office/officeart/2005/8/layout/cycle4"/>
    <dgm:cxn modelId="{CDF15A40-6942-4CF3-98DA-BB1B8F899337}" type="presParOf" srcId="{3F834918-A5E5-4892-90A7-B87EE1BDE866}" destId="{D946FF0A-5511-45B1-BCAF-C52953F66A85}" srcOrd="0" destOrd="0" presId="urn:microsoft.com/office/officeart/2005/8/layout/cycle4"/>
    <dgm:cxn modelId="{0BC62B7E-0C47-47C0-97CD-565FCEE6167E}" type="presParOf" srcId="{3F834918-A5E5-4892-90A7-B87EE1BDE866}" destId="{6AC40342-B1AD-4028-A7DD-FEB346F47D3C}" srcOrd="1" destOrd="0" presId="urn:microsoft.com/office/officeart/2005/8/layout/cycle4"/>
    <dgm:cxn modelId="{46E82E5F-A64B-4F4B-B0B3-BC80FDE39789}" type="presParOf" srcId="{FAC83ABD-ACF2-4FB4-8D9B-47CB0A5858E8}" destId="{AE15DDC6-6B0B-4A15-A144-6FC5E717CD6C}" srcOrd="3" destOrd="0" presId="urn:microsoft.com/office/officeart/2005/8/layout/cycle4"/>
    <dgm:cxn modelId="{05D0C471-DB10-4DAF-A47F-DD36B6D5D9A5}" type="presParOf" srcId="{AE15DDC6-6B0B-4A15-A144-6FC5E717CD6C}" destId="{72DE220B-E8B2-4507-AE6C-FA47E56CCCA6}" srcOrd="0" destOrd="0" presId="urn:microsoft.com/office/officeart/2005/8/layout/cycle4"/>
    <dgm:cxn modelId="{20E3D689-92F3-44C6-8CAF-BD7E6AE957EE}" type="presParOf" srcId="{AE15DDC6-6B0B-4A15-A144-6FC5E717CD6C}" destId="{93A2DB13-063C-43A1-9E8E-DB74BD889872}" srcOrd="1" destOrd="0" presId="urn:microsoft.com/office/officeart/2005/8/layout/cycle4"/>
    <dgm:cxn modelId="{4A8BB3A7-D24F-4BCE-9928-18CE7ED8C6DF}" type="presParOf" srcId="{FAC83ABD-ACF2-4FB4-8D9B-47CB0A5858E8}" destId="{332AAB43-7C1A-4E9A-976E-00D1DF5B7F04}" srcOrd="4" destOrd="0" presId="urn:microsoft.com/office/officeart/2005/8/layout/cycle4"/>
    <dgm:cxn modelId="{A6643468-08EE-4ACA-AB73-BAC05DD59ECA}" type="presParOf" srcId="{C6D9071F-1E94-4562-AC90-2C9AACC106E5}" destId="{5B244070-07EB-403A-B52A-74EE3DB101E2}" srcOrd="1" destOrd="0" presId="urn:microsoft.com/office/officeart/2005/8/layout/cycle4"/>
    <dgm:cxn modelId="{987B4CE2-ADE0-4516-A623-5DB23FF0E73C}" type="presParOf" srcId="{5B244070-07EB-403A-B52A-74EE3DB101E2}" destId="{780D6358-BB71-437E-9973-3457FCCEE8CB}" srcOrd="0" destOrd="0" presId="urn:microsoft.com/office/officeart/2005/8/layout/cycle4"/>
    <dgm:cxn modelId="{6FBE51F8-CC04-44FC-B073-01B292F58BF0}" type="presParOf" srcId="{5B244070-07EB-403A-B52A-74EE3DB101E2}" destId="{B639EDC9-FA1F-4C48-8143-25124ECD241D}" srcOrd="1" destOrd="0" presId="urn:microsoft.com/office/officeart/2005/8/layout/cycle4"/>
    <dgm:cxn modelId="{5FB1DDA6-F945-4C2D-A073-0287A96C4F65}" type="presParOf" srcId="{5B244070-07EB-403A-B52A-74EE3DB101E2}" destId="{AB856F75-7677-4EAE-B057-5CB5501151C1}" srcOrd="2" destOrd="0" presId="urn:microsoft.com/office/officeart/2005/8/layout/cycle4"/>
    <dgm:cxn modelId="{9E70D0BD-6F54-48D2-9E39-390448A25EAD}" type="presParOf" srcId="{5B244070-07EB-403A-B52A-74EE3DB101E2}" destId="{033F68C5-F638-44F1-A1F5-EAF248F36F00}" srcOrd="3" destOrd="0" presId="urn:microsoft.com/office/officeart/2005/8/layout/cycle4"/>
    <dgm:cxn modelId="{93127C25-FA0D-4A71-A1AF-C9AE1AEF11D8}" type="presParOf" srcId="{5B244070-07EB-403A-B52A-74EE3DB101E2}" destId="{79DC5AEB-B861-444C-8824-8F00883A36E3}" srcOrd="4" destOrd="0" presId="urn:microsoft.com/office/officeart/2005/8/layout/cycle4"/>
    <dgm:cxn modelId="{8C57DD6C-C77B-4A40-9E7E-68EBE21EBAB8}" type="presParOf" srcId="{C6D9071F-1E94-4562-AC90-2C9AACC106E5}" destId="{41BB1464-91B3-4A13-85EB-D3A14B07E2F5}" srcOrd="2" destOrd="0" presId="urn:microsoft.com/office/officeart/2005/8/layout/cycle4"/>
    <dgm:cxn modelId="{9E51EEBE-A65C-43BF-BD78-C17759B3B9E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D37C-38DF-4733-830A-77E9693509C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vi-VN"/>
        </a:p>
      </dgm:t>
    </dgm:pt>
    <dgm:pt modelId="{6A4771BD-E84C-4514-8801-63EE6BF6E843}">
      <dgm:prSet phldrT="[Text]" custT="1"/>
      <dgm:spPr/>
      <dgm:t>
        <a:bodyPr/>
        <a:lstStyle/>
        <a:p>
          <a:endParaRPr lang="vi-VN" sz="2200" dirty="0">
            <a:latin typeface="+mj-lt"/>
          </a:endParaRPr>
        </a:p>
      </dgm:t>
    </dgm:pt>
    <dgm:pt modelId="{7D6DC25C-EC16-4F7E-AAF1-18F0E2B6BAC9}" type="parTrans" cxnId="{FD0CF95A-C5D4-475A-9D46-BEE3D1D112C6}">
      <dgm:prSet/>
      <dgm:spPr/>
      <dgm:t>
        <a:bodyPr/>
        <a:lstStyle/>
        <a:p>
          <a:endParaRPr lang="vi-VN"/>
        </a:p>
      </dgm:t>
    </dgm:pt>
    <dgm:pt modelId="{D0169BE4-243A-4601-B31C-DAADEE689725}" type="sibTrans" cxnId="{FD0CF95A-C5D4-475A-9D46-BEE3D1D112C6}">
      <dgm:prSet/>
      <dgm:spPr/>
      <dgm:t>
        <a:bodyPr/>
        <a:lstStyle/>
        <a:p>
          <a:endParaRPr lang="vi-VN"/>
        </a:p>
      </dgm:t>
    </dgm:pt>
    <dgm:pt modelId="{8CB54A04-CB4B-4C45-89D8-5804196808EA}" type="asst">
      <dgm:prSet phldrT="[Text]" custT="1"/>
      <dgm:spPr>
        <a:solidFill>
          <a:schemeClr val="accent6">
            <a:lumMod val="60000"/>
            <a:lumOff val="40000"/>
          </a:schemeClr>
        </a:solidFill>
      </dgm:spPr>
      <dgm:t>
        <a:bodyPr/>
        <a:lstStyle/>
        <a:p>
          <a:pPr algn="ctr"/>
          <a:endParaRPr lang="vi-VN" sz="2000" dirty="0">
            <a:solidFill>
              <a:schemeClr val="tx1"/>
            </a:solidFill>
            <a:latin typeface="+mj-lt"/>
          </a:endParaRPr>
        </a:p>
      </dgm:t>
    </dgm:pt>
    <dgm:pt modelId="{BF80B99F-DD55-4CFC-BA0A-B090BF32E452}" type="parTrans" cxnId="{F654EEC6-944C-45B9-881D-753526F5EB26}">
      <dgm:prSet/>
      <dgm:spPr/>
      <dgm:t>
        <a:bodyPr/>
        <a:lstStyle/>
        <a:p>
          <a:endParaRPr lang="vi-VN"/>
        </a:p>
      </dgm:t>
    </dgm:pt>
    <dgm:pt modelId="{BCB58E8B-94D4-4484-8C73-3D41D65DA11F}" type="sibTrans" cxnId="{F654EEC6-944C-45B9-881D-753526F5EB26}">
      <dgm:prSet/>
      <dgm:spPr/>
      <dgm:t>
        <a:bodyPr/>
        <a:lstStyle/>
        <a:p>
          <a:endParaRPr lang="vi-VN"/>
        </a:p>
      </dgm:t>
    </dgm:pt>
    <dgm:pt modelId="{552F69CC-1AFB-4958-85E3-05AA5C80FD2E}">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EA2EBECD-3CFD-4CC7-82D4-4E728C1B1F85}" type="parTrans" cxnId="{6AA35427-E5AE-41EE-B0D2-85878BB01A27}">
      <dgm:prSet/>
      <dgm:spPr/>
      <dgm:t>
        <a:bodyPr/>
        <a:lstStyle/>
        <a:p>
          <a:endParaRPr lang="vi-VN"/>
        </a:p>
      </dgm:t>
    </dgm:pt>
    <dgm:pt modelId="{2A592109-5B6D-4656-B47B-976BB4893DD9}" type="sibTrans" cxnId="{6AA35427-E5AE-41EE-B0D2-85878BB01A27}">
      <dgm:prSet/>
      <dgm:spPr/>
      <dgm:t>
        <a:bodyPr/>
        <a:lstStyle/>
        <a:p>
          <a:endParaRPr lang="vi-VN"/>
        </a:p>
      </dgm:t>
    </dgm:pt>
    <dgm:pt modelId="{98A2002C-DE70-4D10-B094-320CC1E1EA95}">
      <dgm:prSet phldrT="[Text]" custT="1"/>
      <dgm:spPr/>
      <dgm:t>
        <a:bodyPr/>
        <a:lstStyle/>
        <a:p>
          <a:endParaRPr lang="vi-VN" sz="1300" dirty="0"/>
        </a:p>
      </dgm:t>
    </dgm:pt>
    <dgm:pt modelId="{3752B87A-592D-4407-931F-353C05E13395}" type="parTrans" cxnId="{84E4E224-B926-4B05-B7F8-B035C8A8AC96}">
      <dgm:prSet/>
      <dgm:spPr/>
      <dgm:t>
        <a:bodyPr/>
        <a:lstStyle/>
        <a:p>
          <a:endParaRPr lang="vi-VN"/>
        </a:p>
      </dgm:t>
    </dgm:pt>
    <dgm:pt modelId="{BFB8205D-FE0B-4617-ACAB-6A542AF7275F}" type="sibTrans" cxnId="{84E4E224-B926-4B05-B7F8-B035C8A8AC96}">
      <dgm:prSet/>
      <dgm:spPr/>
      <dgm:t>
        <a:bodyPr/>
        <a:lstStyle/>
        <a:p>
          <a:endParaRPr lang="vi-VN"/>
        </a:p>
      </dgm:t>
    </dgm:pt>
    <dgm:pt modelId="{F4E079D2-06B4-440F-AB24-43C90F33F873}">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730DCC90-5F45-443C-92D0-E5AFF56AC9A8}" type="parTrans" cxnId="{D4493974-CEC7-45BC-B977-FDDF3F127009}">
      <dgm:prSet/>
      <dgm:spPr/>
      <dgm:t>
        <a:bodyPr/>
        <a:lstStyle/>
        <a:p>
          <a:endParaRPr lang="vi-VN"/>
        </a:p>
      </dgm:t>
    </dgm:pt>
    <dgm:pt modelId="{CE2E66D4-69DA-4974-94E6-AAE8C99273BA}" type="sibTrans" cxnId="{D4493974-CEC7-45BC-B977-FDDF3F127009}">
      <dgm:prSet/>
      <dgm:spPr/>
      <dgm:t>
        <a:bodyPr/>
        <a:lstStyle/>
        <a:p>
          <a:endParaRPr lang="vi-VN"/>
        </a:p>
      </dgm:t>
    </dgm:pt>
    <dgm:pt modelId="{ACD9DA81-8EFD-4350-91B5-C8BDCA15E8CA}" type="pres">
      <dgm:prSet presAssocID="{89C7D37C-38DF-4733-830A-77E9693509CC}" presName="hierChild1" presStyleCnt="0">
        <dgm:presLayoutVars>
          <dgm:orgChart val="1"/>
          <dgm:chPref val="1"/>
          <dgm:dir/>
          <dgm:animOne val="branch"/>
          <dgm:animLvl val="lvl"/>
          <dgm:resizeHandles/>
        </dgm:presLayoutVars>
      </dgm:prSet>
      <dgm:spPr/>
    </dgm:pt>
    <dgm:pt modelId="{B3157FC1-10C3-4DF4-A07C-33B5A933090D}" type="pres">
      <dgm:prSet presAssocID="{6A4771BD-E84C-4514-8801-63EE6BF6E843}" presName="hierRoot1" presStyleCnt="0">
        <dgm:presLayoutVars>
          <dgm:hierBranch val="init"/>
        </dgm:presLayoutVars>
      </dgm:prSet>
      <dgm:spPr/>
    </dgm:pt>
    <dgm:pt modelId="{557C5DAB-57F7-42FF-808A-D14870D2ADA0}" type="pres">
      <dgm:prSet presAssocID="{6A4771BD-E84C-4514-8801-63EE6BF6E843}" presName="rootComposite1" presStyleCnt="0"/>
      <dgm:spPr/>
    </dgm:pt>
    <dgm:pt modelId="{A33DB341-F060-4138-AF11-A3C0A6CFD7C3}" type="pres">
      <dgm:prSet presAssocID="{6A4771BD-E84C-4514-8801-63EE6BF6E843}" presName="rootText1" presStyleLbl="node0" presStyleIdx="0" presStyleCnt="1" custScaleY="200502" custLinFactNeighborX="1043" custLinFactNeighborY="2788">
        <dgm:presLayoutVars>
          <dgm:chPref val="3"/>
        </dgm:presLayoutVars>
      </dgm:prSet>
      <dgm:spPr/>
    </dgm:pt>
    <dgm:pt modelId="{DA953353-86E8-4435-95C4-4117D42DE20E}" type="pres">
      <dgm:prSet presAssocID="{6A4771BD-E84C-4514-8801-63EE6BF6E843}" presName="rootConnector1" presStyleLbl="node1" presStyleIdx="0" presStyleCnt="0"/>
      <dgm:spPr/>
    </dgm:pt>
    <dgm:pt modelId="{A570398C-3DF0-4F15-892B-E2B712D3FE64}" type="pres">
      <dgm:prSet presAssocID="{6A4771BD-E84C-4514-8801-63EE6BF6E843}" presName="hierChild2" presStyleCnt="0"/>
      <dgm:spPr/>
    </dgm:pt>
    <dgm:pt modelId="{830E5381-886D-4D7D-A569-6555BB9C30EB}" type="pres">
      <dgm:prSet presAssocID="{EA2EBECD-3CFD-4CC7-82D4-4E728C1B1F85}" presName="Name64" presStyleLbl="parChTrans1D2" presStyleIdx="0" presStyleCnt="4"/>
      <dgm:spPr/>
    </dgm:pt>
    <dgm:pt modelId="{6389463A-C968-413D-9568-566B7ACE3DC7}" type="pres">
      <dgm:prSet presAssocID="{552F69CC-1AFB-4958-85E3-05AA5C80FD2E}" presName="hierRoot2" presStyleCnt="0">
        <dgm:presLayoutVars>
          <dgm:hierBranch val="init"/>
        </dgm:presLayoutVars>
      </dgm:prSet>
      <dgm:spPr/>
    </dgm:pt>
    <dgm:pt modelId="{69F241FE-F238-46F6-9E44-BBEEE82E69EA}" type="pres">
      <dgm:prSet presAssocID="{552F69CC-1AFB-4958-85E3-05AA5C80FD2E}" presName="rootComposite" presStyleCnt="0"/>
      <dgm:spPr/>
    </dgm:pt>
    <dgm:pt modelId="{235175D1-4A34-42A9-A3C8-69373C3F4DA5}" type="pres">
      <dgm:prSet presAssocID="{552F69CC-1AFB-4958-85E3-05AA5C80FD2E}" presName="rootText" presStyleLbl="node2" presStyleIdx="0" presStyleCnt="3" custLinFactNeighborX="-1397" custLinFactNeighborY="75305">
        <dgm:presLayoutVars>
          <dgm:chPref val="3"/>
        </dgm:presLayoutVars>
      </dgm:prSet>
      <dgm:spPr/>
    </dgm:pt>
    <dgm:pt modelId="{1FE1D77E-F708-4AF0-9E3D-1DBCD1DF93CD}" type="pres">
      <dgm:prSet presAssocID="{552F69CC-1AFB-4958-85E3-05AA5C80FD2E}" presName="rootConnector" presStyleLbl="node2" presStyleIdx="0" presStyleCnt="3"/>
      <dgm:spPr/>
    </dgm:pt>
    <dgm:pt modelId="{0958A8B4-5475-45DF-AC7B-181D1467E7E4}" type="pres">
      <dgm:prSet presAssocID="{552F69CC-1AFB-4958-85E3-05AA5C80FD2E}" presName="hierChild4" presStyleCnt="0"/>
      <dgm:spPr/>
    </dgm:pt>
    <dgm:pt modelId="{727DE71B-6397-4091-8E63-0BFEDD5BD395}" type="pres">
      <dgm:prSet presAssocID="{552F69CC-1AFB-4958-85E3-05AA5C80FD2E}" presName="hierChild5" presStyleCnt="0"/>
      <dgm:spPr/>
    </dgm:pt>
    <dgm:pt modelId="{D6A77A83-4664-45BD-9A3A-19FDAB6B80F3}" type="pres">
      <dgm:prSet presAssocID="{3752B87A-592D-4407-931F-353C05E13395}" presName="Name64" presStyleLbl="parChTrans1D2" presStyleIdx="1" presStyleCnt="4"/>
      <dgm:spPr/>
    </dgm:pt>
    <dgm:pt modelId="{78BD9390-279D-4827-B755-2276C8170DFE}" type="pres">
      <dgm:prSet presAssocID="{98A2002C-DE70-4D10-B094-320CC1E1EA95}" presName="hierRoot2" presStyleCnt="0">
        <dgm:presLayoutVars>
          <dgm:hierBranch val="init"/>
        </dgm:presLayoutVars>
      </dgm:prSet>
      <dgm:spPr/>
    </dgm:pt>
    <dgm:pt modelId="{F5AD83F9-0414-40E6-BA62-A2ED0F860507}" type="pres">
      <dgm:prSet presAssocID="{98A2002C-DE70-4D10-B094-320CC1E1EA95}" presName="rootComposite" presStyleCnt="0"/>
      <dgm:spPr/>
    </dgm:pt>
    <dgm:pt modelId="{41513F8D-8D16-4B36-BDFC-CB74FBC001AF}" type="pres">
      <dgm:prSet presAssocID="{98A2002C-DE70-4D10-B094-320CC1E1EA95}" presName="rootText" presStyleLbl="node2" presStyleIdx="1" presStyleCnt="3" custLinFactNeighborX="-1397" custLinFactNeighborY="87271">
        <dgm:presLayoutVars>
          <dgm:chPref val="3"/>
        </dgm:presLayoutVars>
      </dgm:prSet>
      <dgm:spPr/>
    </dgm:pt>
    <dgm:pt modelId="{9B6E7896-2851-44D0-BE15-7FA4F2E700F5}" type="pres">
      <dgm:prSet presAssocID="{98A2002C-DE70-4D10-B094-320CC1E1EA95}" presName="rootConnector" presStyleLbl="node2" presStyleIdx="1" presStyleCnt="3"/>
      <dgm:spPr/>
    </dgm:pt>
    <dgm:pt modelId="{2EC37CB8-F053-49A8-8B2D-FFC03FF02904}" type="pres">
      <dgm:prSet presAssocID="{98A2002C-DE70-4D10-B094-320CC1E1EA95}" presName="hierChild4" presStyleCnt="0"/>
      <dgm:spPr/>
    </dgm:pt>
    <dgm:pt modelId="{324D8CD8-5F7E-43F1-A513-5FBE28EAEE8D}" type="pres">
      <dgm:prSet presAssocID="{98A2002C-DE70-4D10-B094-320CC1E1EA95}" presName="hierChild5" presStyleCnt="0"/>
      <dgm:spPr/>
    </dgm:pt>
    <dgm:pt modelId="{CBC9A752-547D-47FA-BA5D-398B15690524}" type="pres">
      <dgm:prSet presAssocID="{730DCC90-5F45-443C-92D0-E5AFF56AC9A8}" presName="Name64" presStyleLbl="parChTrans1D2" presStyleIdx="2" presStyleCnt="4"/>
      <dgm:spPr/>
    </dgm:pt>
    <dgm:pt modelId="{C138D645-7B77-405D-AAE6-9DA3E36FFD4C}" type="pres">
      <dgm:prSet presAssocID="{F4E079D2-06B4-440F-AB24-43C90F33F873}" presName="hierRoot2" presStyleCnt="0">
        <dgm:presLayoutVars>
          <dgm:hierBranch val="init"/>
        </dgm:presLayoutVars>
      </dgm:prSet>
      <dgm:spPr/>
    </dgm:pt>
    <dgm:pt modelId="{41B57973-DF84-4576-B4DF-5998D968844C}" type="pres">
      <dgm:prSet presAssocID="{F4E079D2-06B4-440F-AB24-43C90F33F873}" presName="rootComposite" presStyleCnt="0"/>
      <dgm:spPr/>
    </dgm:pt>
    <dgm:pt modelId="{ED36B937-528D-4D28-B465-5E0F2FD403B3}" type="pres">
      <dgm:prSet presAssocID="{F4E079D2-06B4-440F-AB24-43C90F33F873}" presName="rootText" presStyleLbl="node2" presStyleIdx="2" presStyleCnt="3" custLinFactY="8235" custLinFactNeighborX="-1397" custLinFactNeighborY="100000">
        <dgm:presLayoutVars>
          <dgm:chPref val="3"/>
        </dgm:presLayoutVars>
      </dgm:prSet>
      <dgm:spPr/>
    </dgm:pt>
    <dgm:pt modelId="{2B32B976-81FD-4FB1-8C7E-8777EC215CEF}" type="pres">
      <dgm:prSet presAssocID="{F4E079D2-06B4-440F-AB24-43C90F33F873}" presName="rootConnector" presStyleLbl="node2" presStyleIdx="2" presStyleCnt="3"/>
      <dgm:spPr/>
    </dgm:pt>
    <dgm:pt modelId="{A7A8B098-4371-4A99-860D-6DB863871110}" type="pres">
      <dgm:prSet presAssocID="{F4E079D2-06B4-440F-AB24-43C90F33F873}" presName="hierChild4" presStyleCnt="0"/>
      <dgm:spPr/>
    </dgm:pt>
    <dgm:pt modelId="{16BE6C29-7A07-41F3-B4B0-5D748771A555}" type="pres">
      <dgm:prSet presAssocID="{F4E079D2-06B4-440F-AB24-43C90F33F873}" presName="hierChild5" presStyleCnt="0"/>
      <dgm:spPr/>
    </dgm:pt>
    <dgm:pt modelId="{410206CA-176D-4E48-9D9C-13EE7D486C6C}" type="pres">
      <dgm:prSet presAssocID="{6A4771BD-E84C-4514-8801-63EE6BF6E843}" presName="hierChild3" presStyleCnt="0"/>
      <dgm:spPr/>
    </dgm:pt>
    <dgm:pt modelId="{4AE78751-38BB-4080-9C43-44B4E8A2FFF4}" type="pres">
      <dgm:prSet presAssocID="{BF80B99F-DD55-4CFC-BA0A-B090BF32E452}" presName="Name115" presStyleLbl="parChTrans1D2" presStyleIdx="3" presStyleCnt="4"/>
      <dgm:spPr/>
    </dgm:pt>
    <dgm:pt modelId="{3E8C0983-6475-42A5-879C-339B701D5B69}" type="pres">
      <dgm:prSet presAssocID="{8CB54A04-CB4B-4C45-89D8-5804196808EA}" presName="hierRoot3" presStyleCnt="0">
        <dgm:presLayoutVars>
          <dgm:hierBranch val="init"/>
        </dgm:presLayoutVars>
      </dgm:prSet>
      <dgm:spPr/>
    </dgm:pt>
    <dgm:pt modelId="{0AEB8B91-8037-4C08-BF2B-5A504B0FEB04}" type="pres">
      <dgm:prSet presAssocID="{8CB54A04-CB4B-4C45-89D8-5804196808EA}" presName="rootComposite3" presStyleCnt="0"/>
      <dgm:spPr/>
    </dgm:pt>
    <dgm:pt modelId="{FB04014C-802F-4E5F-8320-D599F51B94A7}" type="pres">
      <dgm:prSet presAssocID="{8CB54A04-CB4B-4C45-89D8-5804196808EA}" presName="rootText3" presStyleLbl="asst1" presStyleIdx="0" presStyleCnt="1" custScaleY="198339">
        <dgm:presLayoutVars>
          <dgm:chPref val="3"/>
        </dgm:presLayoutVars>
      </dgm:prSet>
      <dgm:spPr/>
    </dgm:pt>
    <dgm:pt modelId="{7D5729D0-C610-409D-966E-DFD128D33B08}" type="pres">
      <dgm:prSet presAssocID="{8CB54A04-CB4B-4C45-89D8-5804196808EA}" presName="rootConnector3" presStyleLbl="asst1" presStyleIdx="0" presStyleCnt="1"/>
      <dgm:spPr/>
    </dgm:pt>
    <dgm:pt modelId="{D6111816-B6CC-421C-8EEE-9A7A1A06325E}" type="pres">
      <dgm:prSet presAssocID="{8CB54A04-CB4B-4C45-89D8-5804196808EA}" presName="hierChild6" presStyleCnt="0"/>
      <dgm:spPr/>
    </dgm:pt>
    <dgm:pt modelId="{BCDD6A66-E2AE-47D4-8597-80D322306902}" type="pres">
      <dgm:prSet presAssocID="{8CB54A04-CB4B-4C45-89D8-5804196808EA}" presName="hierChild7" presStyleCnt="0"/>
      <dgm:spPr/>
    </dgm:pt>
  </dgm:ptLst>
  <dgm:cxnLst>
    <dgm:cxn modelId="{1F905902-99D0-4AFD-929B-DCD9A8B54D7F}" type="presOf" srcId="{98A2002C-DE70-4D10-B094-320CC1E1EA95}" destId="{41513F8D-8D16-4B36-BDFC-CB74FBC001AF}" srcOrd="0" destOrd="0" presId="urn:microsoft.com/office/officeart/2009/3/layout/HorizontalOrganizationChart"/>
    <dgm:cxn modelId="{B9E2A304-B585-4DAD-A8F9-93E95F4CF4A6}" type="presOf" srcId="{552F69CC-1AFB-4958-85E3-05AA5C80FD2E}" destId="{1FE1D77E-F708-4AF0-9E3D-1DBCD1DF93CD}" srcOrd="1" destOrd="0" presId="urn:microsoft.com/office/officeart/2009/3/layout/HorizontalOrganizationChart"/>
    <dgm:cxn modelId="{DEE37B18-1183-43C8-9EE3-CA6295B88F95}" type="presOf" srcId="{6A4771BD-E84C-4514-8801-63EE6BF6E843}" destId="{DA953353-86E8-4435-95C4-4117D42DE20E}" srcOrd="1" destOrd="0" presId="urn:microsoft.com/office/officeart/2009/3/layout/HorizontalOrganizationChart"/>
    <dgm:cxn modelId="{84E4E224-B926-4B05-B7F8-B035C8A8AC96}" srcId="{6A4771BD-E84C-4514-8801-63EE6BF6E843}" destId="{98A2002C-DE70-4D10-B094-320CC1E1EA95}" srcOrd="2" destOrd="0" parTransId="{3752B87A-592D-4407-931F-353C05E13395}" sibTransId="{BFB8205D-FE0B-4617-ACAB-6A542AF7275F}"/>
    <dgm:cxn modelId="{6AA35427-E5AE-41EE-B0D2-85878BB01A27}" srcId="{6A4771BD-E84C-4514-8801-63EE6BF6E843}" destId="{552F69CC-1AFB-4958-85E3-05AA5C80FD2E}" srcOrd="1" destOrd="0" parTransId="{EA2EBECD-3CFD-4CC7-82D4-4E728C1B1F85}" sibTransId="{2A592109-5B6D-4656-B47B-976BB4893DD9}"/>
    <dgm:cxn modelId="{88FFCA28-E6FE-418F-A83D-D2D2A0EAD04A}" type="presOf" srcId="{BF80B99F-DD55-4CFC-BA0A-B090BF32E452}" destId="{4AE78751-38BB-4080-9C43-44B4E8A2FFF4}" srcOrd="0" destOrd="0" presId="urn:microsoft.com/office/officeart/2009/3/layout/HorizontalOrganizationChart"/>
    <dgm:cxn modelId="{D4493974-CEC7-45BC-B977-FDDF3F127009}" srcId="{6A4771BD-E84C-4514-8801-63EE6BF6E843}" destId="{F4E079D2-06B4-440F-AB24-43C90F33F873}" srcOrd="3" destOrd="0" parTransId="{730DCC90-5F45-443C-92D0-E5AFF56AC9A8}" sibTransId="{CE2E66D4-69DA-4974-94E6-AAE8C99273BA}"/>
    <dgm:cxn modelId="{DCA04775-AF87-45F3-8E7B-4B4CDC296D27}" type="presOf" srcId="{8CB54A04-CB4B-4C45-89D8-5804196808EA}" destId="{7D5729D0-C610-409D-966E-DFD128D33B08}" srcOrd="1" destOrd="0" presId="urn:microsoft.com/office/officeart/2009/3/layout/HorizontalOrganizationChart"/>
    <dgm:cxn modelId="{5936DB55-3271-4025-8663-07DD88E358CA}" type="presOf" srcId="{F4E079D2-06B4-440F-AB24-43C90F33F873}" destId="{ED36B937-528D-4D28-B465-5E0F2FD403B3}" srcOrd="0" destOrd="0" presId="urn:microsoft.com/office/officeart/2009/3/layout/HorizontalOrganizationChart"/>
    <dgm:cxn modelId="{2F1D2757-6EDF-4F12-AD7A-26DB0F6B975D}" type="presOf" srcId="{98A2002C-DE70-4D10-B094-320CC1E1EA95}" destId="{9B6E7896-2851-44D0-BE15-7FA4F2E700F5}" srcOrd="1" destOrd="0" presId="urn:microsoft.com/office/officeart/2009/3/layout/HorizontalOrganizationChart"/>
    <dgm:cxn modelId="{FD0CF95A-C5D4-475A-9D46-BEE3D1D112C6}" srcId="{89C7D37C-38DF-4733-830A-77E9693509CC}" destId="{6A4771BD-E84C-4514-8801-63EE6BF6E843}" srcOrd="0" destOrd="0" parTransId="{7D6DC25C-EC16-4F7E-AAF1-18F0E2B6BAC9}" sibTransId="{D0169BE4-243A-4601-B31C-DAADEE689725}"/>
    <dgm:cxn modelId="{B6128386-D952-46A1-8542-F00F8603A817}" type="presOf" srcId="{3752B87A-592D-4407-931F-353C05E13395}" destId="{D6A77A83-4664-45BD-9A3A-19FDAB6B80F3}" srcOrd="0" destOrd="0" presId="urn:microsoft.com/office/officeart/2009/3/layout/HorizontalOrganizationChart"/>
    <dgm:cxn modelId="{A8FA51A7-9BDD-4633-BBF6-3DD4CF555EAF}" type="presOf" srcId="{8CB54A04-CB4B-4C45-89D8-5804196808EA}" destId="{FB04014C-802F-4E5F-8320-D599F51B94A7}" srcOrd="0" destOrd="0" presId="urn:microsoft.com/office/officeart/2009/3/layout/HorizontalOrganizationChart"/>
    <dgm:cxn modelId="{9E3E66AB-E680-4447-B357-FDDC08F613E0}" type="presOf" srcId="{89C7D37C-38DF-4733-830A-77E9693509CC}" destId="{ACD9DA81-8EFD-4350-91B5-C8BDCA15E8CA}" srcOrd="0" destOrd="0" presId="urn:microsoft.com/office/officeart/2009/3/layout/HorizontalOrganizationChart"/>
    <dgm:cxn modelId="{2D3284AB-867C-4713-A710-24E8FCE769D1}" type="presOf" srcId="{F4E079D2-06B4-440F-AB24-43C90F33F873}" destId="{2B32B976-81FD-4FB1-8C7E-8777EC215CEF}" srcOrd="1" destOrd="0" presId="urn:microsoft.com/office/officeart/2009/3/layout/HorizontalOrganizationChart"/>
    <dgm:cxn modelId="{6153A3BA-675B-4370-BC7D-2AD406C9C378}" type="presOf" srcId="{730DCC90-5F45-443C-92D0-E5AFF56AC9A8}" destId="{CBC9A752-547D-47FA-BA5D-398B15690524}" srcOrd="0" destOrd="0" presId="urn:microsoft.com/office/officeart/2009/3/layout/HorizontalOrganizationChart"/>
    <dgm:cxn modelId="{F654EEC6-944C-45B9-881D-753526F5EB26}" srcId="{6A4771BD-E84C-4514-8801-63EE6BF6E843}" destId="{8CB54A04-CB4B-4C45-89D8-5804196808EA}" srcOrd="0" destOrd="0" parTransId="{BF80B99F-DD55-4CFC-BA0A-B090BF32E452}" sibTransId="{BCB58E8B-94D4-4484-8C73-3D41D65DA11F}"/>
    <dgm:cxn modelId="{977DBED7-3114-435F-9EC9-6B97BAFB8F00}" type="presOf" srcId="{552F69CC-1AFB-4958-85E3-05AA5C80FD2E}" destId="{235175D1-4A34-42A9-A3C8-69373C3F4DA5}" srcOrd="0" destOrd="0" presId="urn:microsoft.com/office/officeart/2009/3/layout/HorizontalOrganizationChart"/>
    <dgm:cxn modelId="{76FE4BE1-09AA-4AD6-B12E-072F1A0EDA89}" type="presOf" srcId="{EA2EBECD-3CFD-4CC7-82D4-4E728C1B1F85}" destId="{830E5381-886D-4D7D-A569-6555BB9C30EB}" srcOrd="0" destOrd="0" presId="urn:microsoft.com/office/officeart/2009/3/layout/HorizontalOrganizationChart"/>
    <dgm:cxn modelId="{1D519AEF-310C-4E39-8B57-6A60B2A46603}" type="presOf" srcId="{6A4771BD-E84C-4514-8801-63EE6BF6E843}" destId="{A33DB341-F060-4138-AF11-A3C0A6CFD7C3}" srcOrd="0" destOrd="0" presId="urn:microsoft.com/office/officeart/2009/3/layout/HorizontalOrganizationChart"/>
    <dgm:cxn modelId="{445AD958-3FA2-4C7C-B2C4-7E2047C880C1}" type="presParOf" srcId="{ACD9DA81-8EFD-4350-91B5-C8BDCA15E8CA}" destId="{B3157FC1-10C3-4DF4-A07C-33B5A933090D}" srcOrd="0" destOrd="0" presId="urn:microsoft.com/office/officeart/2009/3/layout/HorizontalOrganizationChart"/>
    <dgm:cxn modelId="{BE17BCD3-9609-42F7-B94B-9C91063377E9}" type="presParOf" srcId="{B3157FC1-10C3-4DF4-A07C-33B5A933090D}" destId="{557C5DAB-57F7-42FF-808A-D14870D2ADA0}" srcOrd="0" destOrd="0" presId="urn:microsoft.com/office/officeart/2009/3/layout/HorizontalOrganizationChart"/>
    <dgm:cxn modelId="{EA2DC4A5-D54B-48AB-B5CF-C3E6D7F8FA38}" type="presParOf" srcId="{557C5DAB-57F7-42FF-808A-D14870D2ADA0}" destId="{A33DB341-F060-4138-AF11-A3C0A6CFD7C3}" srcOrd="0" destOrd="0" presId="urn:microsoft.com/office/officeart/2009/3/layout/HorizontalOrganizationChart"/>
    <dgm:cxn modelId="{4D560F0F-7F5D-49DA-BA3F-9E154B47ADE3}" type="presParOf" srcId="{557C5DAB-57F7-42FF-808A-D14870D2ADA0}" destId="{DA953353-86E8-4435-95C4-4117D42DE20E}" srcOrd="1" destOrd="0" presId="urn:microsoft.com/office/officeart/2009/3/layout/HorizontalOrganizationChart"/>
    <dgm:cxn modelId="{0142E658-BDA1-480C-9BF2-D2D6430151F9}" type="presParOf" srcId="{B3157FC1-10C3-4DF4-A07C-33B5A933090D}" destId="{A570398C-3DF0-4F15-892B-E2B712D3FE64}" srcOrd="1" destOrd="0" presId="urn:microsoft.com/office/officeart/2009/3/layout/HorizontalOrganizationChart"/>
    <dgm:cxn modelId="{50DBD947-D834-47B4-A50F-49E196217664}" type="presParOf" srcId="{A570398C-3DF0-4F15-892B-E2B712D3FE64}" destId="{830E5381-886D-4D7D-A569-6555BB9C30EB}" srcOrd="0" destOrd="0" presId="urn:microsoft.com/office/officeart/2009/3/layout/HorizontalOrganizationChart"/>
    <dgm:cxn modelId="{0153DF1A-BB0A-49CE-BB9A-B6F7D4AAF64A}" type="presParOf" srcId="{A570398C-3DF0-4F15-892B-E2B712D3FE64}" destId="{6389463A-C968-413D-9568-566B7ACE3DC7}" srcOrd="1" destOrd="0" presId="urn:microsoft.com/office/officeart/2009/3/layout/HorizontalOrganizationChart"/>
    <dgm:cxn modelId="{F60B2765-B014-4048-90E9-A3C2A6B21842}" type="presParOf" srcId="{6389463A-C968-413D-9568-566B7ACE3DC7}" destId="{69F241FE-F238-46F6-9E44-BBEEE82E69EA}" srcOrd="0" destOrd="0" presId="urn:microsoft.com/office/officeart/2009/3/layout/HorizontalOrganizationChart"/>
    <dgm:cxn modelId="{76730C90-72AF-4980-9412-7D7649250AE2}" type="presParOf" srcId="{69F241FE-F238-46F6-9E44-BBEEE82E69EA}" destId="{235175D1-4A34-42A9-A3C8-69373C3F4DA5}" srcOrd="0" destOrd="0" presId="urn:microsoft.com/office/officeart/2009/3/layout/HorizontalOrganizationChart"/>
    <dgm:cxn modelId="{7C663585-A7B8-4F0A-B577-523313CE2AD6}" type="presParOf" srcId="{69F241FE-F238-46F6-9E44-BBEEE82E69EA}" destId="{1FE1D77E-F708-4AF0-9E3D-1DBCD1DF93CD}" srcOrd="1" destOrd="0" presId="urn:microsoft.com/office/officeart/2009/3/layout/HorizontalOrganizationChart"/>
    <dgm:cxn modelId="{0522E35F-F70D-4858-8DDD-0CD58C706C80}" type="presParOf" srcId="{6389463A-C968-413D-9568-566B7ACE3DC7}" destId="{0958A8B4-5475-45DF-AC7B-181D1467E7E4}" srcOrd="1" destOrd="0" presId="urn:microsoft.com/office/officeart/2009/3/layout/HorizontalOrganizationChart"/>
    <dgm:cxn modelId="{B33D8465-7E6B-4CE7-B07C-B0E28A6B7B75}" type="presParOf" srcId="{6389463A-C968-413D-9568-566B7ACE3DC7}" destId="{727DE71B-6397-4091-8E63-0BFEDD5BD395}" srcOrd="2" destOrd="0" presId="urn:microsoft.com/office/officeart/2009/3/layout/HorizontalOrganizationChart"/>
    <dgm:cxn modelId="{4E5A9804-00BE-4302-B602-8712F32773F6}" type="presParOf" srcId="{A570398C-3DF0-4F15-892B-E2B712D3FE64}" destId="{D6A77A83-4664-45BD-9A3A-19FDAB6B80F3}" srcOrd="2" destOrd="0" presId="urn:microsoft.com/office/officeart/2009/3/layout/HorizontalOrganizationChart"/>
    <dgm:cxn modelId="{71947A9E-67A7-42D3-B0E1-E77B9FA5F435}" type="presParOf" srcId="{A570398C-3DF0-4F15-892B-E2B712D3FE64}" destId="{78BD9390-279D-4827-B755-2276C8170DFE}" srcOrd="3" destOrd="0" presId="urn:microsoft.com/office/officeart/2009/3/layout/HorizontalOrganizationChart"/>
    <dgm:cxn modelId="{9A0C4862-644A-4435-BB2C-EEDDF2995FE0}" type="presParOf" srcId="{78BD9390-279D-4827-B755-2276C8170DFE}" destId="{F5AD83F9-0414-40E6-BA62-A2ED0F860507}" srcOrd="0" destOrd="0" presId="urn:microsoft.com/office/officeart/2009/3/layout/HorizontalOrganizationChart"/>
    <dgm:cxn modelId="{2E75B579-C070-4DE5-ADFC-0B99078A5BD4}" type="presParOf" srcId="{F5AD83F9-0414-40E6-BA62-A2ED0F860507}" destId="{41513F8D-8D16-4B36-BDFC-CB74FBC001AF}" srcOrd="0" destOrd="0" presId="urn:microsoft.com/office/officeart/2009/3/layout/HorizontalOrganizationChart"/>
    <dgm:cxn modelId="{C051A736-16AB-4C89-A850-EDD42B1CC4A0}" type="presParOf" srcId="{F5AD83F9-0414-40E6-BA62-A2ED0F860507}" destId="{9B6E7896-2851-44D0-BE15-7FA4F2E700F5}" srcOrd="1" destOrd="0" presId="urn:microsoft.com/office/officeart/2009/3/layout/HorizontalOrganizationChart"/>
    <dgm:cxn modelId="{CCFF5E94-AA56-49E6-A190-CA296965C310}" type="presParOf" srcId="{78BD9390-279D-4827-B755-2276C8170DFE}" destId="{2EC37CB8-F053-49A8-8B2D-FFC03FF02904}" srcOrd="1" destOrd="0" presId="urn:microsoft.com/office/officeart/2009/3/layout/HorizontalOrganizationChart"/>
    <dgm:cxn modelId="{F44F7E47-A217-4F2B-88CA-BC5B947DF8D8}" type="presParOf" srcId="{78BD9390-279D-4827-B755-2276C8170DFE}" destId="{324D8CD8-5F7E-43F1-A513-5FBE28EAEE8D}" srcOrd="2" destOrd="0" presId="urn:microsoft.com/office/officeart/2009/3/layout/HorizontalOrganizationChart"/>
    <dgm:cxn modelId="{ECE7CD89-F5C0-4184-A388-C65AD265063C}" type="presParOf" srcId="{A570398C-3DF0-4F15-892B-E2B712D3FE64}" destId="{CBC9A752-547D-47FA-BA5D-398B15690524}" srcOrd="4" destOrd="0" presId="urn:microsoft.com/office/officeart/2009/3/layout/HorizontalOrganizationChart"/>
    <dgm:cxn modelId="{9F914A1C-42A7-4E16-BD38-07F7B619ABA7}" type="presParOf" srcId="{A570398C-3DF0-4F15-892B-E2B712D3FE64}" destId="{C138D645-7B77-405D-AAE6-9DA3E36FFD4C}" srcOrd="5" destOrd="0" presId="urn:microsoft.com/office/officeart/2009/3/layout/HorizontalOrganizationChart"/>
    <dgm:cxn modelId="{AC915E64-DECE-4291-A260-C2E1E86599B5}" type="presParOf" srcId="{C138D645-7B77-405D-AAE6-9DA3E36FFD4C}" destId="{41B57973-DF84-4576-B4DF-5998D968844C}" srcOrd="0" destOrd="0" presId="urn:microsoft.com/office/officeart/2009/3/layout/HorizontalOrganizationChart"/>
    <dgm:cxn modelId="{5F4EB5CD-A34F-4063-AD40-9856086B8DC9}" type="presParOf" srcId="{41B57973-DF84-4576-B4DF-5998D968844C}" destId="{ED36B937-528D-4D28-B465-5E0F2FD403B3}" srcOrd="0" destOrd="0" presId="urn:microsoft.com/office/officeart/2009/3/layout/HorizontalOrganizationChart"/>
    <dgm:cxn modelId="{56966911-3E97-41DE-A69E-7E19636B3BFD}" type="presParOf" srcId="{41B57973-DF84-4576-B4DF-5998D968844C}" destId="{2B32B976-81FD-4FB1-8C7E-8777EC215CEF}" srcOrd="1" destOrd="0" presId="urn:microsoft.com/office/officeart/2009/3/layout/HorizontalOrganizationChart"/>
    <dgm:cxn modelId="{BC942F89-232C-4F8B-9225-05BC7FDA8B61}" type="presParOf" srcId="{C138D645-7B77-405D-AAE6-9DA3E36FFD4C}" destId="{A7A8B098-4371-4A99-860D-6DB863871110}" srcOrd="1" destOrd="0" presId="urn:microsoft.com/office/officeart/2009/3/layout/HorizontalOrganizationChart"/>
    <dgm:cxn modelId="{43E0E861-34F0-4FB4-A5F0-2B2F5E65BCB6}" type="presParOf" srcId="{C138D645-7B77-405D-AAE6-9DA3E36FFD4C}" destId="{16BE6C29-7A07-41F3-B4B0-5D748771A555}" srcOrd="2" destOrd="0" presId="urn:microsoft.com/office/officeart/2009/3/layout/HorizontalOrganizationChart"/>
    <dgm:cxn modelId="{10B46C8D-2061-49CA-9977-EB722D0544FA}" type="presParOf" srcId="{B3157FC1-10C3-4DF4-A07C-33B5A933090D}" destId="{410206CA-176D-4E48-9D9C-13EE7D486C6C}" srcOrd="2" destOrd="0" presId="urn:microsoft.com/office/officeart/2009/3/layout/HorizontalOrganizationChart"/>
    <dgm:cxn modelId="{E1717C49-E986-4B10-A028-964469382E02}" type="presParOf" srcId="{410206CA-176D-4E48-9D9C-13EE7D486C6C}" destId="{4AE78751-38BB-4080-9C43-44B4E8A2FFF4}" srcOrd="0" destOrd="0" presId="urn:microsoft.com/office/officeart/2009/3/layout/HorizontalOrganizationChart"/>
    <dgm:cxn modelId="{697EE41E-994A-4D6C-819B-94113B7C6998}" type="presParOf" srcId="{410206CA-176D-4E48-9D9C-13EE7D486C6C}" destId="{3E8C0983-6475-42A5-879C-339B701D5B69}" srcOrd="1" destOrd="0" presId="urn:microsoft.com/office/officeart/2009/3/layout/HorizontalOrganizationChart"/>
    <dgm:cxn modelId="{095B48A2-6CED-4256-AFF8-9280BC6E006F}" type="presParOf" srcId="{3E8C0983-6475-42A5-879C-339B701D5B69}" destId="{0AEB8B91-8037-4C08-BF2B-5A504B0FEB04}" srcOrd="0" destOrd="0" presId="urn:microsoft.com/office/officeart/2009/3/layout/HorizontalOrganizationChart"/>
    <dgm:cxn modelId="{1FDB964E-B06D-48D4-AF1E-F012B345E234}" type="presParOf" srcId="{0AEB8B91-8037-4C08-BF2B-5A504B0FEB04}" destId="{FB04014C-802F-4E5F-8320-D599F51B94A7}" srcOrd="0" destOrd="0" presId="urn:microsoft.com/office/officeart/2009/3/layout/HorizontalOrganizationChart"/>
    <dgm:cxn modelId="{DF4AF99C-D6A6-44B7-955D-1ECC2909146C}" type="presParOf" srcId="{0AEB8B91-8037-4C08-BF2B-5A504B0FEB04}" destId="{7D5729D0-C610-409D-966E-DFD128D33B08}" srcOrd="1" destOrd="0" presId="urn:microsoft.com/office/officeart/2009/3/layout/HorizontalOrganizationChart"/>
    <dgm:cxn modelId="{13A28AC4-658D-4F2F-9FA2-393F3D3EC2A6}" type="presParOf" srcId="{3E8C0983-6475-42A5-879C-339B701D5B69}" destId="{D6111816-B6CC-421C-8EEE-9A7A1A06325E}" srcOrd="1" destOrd="0" presId="urn:microsoft.com/office/officeart/2009/3/layout/HorizontalOrganizationChart"/>
    <dgm:cxn modelId="{32C443C2-C4E8-497B-A7EC-110647410DE4}" type="presParOf" srcId="{3E8C0983-6475-42A5-879C-339B701D5B69}" destId="{BCDD6A66-E2AE-47D4-8597-80D32230690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FF66">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chemeClr val="accent6">
            <a:lumMod val="40000"/>
            <a:lumOff val="60000"/>
            <a:alpha val="9000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rgbClr val="66FF33">
            <a:alpha val="90000"/>
          </a:srgb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66FFFF">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vi-VN" sz="28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endParaRPr lang="vi-VN" sz="49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vi-VN" sz="2800" kern="1200" dirty="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vi-VN" sz="2300" kern="1200" dirty="0"/>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6600">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mj-lt"/>
            </a:rPr>
            <a:t>Từ chối không tham gia</a:t>
          </a: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rgbClr val="F6F7BB">
            <a:alpha val="89804"/>
          </a:srgb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mj-lt"/>
            </a:rPr>
            <a:t>Báo cho GV nếu Nam vẫn cố tình làm</a:t>
          </a: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chemeClr val="accent2">
            <a:lumMod val="60000"/>
            <a:lumOff val="40000"/>
            <a:alpha val="90000"/>
          </a:scheme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22350">
            <a:lnSpc>
              <a:spcPct val="90000"/>
            </a:lnSpc>
            <a:spcBef>
              <a:spcPct val="0"/>
            </a:spcBef>
            <a:spcAft>
              <a:spcPct val="15000"/>
            </a:spcAft>
            <a:buChar char="•"/>
          </a:pPr>
          <a:endParaRPr lang="vi-VN" sz="2300" kern="1200" dirty="0"/>
        </a:p>
        <a:p>
          <a:pPr marL="228600" lvl="1" indent="-228600" algn="l" defTabSz="1066800">
            <a:lnSpc>
              <a:spcPct val="90000"/>
            </a:lnSpc>
            <a:spcBef>
              <a:spcPct val="0"/>
            </a:spcBef>
            <a:spcAft>
              <a:spcPct val="15000"/>
            </a:spcAft>
            <a:buChar char="•"/>
          </a:pPr>
          <a:r>
            <a:rPr lang="vi-VN" sz="2400" kern="1200" dirty="0">
              <a:latin typeface="+mj-lt"/>
            </a:rPr>
            <a:t>Giải thích cho Nam Hiểu việc đó không đúng</a:t>
          </a:r>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FF5050">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755650">
            <a:lnSpc>
              <a:spcPct val="90000"/>
            </a:lnSpc>
            <a:spcBef>
              <a:spcPct val="0"/>
            </a:spcBef>
            <a:spcAft>
              <a:spcPct val="15000"/>
            </a:spcAft>
            <a:buChar char="•"/>
          </a:pPr>
          <a:endParaRPr lang="vi-VN" sz="1700" kern="1200" dirty="0"/>
        </a:p>
        <a:p>
          <a:pPr marL="171450" lvl="1" indent="-171450" algn="l" defTabSz="755650">
            <a:lnSpc>
              <a:spcPct val="90000"/>
            </a:lnSpc>
            <a:spcBef>
              <a:spcPct val="0"/>
            </a:spcBef>
            <a:spcAft>
              <a:spcPct val="15000"/>
            </a:spcAft>
            <a:buChar char="•"/>
          </a:pPr>
          <a:endParaRPr lang="vi-VN" sz="1700" kern="1200" dirty="0"/>
        </a:p>
        <a:p>
          <a:pPr marL="228600" lvl="1" indent="-228600" algn="l" defTabSz="1066800">
            <a:lnSpc>
              <a:spcPct val="90000"/>
            </a:lnSpc>
            <a:spcBef>
              <a:spcPct val="0"/>
            </a:spcBef>
            <a:spcAft>
              <a:spcPct val="15000"/>
            </a:spcAft>
            <a:buChar char="•"/>
          </a:pPr>
          <a:r>
            <a:rPr lang="vi-VN" sz="2400" kern="1200" dirty="0">
              <a:latin typeface="+mj-lt"/>
            </a:rPr>
            <a:t>Chỉ ra những hậu quả Nam và các bạn có thể gặp phải</a:t>
          </a:r>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vi-VN" sz="2200" kern="1200" dirty="0">
              <a:solidFill>
                <a:schemeClr val="tx1"/>
              </a:solidFill>
              <a:latin typeface="+mj-lt"/>
            </a:rPr>
            <a:t>Phá hoại thiên nhiên</a:t>
          </a:r>
        </a:p>
        <a:p>
          <a:pPr marL="0" lvl="0" indent="0" algn="ctr" defTabSz="977900">
            <a:lnSpc>
              <a:spcPct val="90000"/>
            </a:lnSpc>
            <a:spcBef>
              <a:spcPct val="0"/>
            </a:spcBef>
            <a:spcAft>
              <a:spcPct val="35000"/>
            </a:spcAft>
            <a:buNone/>
          </a:pPr>
          <a:endParaRPr lang="vi-VN" sz="20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vi-VN" sz="2100" kern="1200" dirty="0">
              <a:solidFill>
                <a:schemeClr val="tx1"/>
              </a:solidFill>
              <a:latin typeface="+mj-lt"/>
            </a:rPr>
            <a:t>Bản thân và các bạn bị ong đốt</a:t>
          </a:r>
        </a:p>
        <a:p>
          <a:pPr marL="0" lvl="0" indent="0" algn="ctr" defTabSz="933450">
            <a:lnSpc>
              <a:spcPct val="90000"/>
            </a:lnSpc>
            <a:spcBef>
              <a:spcPct val="0"/>
            </a:spcBef>
            <a:spcAft>
              <a:spcPct val="35000"/>
            </a:spcAft>
            <a:buNone/>
          </a:pPr>
          <a:endParaRPr lang="vi-VN" sz="2200" kern="1200" dirty="0">
            <a:solidFill>
              <a:schemeClr val="tx1"/>
            </a:solidFill>
            <a:latin typeface="+mj-lt"/>
          </a:endParaRPr>
        </a:p>
        <a:p>
          <a:pPr marL="0" lvl="0" indent="0" algn="ctr" defTabSz="933450">
            <a:lnSpc>
              <a:spcPct val="90000"/>
            </a:lnSpc>
            <a:spcBef>
              <a:spcPct val="0"/>
            </a:spcBef>
            <a:spcAft>
              <a:spcPct val="35000"/>
            </a:spcAft>
            <a:buNone/>
          </a:pPr>
          <a:endParaRPr lang="vi-VN" sz="18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mj-lt"/>
          </a:endParaRPr>
        </a:p>
        <a:p>
          <a:pPr marL="0" lvl="0" indent="0" algn="ctr" defTabSz="1066800">
            <a:lnSpc>
              <a:spcPct val="90000"/>
            </a:lnSpc>
            <a:spcBef>
              <a:spcPct val="0"/>
            </a:spcBef>
            <a:spcAft>
              <a:spcPct val="35000"/>
            </a:spcAft>
            <a:buNone/>
          </a:pPr>
          <a:r>
            <a:rPr lang="vi-VN" sz="2400" kern="1200" dirty="0">
              <a:solidFill>
                <a:schemeClr val="tx1"/>
              </a:solidFill>
              <a:latin typeface="+mj-lt"/>
            </a:rPr>
            <a:t>Gây mất trật tự</a:t>
          </a: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vi-VN" sz="2300" kern="1200" dirty="0">
            <a:solidFill>
              <a:schemeClr val="tx1"/>
            </a:solidFill>
            <a:latin typeface="+mj-lt"/>
          </a:endParaRPr>
        </a:p>
        <a:p>
          <a:pPr marL="0" lvl="0" indent="0" algn="ctr" defTabSz="1022350">
            <a:lnSpc>
              <a:spcPct val="90000"/>
            </a:lnSpc>
            <a:spcBef>
              <a:spcPct val="0"/>
            </a:spcBef>
            <a:spcAft>
              <a:spcPct val="35000"/>
            </a:spcAft>
            <a:buNone/>
          </a:pPr>
          <a:r>
            <a:rPr lang="vi-VN" sz="2300" kern="1200" dirty="0">
              <a:solidFill>
                <a:schemeClr val="tx1"/>
              </a:solidFill>
              <a:latin typeface="+mj-lt"/>
            </a:rPr>
            <a:t>Có thể mất giày</a:t>
          </a:r>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78751-38BB-4080-9C43-44B4E8A2FFF4}">
      <dsp:nvSpPr>
        <dsp:cNvPr id="0" name=""/>
        <dsp:cNvSpPr/>
      </dsp:nvSpPr>
      <dsp:spPr>
        <a:xfrm>
          <a:off x="2655002" y="2457442"/>
          <a:ext cx="1809493" cy="186319"/>
        </a:xfrm>
        <a:custGeom>
          <a:avLst/>
          <a:gdLst/>
          <a:ahLst/>
          <a:cxnLst/>
          <a:rect l="0" t="0" r="0" b="0"/>
          <a:pathLst>
            <a:path>
              <a:moveTo>
                <a:pt x="0" y="186319"/>
              </a:moveTo>
              <a:lnTo>
                <a:pt x="1809493" y="186319"/>
              </a:lnTo>
              <a:lnTo>
                <a:pt x="18094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9A752-547D-47FA-BA5D-398B15690524}">
      <dsp:nvSpPr>
        <dsp:cNvPr id="0" name=""/>
        <dsp:cNvSpPr/>
      </dsp:nvSpPr>
      <dsp:spPr>
        <a:xfrm>
          <a:off x="2655002" y="2643761"/>
          <a:ext cx="3609698" cy="1972301"/>
        </a:xfrm>
        <a:custGeom>
          <a:avLst/>
          <a:gdLst/>
          <a:ahLst/>
          <a:cxnLst/>
          <a:rect l="0" t="0" r="0" b="0"/>
          <a:pathLst>
            <a:path>
              <a:moveTo>
                <a:pt x="0" y="0"/>
              </a:moveTo>
              <a:lnTo>
                <a:pt x="3347289" y="0"/>
              </a:lnTo>
              <a:lnTo>
                <a:pt x="3347289" y="1972301"/>
              </a:lnTo>
              <a:lnTo>
                <a:pt x="3609698" y="1972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77A83-4664-45BD-9A3A-19FDAB6B80F3}">
      <dsp:nvSpPr>
        <dsp:cNvPr id="0" name=""/>
        <dsp:cNvSpPr/>
      </dsp:nvSpPr>
      <dsp:spPr>
        <a:xfrm>
          <a:off x="2655002" y="2643761"/>
          <a:ext cx="3609698" cy="676157"/>
        </a:xfrm>
        <a:custGeom>
          <a:avLst/>
          <a:gdLst/>
          <a:ahLst/>
          <a:cxnLst/>
          <a:rect l="0" t="0" r="0" b="0"/>
          <a:pathLst>
            <a:path>
              <a:moveTo>
                <a:pt x="0" y="0"/>
              </a:moveTo>
              <a:lnTo>
                <a:pt x="3347289" y="0"/>
              </a:lnTo>
              <a:lnTo>
                <a:pt x="3347289" y="676157"/>
              </a:lnTo>
              <a:lnTo>
                <a:pt x="3609698" y="676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E5381-886D-4D7D-A569-6555BB9C30EB}">
      <dsp:nvSpPr>
        <dsp:cNvPr id="0" name=""/>
        <dsp:cNvSpPr/>
      </dsp:nvSpPr>
      <dsp:spPr>
        <a:xfrm>
          <a:off x="2655002" y="2095791"/>
          <a:ext cx="3609698" cy="547970"/>
        </a:xfrm>
        <a:custGeom>
          <a:avLst/>
          <a:gdLst/>
          <a:ahLst/>
          <a:cxnLst/>
          <a:rect l="0" t="0" r="0" b="0"/>
          <a:pathLst>
            <a:path>
              <a:moveTo>
                <a:pt x="0" y="547970"/>
              </a:moveTo>
              <a:lnTo>
                <a:pt x="3347289" y="547970"/>
              </a:lnTo>
              <a:lnTo>
                <a:pt x="3347289" y="0"/>
              </a:lnTo>
              <a:lnTo>
                <a:pt x="36096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DB341-F060-4138-AF11-A3C0A6CFD7C3}">
      <dsp:nvSpPr>
        <dsp:cNvPr id="0" name=""/>
        <dsp:cNvSpPr/>
      </dsp:nvSpPr>
      <dsp:spPr>
        <a:xfrm>
          <a:off x="30911" y="1841405"/>
          <a:ext cx="2624090" cy="160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vi-VN" sz="2200" kern="1200" dirty="0">
            <a:latin typeface="+mj-lt"/>
          </a:endParaRPr>
        </a:p>
      </dsp:txBody>
      <dsp:txXfrm>
        <a:off x="30911" y="1841405"/>
        <a:ext cx="2624090" cy="1604712"/>
      </dsp:txXfrm>
    </dsp:sp>
    <dsp:sp modelId="{235175D1-4A34-42A9-A3C8-69373C3F4DA5}">
      <dsp:nvSpPr>
        <dsp:cNvPr id="0" name=""/>
        <dsp:cNvSpPr/>
      </dsp:nvSpPr>
      <dsp:spPr>
        <a:xfrm>
          <a:off x="6264700" y="1695617"/>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Times New Roman" panose="02020603050405020304" pitchFamily="18" charset="0"/>
            <a:cs typeface="Times New Roman" panose="02020603050405020304" pitchFamily="18" charset="0"/>
          </a:endParaRPr>
        </a:p>
      </dsp:txBody>
      <dsp:txXfrm>
        <a:off x="6264700" y="1695617"/>
        <a:ext cx="2624090" cy="800347"/>
      </dsp:txXfrm>
    </dsp:sp>
    <dsp:sp modelId="{41513F8D-8D16-4B36-BDFC-CB74FBC001AF}">
      <dsp:nvSpPr>
        <dsp:cNvPr id="0" name=""/>
        <dsp:cNvSpPr/>
      </dsp:nvSpPr>
      <dsp:spPr>
        <a:xfrm>
          <a:off x="6264700" y="2919745"/>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vi-VN" sz="1300" kern="1200" dirty="0"/>
        </a:p>
      </dsp:txBody>
      <dsp:txXfrm>
        <a:off x="6264700" y="2919745"/>
        <a:ext cx="2624090" cy="800347"/>
      </dsp:txXfrm>
    </dsp:sp>
    <dsp:sp modelId="{ED36B937-528D-4D28-B465-5E0F2FD403B3}">
      <dsp:nvSpPr>
        <dsp:cNvPr id="0" name=""/>
        <dsp:cNvSpPr/>
      </dsp:nvSpPr>
      <dsp:spPr>
        <a:xfrm>
          <a:off x="6264700" y="4215889"/>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Times New Roman" panose="02020603050405020304" pitchFamily="18" charset="0"/>
            <a:cs typeface="Times New Roman" panose="02020603050405020304" pitchFamily="18" charset="0"/>
          </a:endParaRPr>
        </a:p>
      </dsp:txBody>
      <dsp:txXfrm>
        <a:off x="6264700" y="4215889"/>
        <a:ext cx="2624090" cy="800347"/>
      </dsp:txXfrm>
    </dsp:sp>
    <dsp:sp modelId="{FB04014C-802F-4E5F-8320-D599F51B94A7}">
      <dsp:nvSpPr>
        <dsp:cNvPr id="0" name=""/>
        <dsp:cNvSpPr/>
      </dsp:nvSpPr>
      <dsp:spPr>
        <a:xfrm>
          <a:off x="3152450" y="870041"/>
          <a:ext cx="2624090" cy="1587401"/>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vi-VN" sz="2000" kern="1200" dirty="0">
            <a:solidFill>
              <a:schemeClr val="tx1"/>
            </a:solidFill>
            <a:latin typeface="+mj-lt"/>
          </a:endParaRPr>
        </a:p>
      </dsp:txBody>
      <dsp:txXfrm>
        <a:off x="3152450" y="870041"/>
        <a:ext cx="2624090" cy="158740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2BDB6-460F-4624-8A24-7A1EA14DFAAD}" type="datetimeFigureOut">
              <a:rPr lang="en-US" smtClean="0"/>
              <a:t>7/24/2022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2FF25-7BA2-4B86-A721-F82B9654CD6B}" type="slidenum">
              <a:rPr lang="en-US" smtClean="0"/>
              <a:t>‹#›</a:t>
            </a:fld>
            <a:endParaRPr lang="en-US"/>
          </a:p>
        </p:txBody>
      </p:sp>
    </p:spTree>
    <p:extLst>
      <p:ext uri="{BB962C8B-B14F-4D97-AF65-F5344CB8AC3E}">
        <p14:creationId xmlns:p14="http://schemas.microsoft.com/office/powerpoint/2010/main" val="247580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2FF25-7BA2-4B86-A721-F82B9654CD6B}" type="slidenum">
              <a:rPr lang="en-US" smtClean="0"/>
              <a:t>21</a:t>
            </a:fld>
            <a:endParaRPr lang="en-US"/>
          </a:p>
        </p:txBody>
      </p:sp>
    </p:spTree>
    <p:extLst>
      <p:ext uri="{BB962C8B-B14F-4D97-AF65-F5344CB8AC3E}">
        <p14:creationId xmlns:p14="http://schemas.microsoft.com/office/powerpoint/2010/main" val="117385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24/07/2022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24/07/2022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792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24/07/2022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42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24/07/2022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52016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t>24/07/2022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320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t>24/07/2022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4982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t>24/07/2022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9409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t>24/07/2022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302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t>24/07/2022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8967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24/07/2022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7882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24/07/2022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4646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t>24/07/2022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t>‹#›</a:t>
            </a:fld>
            <a:endParaRPr lang="vi-VN"/>
          </a:p>
        </p:txBody>
      </p:sp>
    </p:spTree>
    <p:extLst>
      <p:ext uri="{BB962C8B-B14F-4D97-AF65-F5344CB8AC3E}">
        <p14:creationId xmlns:p14="http://schemas.microsoft.com/office/powerpoint/2010/main" val="19484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video/ky%20nang%20xu%20ly%20khi%20bi%20hoa%20hoan.mp4"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video/10%20ky%20nang%20phong%20tranh%20bat%20nat%20hoc%20duong.mp4"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video/Ky%20nang%20ung%20pho%20khi%20bi%20tran%20lo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hyperlink" Target="video/Nh&#7919;ng%20&#273;i&#7873;u%20h&#7885;c%20sinh%20c&#7847;n%20l&#224;m%20khi%20quay%20tr&#7903;%20l&#7841;i%20tr&#432;&#7901;ng%20h&#7885;c%20&#273;&#7875;%20ph&#242;ng%20tr&#225;nh%20Covid-19-%20VTC14.mp4"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video/B&#7841;n%20N&#234;n%20L&#224;m%20G&#236;%20N&#7871;u%20B&#7883;%20Ai%20&#272;&#243;%20Theo%20D&#245;i%20Tr&#234;n%20&#272;&#432;&#7901;ng.mp4"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video/H&#432;&#7899;ng%20d&#7851;n%20k&#7929;%20n&#259;ng%20ph&#242;ng%20ch&#7889;ng%20x&#226;m%20h&#7841;i%20t&#236;nh%20d&#7909;c%20tr&#7867;%20em%20trong%20thang%20m&#225;y%20-%20Truy&#7873;n%20h&#236;nh%20V&#236;%20tr&#7867;%20em%20VTV1.mp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video/Ky%20nang%20tu%20ve%20khi%20bi%20tan%20cong%20tinh%20duc.mp4"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slide" Target="slide9.xml"/><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slide" Target="slide8.xml"/><Relationship Id="rId17" Type="http://schemas.openxmlformats.org/officeDocument/2006/relationships/image" Target="../media/image13.jpeg"/><Relationship Id="rId2" Type="http://schemas.openxmlformats.org/officeDocument/2006/relationships/image" Target="../media/image5.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slide" Target="slide7.xml"/><Relationship Id="rId5" Type="http://schemas.openxmlformats.org/officeDocument/2006/relationships/image" Target="../media/image8.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ienmayxanh.com/dien-thoai" TargetMode="External"/><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video/ky%20nang%20phong%20chong%20sam%20set.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video/C&#225;ch%20ph&#242;ng%20tr&#225;nh%20l&#361;%20l&#7909;t%20hi&#7879;u%20qu&#7843;%20nh&#7845;t.mp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video/phong%20tranh%20duoi%20nuoc.mp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video/ky%20nang%20phong%20tranh%20bi%20bat%20coc.mp4"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BEABE7EB-E368-A32F-7505-A1389E5A1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40"/>
            <a:ext cx="9144000" cy="4519620"/>
          </a:xfrm>
          <a:prstGeom prst="rect">
            <a:avLst/>
          </a:prstGeom>
        </p:spPr>
      </p:pic>
    </p:spTree>
    <p:extLst>
      <p:ext uri="{BB962C8B-B14F-4D97-AF65-F5344CB8AC3E}">
        <p14:creationId xmlns:p14="http://schemas.microsoft.com/office/powerpoint/2010/main" val="2647472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3390"/>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khi có hỏa hoạn</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      Một số kỹ năng ứng phó khi có hỏa hoạn</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6" name="Shape 243"/>
          <p:cNvPicPr/>
          <p:nvPr/>
        </p:nvPicPr>
        <p:blipFill>
          <a:blip r:embed="rId3"/>
          <a:stretch/>
        </p:blipFill>
        <p:spPr>
          <a:xfrm>
            <a:off x="108311" y="627534"/>
            <a:ext cx="2622391" cy="2195856"/>
          </a:xfrm>
          <a:prstGeom prst="rect">
            <a:avLst/>
          </a:prstGeom>
        </p:spPr>
      </p:pic>
      <p:sp>
        <p:nvSpPr>
          <p:cNvPr id="7" name="Rectangle 6"/>
          <p:cNvSpPr/>
          <p:nvPr/>
        </p:nvSpPr>
        <p:spPr>
          <a:xfrm>
            <a:off x="2861067" y="412769"/>
            <a:ext cx="6264696" cy="646331"/>
          </a:xfrm>
          <a:prstGeom prst="rect">
            <a:avLst/>
          </a:prstGeom>
        </p:spPr>
        <p:txBody>
          <a:bodyPr wrap="square">
            <a:spAutoFit/>
          </a:bodyPr>
          <a:lstStyle/>
          <a:p>
            <a:r>
              <a:rPr lang="vi-VN" dirty="0"/>
              <a:t>- Sử dụng bình chữa cháy các loại, nước để dập tắt đám cháy. Nếu đám cháy quá lớn, la lên nhờ giúp đỡ.</a:t>
            </a:r>
          </a:p>
        </p:txBody>
      </p:sp>
      <p:sp>
        <p:nvSpPr>
          <p:cNvPr id="8" name="Rectangle 7"/>
          <p:cNvSpPr/>
          <p:nvPr/>
        </p:nvSpPr>
        <p:spPr>
          <a:xfrm>
            <a:off x="2892822" y="997456"/>
            <a:ext cx="6143674" cy="646331"/>
          </a:xfrm>
          <a:prstGeom prst="rect">
            <a:avLst/>
          </a:prstGeom>
        </p:spPr>
        <p:txBody>
          <a:bodyPr wrap="square">
            <a:spAutoFit/>
          </a:bodyPr>
          <a:lstStyle/>
          <a:p>
            <a:r>
              <a:rPr lang="vi-VN" dirty="0"/>
              <a:t>- Cách ly vùng cháy bằng cách đóng cửa phòng bị cháy hoặc sơ tán chất cháy gần vùng cháy.</a:t>
            </a:r>
          </a:p>
        </p:txBody>
      </p:sp>
      <p:sp>
        <p:nvSpPr>
          <p:cNvPr id="9" name="Rectangle 8"/>
          <p:cNvSpPr/>
          <p:nvPr/>
        </p:nvSpPr>
        <p:spPr>
          <a:xfrm>
            <a:off x="2861066" y="1555751"/>
            <a:ext cx="6264697" cy="646331"/>
          </a:xfrm>
          <a:prstGeom prst="rect">
            <a:avLst/>
          </a:prstGeom>
        </p:spPr>
        <p:txBody>
          <a:bodyPr wrap="square">
            <a:spAutoFit/>
          </a:bodyPr>
          <a:lstStyle/>
          <a:p>
            <a:r>
              <a:rPr lang="vi-VN" dirty="0"/>
              <a:t>- Di chuyển nhanh ra ngoài, đi khom hoặc bò theo cầu thang bộ, lối thoát hiểm (Tuyệt đối không đi thang máy)</a:t>
            </a:r>
          </a:p>
        </p:txBody>
      </p:sp>
      <p:sp>
        <p:nvSpPr>
          <p:cNvPr id="10" name="Rectangle 9"/>
          <p:cNvSpPr/>
          <p:nvPr/>
        </p:nvSpPr>
        <p:spPr>
          <a:xfrm>
            <a:off x="2872274" y="2092279"/>
            <a:ext cx="6143674" cy="923330"/>
          </a:xfrm>
          <a:prstGeom prst="rect">
            <a:avLst/>
          </a:prstGeom>
        </p:spPr>
        <p:txBody>
          <a:bodyPr wrap="square">
            <a:spAutoFit/>
          </a:bodyPr>
          <a:lstStyle/>
          <a:p>
            <a:r>
              <a:rPr lang="vi-VN" dirty="0"/>
              <a:t>- Nếu phải băng qua lửa để ra ngoài, hãy sử dụng vải cotton nhúng ướt trùm lên đầu, thân mình; nếu lửa bắt vào người, ngừng chuyển động, nằm lăn qua lăn lại dưới đất.</a:t>
            </a:r>
          </a:p>
        </p:txBody>
      </p:sp>
      <p:sp>
        <p:nvSpPr>
          <p:cNvPr id="11" name="Rectangle 10"/>
          <p:cNvSpPr/>
          <p:nvPr/>
        </p:nvSpPr>
        <p:spPr>
          <a:xfrm>
            <a:off x="2730703" y="2972886"/>
            <a:ext cx="6480721" cy="2031325"/>
          </a:xfrm>
          <a:prstGeom prst="rect">
            <a:avLst/>
          </a:prstGeom>
        </p:spPr>
        <p:txBody>
          <a:bodyPr wrap="square">
            <a:spAutoFit/>
          </a:bodyPr>
          <a:lstStyle/>
          <a:p>
            <a:r>
              <a:rPr lang="vi-VN" dirty="0"/>
              <a:t>- Phải thông báo cho mọi người biết bạn đang bị kẹt từ cửa sổ hoặc ban công. Khi không thoát ra được bằng cửa chính:</a:t>
            </a:r>
          </a:p>
          <a:p>
            <a:r>
              <a:rPr lang="vi-VN" dirty="0"/>
              <a:t>+ Gọi, kêu to,</a:t>
            </a:r>
          </a:p>
          <a:p>
            <a:r>
              <a:rPr lang="vi-VN" dirty="0"/>
              <a:t>+ Dùng khăn, áo, vật nhiều màu sắc để vẫy báo hiệu.</a:t>
            </a:r>
          </a:p>
          <a:p>
            <a:r>
              <a:rPr lang="vi-VN" dirty="0"/>
              <a:t>+ Dùng đèn, vật phát sáng…để báo hiệu.</a:t>
            </a:r>
          </a:p>
          <a:p>
            <a:r>
              <a:rPr lang="vi-VN" dirty="0"/>
              <a:t>- Gọi điện thoại 114 và 115, 113… hay cho người thân thông báo vị trí bạn đang bị kẹt. Dùng vải ướt chặn cửa, chờ cứu hộ</a:t>
            </a:r>
          </a:p>
        </p:txBody>
      </p:sp>
      <p:sp>
        <p:nvSpPr>
          <p:cNvPr id="13" name="Rectangle 12"/>
          <p:cNvSpPr/>
          <p:nvPr/>
        </p:nvSpPr>
        <p:spPr>
          <a:xfrm>
            <a:off x="108311" y="4405749"/>
            <a:ext cx="253593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77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7"/>
          <p:cNvPicPr/>
          <p:nvPr/>
        </p:nvPicPr>
        <p:blipFill>
          <a:blip r:embed="rId2"/>
          <a:stretch/>
        </p:blipFill>
        <p:spPr>
          <a:xfrm>
            <a:off x="150874" y="615849"/>
            <a:ext cx="2692934" cy="1992332"/>
          </a:xfrm>
          <a:prstGeom prst="rect">
            <a:avLst/>
          </a:prstGeom>
        </p:spPr>
      </p:pic>
      <p:sp>
        <p:nvSpPr>
          <p:cNvPr id="5" name="Rectangle 4"/>
          <p:cNvSpPr/>
          <p:nvPr/>
        </p:nvSpPr>
        <p:spPr>
          <a:xfrm>
            <a:off x="20477" y="2676113"/>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khi bị bắt nạt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bắt nạt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32" y="592623"/>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Bình tĩnh, không đôi co, quản lý cảm xúc, tránh tỏ ra sợ hãi</a:t>
            </a:r>
            <a:endParaRPr lang="vi-V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7532" y="1521873"/>
            <a:ext cx="5867872"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Quan sát, tìm kiếm sự giúp đỡ, chạy nhanh thoát thân</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17873" y="3368611"/>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Rèn luyện thể lực, tự tin vào chính mình</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07509" y="3929538"/>
            <a:ext cx="5321831"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Chơi cùng nhóm bạn, tránh xa bạn xấu</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17873" y="4467393"/>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Không nên đi một mình, đi sớm, về trễ</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37532" y="2448638"/>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Chia sẻ với cha mẹ, thầy cô, không được im lặng chịu đựng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50874" y="4237478"/>
            <a:ext cx="2720201"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88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94" y="2823903"/>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khi bị trấn lột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trấn lột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7" name="Shape 249"/>
          <p:cNvPicPr/>
          <p:nvPr/>
        </p:nvPicPr>
        <p:blipFill>
          <a:blip r:embed="rId3"/>
          <a:stretch/>
        </p:blipFill>
        <p:spPr>
          <a:xfrm>
            <a:off x="124998" y="699542"/>
            <a:ext cx="2592288" cy="2016224"/>
          </a:xfrm>
          <a:prstGeom prst="rect">
            <a:avLst/>
          </a:prstGeom>
        </p:spPr>
      </p:pic>
      <p:sp>
        <p:nvSpPr>
          <p:cNvPr id="8" name="Rectangle 7"/>
          <p:cNvSpPr/>
          <p:nvPr/>
        </p:nvSpPr>
        <p:spPr>
          <a:xfrm>
            <a:off x="2877374" y="501205"/>
            <a:ext cx="6159122" cy="4616648"/>
          </a:xfrm>
          <a:prstGeom prst="rect">
            <a:avLst/>
          </a:prstGeom>
          <a:solidFill>
            <a:schemeClr val="accent5">
              <a:lumMod val="20000"/>
              <a:lumOff val="80000"/>
            </a:schemeClr>
          </a:solidFill>
          <a:ln w="3175">
            <a:solidFill>
              <a:schemeClr val="tx1"/>
            </a:solidFill>
          </a:ln>
        </p:spPr>
        <p:txBody>
          <a:bodyPr wrap="square">
            <a:spAutoFit/>
          </a:bodyPr>
          <a:lstStyle/>
          <a:p>
            <a:r>
              <a:rPr lang="vi-VN" sz="2100" dirty="0">
                <a:latin typeface="+mj-lt"/>
              </a:rPr>
              <a:t>1. Không nên sợ hãi, kêu khóc. Hãy nhẹ nhàng bảo chúng, hôm nay bạn không đem tiền theo. Tránh đừng gây căng thẳng, kẻo chúng sẽ dùng hung khí gây đau đớn cho bạn.</a:t>
            </a:r>
            <a:br>
              <a:rPr lang="vi-VN" sz="2100" dirty="0">
                <a:latin typeface="+mj-lt"/>
              </a:rPr>
            </a:br>
            <a:r>
              <a:rPr lang="vi-VN" sz="2100" dirty="0">
                <a:latin typeface="+mj-lt"/>
              </a:rPr>
              <a:t>2. Không nên lập tức đưa tiền cho chúng, chúng sẽ được đằng chân lân đằng đầu, lần sau lại chấn lột tiếp.</a:t>
            </a:r>
            <a:br>
              <a:rPr lang="vi-VN" sz="2100" dirty="0">
                <a:latin typeface="+mj-lt"/>
              </a:rPr>
            </a:br>
            <a:r>
              <a:rPr lang="vi-VN" sz="2100" dirty="0">
                <a:latin typeface="+mj-lt"/>
              </a:rPr>
              <a:t>3. Bạn hãy giả vờ rằng phải đi mượn tiền của bạn, hoặc về nhà lấy tiền, rồi nhân cơ hội ấy trốn khỏi chúng.</a:t>
            </a:r>
            <a:br>
              <a:rPr lang="vi-VN" sz="2100" dirty="0">
                <a:latin typeface="+mj-lt"/>
              </a:rPr>
            </a:br>
            <a:r>
              <a:rPr lang="vi-VN" sz="2100" dirty="0">
                <a:latin typeface="+mj-lt"/>
              </a:rPr>
              <a:t>4. Nếu không thể chạy thoát được, bạn hãy kéo dài thời gian, chờ đến khi thấy bóng người lớn đi ngang qua rồi kêu cứu thật to.</a:t>
            </a:r>
            <a:br>
              <a:rPr lang="vi-VN" sz="2100" dirty="0">
                <a:latin typeface="+mj-lt"/>
              </a:rPr>
            </a:br>
            <a:r>
              <a:rPr lang="vi-VN" sz="2100" dirty="0">
                <a:latin typeface="+mj-lt"/>
              </a:rPr>
              <a:t>5. Bất đắc dĩ phải đưa tiền thì về nhà phải kể lại thật cụ thể những việc đã xảy ra, để bố mẹ thông báo với nhà trường trừng phạt những kẻ xấu.</a:t>
            </a:r>
          </a:p>
        </p:txBody>
      </p:sp>
    </p:spTree>
    <p:extLst>
      <p:ext uri="{BB962C8B-B14F-4D97-AF65-F5344CB8AC3E}">
        <p14:creationId xmlns:p14="http://schemas.microsoft.com/office/powerpoint/2010/main" val="61433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2089569"/>
              </p:ext>
            </p:extLst>
          </p:nvPr>
        </p:nvGraphicFramePr>
        <p:xfrm>
          <a:off x="0" y="45741"/>
          <a:ext cx="9144000" cy="511162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518437">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8152">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9324">
                <a:tc>
                  <a: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Shape 231"/>
          <p:cNvPicPr/>
          <p:nvPr/>
        </p:nvPicPr>
        <p:blipFill>
          <a:blip r:embed="rId2"/>
          <a:stretch/>
        </p:blipFill>
        <p:spPr>
          <a:xfrm>
            <a:off x="107504" y="45740"/>
            <a:ext cx="1755152" cy="1124479"/>
          </a:xfrm>
          <a:prstGeom prst="rect">
            <a:avLst/>
          </a:prstGeom>
        </p:spPr>
      </p:pic>
      <p:pic>
        <p:nvPicPr>
          <p:cNvPr id="7" name="Shape 233"/>
          <p:cNvPicPr/>
          <p:nvPr/>
        </p:nvPicPr>
        <p:blipFill>
          <a:blip r:embed="rId3"/>
          <a:stretch/>
        </p:blipFill>
        <p:spPr>
          <a:xfrm>
            <a:off x="2411760" y="75599"/>
            <a:ext cx="1820157" cy="1104533"/>
          </a:xfrm>
          <a:prstGeom prst="rect">
            <a:avLst/>
          </a:prstGeom>
        </p:spPr>
      </p:pic>
      <p:pic>
        <p:nvPicPr>
          <p:cNvPr id="8" name="Shape 235"/>
          <p:cNvPicPr/>
          <p:nvPr/>
        </p:nvPicPr>
        <p:blipFill>
          <a:blip r:embed="rId4"/>
          <a:stretch/>
        </p:blipFill>
        <p:spPr>
          <a:xfrm>
            <a:off x="4663534" y="75600"/>
            <a:ext cx="1867537" cy="1104532"/>
          </a:xfrm>
          <a:prstGeom prst="rect">
            <a:avLst/>
          </a:prstGeom>
        </p:spPr>
      </p:pic>
      <p:pic>
        <p:nvPicPr>
          <p:cNvPr id="9" name="Shape 237"/>
          <p:cNvPicPr/>
          <p:nvPr/>
        </p:nvPicPr>
        <p:blipFill>
          <a:blip r:embed="rId5"/>
          <a:stretch/>
        </p:blipFill>
        <p:spPr>
          <a:xfrm>
            <a:off x="6948264" y="91246"/>
            <a:ext cx="1824969" cy="1094081"/>
          </a:xfrm>
          <a:prstGeom prst="rect">
            <a:avLst/>
          </a:prstGeom>
        </p:spPr>
      </p:pic>
      <p:pic>
        <p:nvPicPr>
          <p:cNvPr id="10" name="Shape 239"/>
          <p:cNvPicPr/>
          <p:nvPr/>
        </p:nvPicPr>
        <p:blipFill>
          <a:blip r:embed="rId6"/>
          <a:stretch/>
        </p:blipFill>
        <p:spPr>
          <a:xfrm>
            <a:off x="107504" y="1657395"/>
            <a:ext cx="1800200" cy="897962"/>
          </a:xfrm>
          <a:prstGeom prst="rect">
            <a:avLst/>
          </a:prstGeom>
        </p:spPr>
      </p:pic>
      <p:pic>
        <p:nvPicPr>
          <p:cNvPr id="11" name="Shape 243"/>
          <p:cNvPicPr/>
          <p:nvPr/>
        </p:nvPicPr>
        <p:blipFill>
          <a:blip r:embed="rId7"/>
          <a:stretch/>
        </p:blipFill>
        <p:spPr>
          <a:xfrm>
            <a:off x="2459897" y="1639922"/>
            <a:ext cx="1820157" cy="897962"/>
          </a:xfrm>
          <a:prstGeom prst="rect">
            <a:avLst/>
          </a:prstGeom>
        </p:spPr>
      </p:pic>
      <p:pic>
        <p:nvPicPr>
          <p:cNvPr id="12" name="Shape 247"/>
          <p:cNvPicPr/>
          <p:nvPr/>
        </p:nvPicPr>
        <p:blipFill>
          <a:blip r:embed="rId8"/>
          <a:stretch/>
        </p:blipFill>
        <p:spPr>
          <a:xfrm>
            <a:off x="4653148" y="1657395"/>
            <a:ext cx="1876913" cy="897962"/>
          </a:xfrm>
          <a:prstGeom prst="rect">
            <a:avLst/>
          </a:prstGeom>
        </p:spPr>
      </p:pic>
      <p:pic>
        <p:nvPicPr>
          <p:cNvPr id="13" name="Shape 249"/>
          <p:cNvPicPr/>
          <p:nvPr/>
        </p:nvPicPr>
        <p:blipFill>
          <a:blip r:embed="rId9"/>
          <a:stretch/>
        </p:blipFill>
        <p:spPr>
          <a:xfrm>
            <a:off x="6967514" y="1657395"/>
            <a:ext cx="1805021" cy="897962"/>
          </a:xfrm>
          <a:prstGeom prst="rect">
            <a:avLst/>
          </a:prstGeom>
        </p:spPr>
      </p:pic>
      <p:sp>
        <p:nvSpPr>
          <p:cNvPr id="14" name="Rectangle 13"/>
          <p:cNvSpPr/>
          <p:nvPr/>
        </p:nvSpPr>
        <p:spPr>
          <a:xfrm>
            <a:off x="2178" y="118224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Sét đánh</a:t>
            </a:r>
            <a:endParaRPr lang="vi-VN" b="1" dirty="0">
              <a:solidFill>
                <a:schemeClr val="tx1"/>
              </a:solidFill>
            </a:endParaRPr>
          </a:p>
        </p:txBody>
      </p:sp>
      <p:sp>
        <p:nvSpPr>
          <p:cNvPr id="22" name="Rectangle 21"/>
          <p:cNvSpPr/>
          <p:nvPr/>
        </p:nvSpPr>
        <p:spPr>
          <a:xfrm>
            <a:off x="2306434" y="1213286"/>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Cây đổ</a:t>
            </a:r>
            <a:endParaRPr lang="vi-VN" b="1" dirty="0">
              <a:solidFill>
                <a:schemeClr val="tx1"/>
              </a:solidFill>
            </a:endParaRPr>
          </a:p>
        </p:txBody>
      </p:sp>
      <p:sp>
        <p:nvSpPr>
          <p:cNvPr id="23" name="Rectangle 22"/>
          <p:cNvSpPr/>
          <p:nvPr/>
        </p:nvSpPr>
        <p:spPr>
          <a:xfrm>
            <a:off x="2178" y="2586016"/>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theo dõi (bắt cóc)</a:t>
            </a:r>
            <a:endParaRPr lang="vi-VN" b="1" dirty="0">
              <a:solidFill>
                <a:schemeClr val="tx1"/>
              </a:solidFill>
            </a:endParaRPr>
          </a:p>
        </p:txBody>
      </p:sp>
      <p:sp>
        <p:nvSpPr>
          <p:cNvPr id="24" name="Rectangle 23"/>
          <p:cNvSpPr/>
          <p:nvPr/>
        </p:nvSpPr>
        <p:spPr>
          <a:xfrm>
            <a:off x="2306434" y="257680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hỏa hoạn</a:t>
            </a:r>
            <a:endParaRPr lang="vi-VN" b="1" dirty="0">
              <a:solidFill>
                <a:schemeClr val="tx1"/>
              </a:solidFill>
            </a:endParaRPr>
          </a:p>
        </p:txBody>
      </p:sp>
      <p:sp>
        <p:nvSpPr>
          <p:cNvPr id="25" name="Rectangle 24"/>
          <p:cNvSpPr/>
          <p:nvPr/>
        </p:nvSpPr>
        <p:spPr>
          <a:xfrm>
            <a:off x="4613172" y="120132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Ngập lụt</a:t>
            </a:r>
            <a:endParaRPr lang="vi-VN" b="1" dirty="0">
              <a:solidFill>
                <a:schemeClr val="tx1"/>
              </a:solidFill>
            </a:endParaRPr>
          </a:p>
        </p:txBody>
      </p:sp>
      <p:sp>
        <p:nvSpPr>
          <p:cNvPr id="26" name="Rectangle 25"/>
          <p:cNvSpPr/>
          <p:nvPr/>
        </p:nvSpPr>
        <p:spPr>
          <a:xfrm>
            <a:off x="6917428" y="123236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Đuối nước</a:t>
            </a:r>
            <a:endParaRPr lang="vi-VN" b="1" dirty="0">
              <a:solidFill>
                <a:schemeClr val="tx1"/>
              </a:solidFill>
            </a:endParaRPr>
          </a:p>
        </p:txBody>
      </p:sp>
      <p:sp>
        <p:nvSpPr>
          <p:cNvPr id="27" name="Rectangle 26"/>
          <p:cNvSpPr/>
          <p:nvPr/>
        </p:nvSpPr>
        <p:spPr>
          <a:xfrm>
            <a:off x="4617201" y="259673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bắt nạt</a:t>
            </a:r>
            <a:endParaRPr lang="vi-VN" b="1" dirty="0">
              <a:solidFill>
                <a:schemeClr val="tx1"/>
              </a:solidFill>
            </a:endParaRPr>
          </a:p>
        </p:txBody>
      </p:sp>
      <p:sp>
        <p:nvSpPr>
          <p:cNvPr id="28" name="Rectangle 27"/>
          <p:cNvSpPr/>
          <p:nvPr/>
        </p:nvSpPr>
        <p:spPr>
          <a:xfrm>
            <a:off x="6862188" y="260238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trấn lột</a:t>
            </a:r>
            <a:endParaRPr lang="vi-VN" b="1" dirty="0">
              <a:solidFill>
                <a:schemeClr val="tx1"/>
              </a:solidFill>
            </a:endParaRPr>
          </a:p>
        </p:txBody>
      </p:sp>
      <p:sp>
        <p:nvSpPr>
          <p:cNvPr id="31" name="TextBox 30"/>
          <p:cNvSpPr txBox="1"/>
          <p:nvPr/>
        </p:nvSpPr>
        <p:spPr>
          <a:xfrm>
            <a:off x="4613172" y="2910838"/>
            <a:ext cx="4423324" cy="2246769"/>
          </a:xfrm>
          <a:prstGeom prst="rect">
            <a:avLst/>
          </a:prstGeom>
          <a:noFill/>
        </p:spPr>
        <p:txBody>
          <a:bodyPr wrap="square" rtlCol="0">
            <a:spAutoFit/>
          </a:bodyPr>
          <a:lstStyle/>
          <a:p>
            <a:pPr algn="just"/>
            <a:r>
              <a:rPr lang="es-ES" sz="2800" b="1" dirty="0">
                <a:latin typeface="Times New Roman" panose="02020603050405020304" pitchFamily="18" charset="0"/>
                <a:cs typeface="Times New Roman" panose="02020603050405020304" pitchFamily="18" charset="0"/>
              </a:rPr>
              <a:t>Tình huống nguy hiểm</a:t>
            </a:r>
            <a:r>
              <a:rPr lang="es-E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là những tình huống có thể gây ra những tổn hại về thể chất, tinh thần cho con người và xã hội.</a:t>
            </a:r>
          </a:p>
        </p:txBody>
      </p:sp>
      <p:pic>
        <p:nvPicPr>
          <p:cNvPr id="41" name="Shape 241"/>
          <p:cNvPicPr/>
          <p:nvPr/>
        </p:nvPicPr>
        <p:blipFill>
          <a:blip r:embed="rId10"/>
          <a:stretch/>
        </p:blipFill>
        <p:spPr>
          <a:xfrm>
            <a:off x="2301839" y="1577084"/>
            <a:ext cx="311150" cy="304800"/>
          </a:xfrm>
          <a:prstGeom prst="rect">
            <a:avLst/>
          </a:prstGeom>
        </p:spPr>
      </p:pic>
      <p:sp>
        <p:nvSpPr>
          <p:cNvPr id="42" name="Shape 245"/>
          <p:cNvSpPr txBox="1"/>
          <p:nvPr/>
        </p:nvSpPr>
        <p:spPr>
          <a:xfrm>
            <a:off x="3369976" y="1657394"/>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Cloud Callout 2"/>
          <p:cNvSpPr/>
          <p:nvPr/>
        </p:nvSpPr>
        <p:spPr>
          <a:xfrm>
            <a:off x="107504" y="2910838"/>
            <a:ext cx="4320480" cy="2232662"/>
          </a:xfrm>
          <a:prstGeom prst="cloudCallout">
            <a:avLst>
              <a:gd name="adj1" fmla="val 55199"/>
              <a:gd name="adj2" fmla="val -656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rPr>
              <a:t>Qua kết quả thảo luận, hãy cho biết: Tình huống nguy hiểm là gì?</a:t>
            </a:r>
          </a:p>
        </p:txBody>
      </p:sp>
    </p:spTree>
    <p:extLst>
      <p:ext uri="{BB962C8B-B14F-4D97-AF65-F5344CB8AC3E}">
        <p14:creationId xmlns:p14="http://schemas.microsoft.com/office/powerpoint/2010/main" val="2698665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439"/>
          </a:xfrm>
        </p:spPr>
      </p:pic>
      <p:sp>
        <p:nvSpPr>
          <p:cNvPr id="7" name="Rectangle 6"/>
          <p:cNvSpPr/>
          <p:nvPr/>
        </p:nvSpPr>
        <p:spPr>
          <a:xfrm>
            <a:off x="738311" y="195486"/>
            <a:ext cx="7359707" cy="769441"/>
          </a:xfrm>
          <a:prstGeom prst="rect">
            <a:avLst/>
          </a:prstGeom>
          <a:noFill/>
        </p:spPr>
        <p:txBody>
          <a:bodyPr wrap="none" lIns="91440" tIns="45720" rIns="91440" bIns="45720">
            <a:spAutoFit/>
          </a:bodyPr>
          <a:lstStyle/>
          <a:p>
            <a:pPr algn="ctr"/>
            <a:r>
              <a:rPr lang="vi-VN" sz="4400" b="1" cap="none" spc="0" dirty="0">
                <a:ln w="1905"/>
                <a:solidFill>
                  <a:srgbClr val="FF3300"/>
                </a:solidFill>
                <a:effectLst>
                  <a:innerShdw blurRad="69850" dist="43180" dir="5400000">
                    <a:srgbClr val="000000">
                      <a:alpha val="65000"/>
                    </a:srgbClr>
                  </a:innerShdw>
                </a:effectLst>
                <a:latin typeface="+mj-lt"/>
              </a:rPr>
              <a:t>Nhiệm vụ 2: Xử lý tình huống</a:t>
            </a:r>
            <a:endParaRPr lang="en-US" sz="4400" b="1" cap="none" spc="0" dirty="0">
              <a:ln w="1905"/>
              <a:solidFill>
                <a:srgbClr val="FF3300"/>
              </a:solidFill>
              <a:effectLst>
                <a:innerShdw blurRad="69850" dist="43180" dir="5400000">
                  <a:srgbClr val="000000">
                    <a:alpha val="65000"/>
                  </a:srgbClr>
                </a:innerShdw>
              </a:effectLst>
              <a:latin typeface="+mj-lt"/>
            </a:endParaRPr>
          </a:p>
        </p:txBody>
      </p:sp>
      <p:sp>
        <p:nvSpPr>
          <p:cNvPr id="9" name="Rectangle 8"/>
          <p:cNvSpPr/>
          <p:nvPr/>
        </p:nvSpPr>
        <p:spPr>
          <a:xfrm>
            <a:off x="898268"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Nhóm 1, 2, 3 </a:t>
            </a:r>
          </a:p>
          <a:p>
            <a:pPr algn="ctr"/>
            <a:r>
              <a:rPr lang="vi-VN" sz="3600" b="1" dirty="0">
                <a:latin typeface="+mj-lt"/>
              </a:rPr>
              <a:t>xử lý tình huống của Minh</a:t>
            </a:r>
          </a:p>
        </p:txBody>
      </p:sp>
      <p:sp>
        <p:nvSpPr>
          <p:cNvPr id="10" name="Rectangle 9"/>
          <p:cNvSpPr/>
          <p:nvPr/>
        </p:nvSpPr>
        <p:spPr>
          <a:xfrm>
            <a:off x="4680012"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Nhóm 4, 5, 6 </a:t>
            </a:r>
          </a:p>
          <a:p>
            <a:pPr algn="ctr"/>
            <a:r>
              <a:rPr lang="vi-VN" sz="3600" b="1" dirty="0">
                <a:latin typeface="+mj-lt"/>
              </a:rPr>
              <a:t>xử lý tình huống của Nam</a:t>
            </a:r>
          </a:p>
        </p:txBody>
      </p:sp>
    </p:spTree>
    <p:extLst>
      <p:ext uri="{BB962C8B-B14F-4D97-AF65-F5344CB8AC3E}">
        <p14:creationId xmlns:p14="http://schemas.microsoft.com/office/powerpoint/2010/main" val="28469764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6" y="344006"/>
            <a:ext cx="8768442" cy="999569"/>
          </a:xfrm>
          <a:prstGeom prst="rect">
            <a:avLst/>
          </a:prstGeom>
        </p:spPr>
        <p:txBody>
          <a:bodyPr wrap="square">
            <a:spAutoFit/>
          </a:bodyPr>
          <a:lstStyle/>
          <a:p>
            <a:pPr algn="just">
              <a:lnSpc>
                <a:spcPct val="112000"/>
              </a:lnSpc>
              <a:tabLst>
                <a:tab pos="126206" algn="l"/>
              </a:tabLst>
            </a:pPr>
            <a:r>
              <a:rPr lang="en-US" b="1" dirty="0">
                <a:latin typeface="Times New Roman" panose="02020603050405020304" pitchFamily="18" charset="0"/>
                <a:ea typeface="Arial" panose="020B0604020202020204" pitchFamily="34" charset="0"/>
                <a:cs typeface="Times New Roman" panose="02020603050405020304" pitchFamily="18" charset="0"/>
              </a:rPr>
              <a:t>Minh </a:t>
            </a:r>
            <a:r>
              <a:rPr lang="en-US" b="1" dirty="0" err="1">
                <a:latin typeface="Times New Roman" panose="02020603050405020304" pitchFamily="18" charset="0"/>
                <a:ea typeface="Arial" panose="020B0604020202020204" pitchFamily="34" charset="0"/>
                <a:cs typeface="Times New Roman" panose="02020603050405020304" pitchFamily="18" charset="0"/>
              </a:rPr>
              <a:t>là</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một</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họ̣c</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sinh</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lớp</a:t>
            </a:r>
            <a:r>
              <a:rPr lang="en-US" b="1" dirty="0">
                <a:latin typeface="Times New Roman" panose="02020603050405020304" pitchFamily="18" charset="0"/>
                <a:ea typeface="Arial" panose="020B0604020202020204" pitchFamily="34" charset="0"/>
                <a:cs typeface="Times New Roman" panose="02020603050405020304" pitchFamily="18" charset="0"/>
              </a:rPr>
              <a:t> 6A3. </a:t>
            </a:r>
            <a:r>
              <a:rPr lang="en-US" b="1" dirty="0" err="1">
                <a:latin typeface="Times New Roman" panose="02020603050405020304" pitchFamily="18" charset="0"/>
                <a:ea typeface="Arial" panose="020B0604020202020204" pitchFamily="34" charset="0"/>
                <a:cs typeface="Times New Roman" panose="02020603050405020304" pitchFamily="18" charset="0"/>
              </a:rPr>
              <a:t>Bạ̣n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ấy</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khá</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hài</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hước</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nhưng</a:t>
            </a:r>
            <a:r>
              <a:rPr lang="en-US" b="1" dirty="0">
                <a:latin typeface="Times New Roman" panose="02020603050405020304" pitchFamily="18" charset="0"/>
                <a:ea typeface="Arial" panose="020B0604020202020204" pitchFamily="34" charset="0"/>
                <a:cs typeface="Times New Roman" panose="02020603050405020304" pitchFamily="18" charset="0"/>
              </a:rPr>
              <a:t> hay </a:t>
            </a:r>
            <a:r>
              <a:rPr lang="en-US" b="1" dirty="0" err="1">
                <a:latin typeface="Times New Roman" panose="02020603050405020304" pitchFamily="18" charset="0"/>
                <a:ea typeface="Arial" panose="020B0604020202020204" pitchFamily="34" charset="0"/>
                <a:cs typeface="Times New Roman" panose="02020603050405020304" pitchFamily="18" charset="0"/>
              </a:rPr>
              <a:t>đùa</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giỡn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quá</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mức</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với</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bạn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bè</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Lần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nào</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xếp</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hàng</a:t>
            </a:r>
            <a:r>
              <a:rPr lang="en-US" b="1" dirty="0">
                <a:latin typeface="Times New Roman" panose="02020603050405020304" pitchFamily="18" charset="0"/>
                <a:ea typeface="Arial" panose="020B0604020202020204" pitchFamily="34" charset="0"/>
                <a:cs typeface="Times New Roman" panose="02020603050405020304" pitchFamily="18" charset="0"/>
              </a:rPr>
              <a:t> di </a:t>
            </a:r>
            <a:r>
              <a:rPr lang="en-US" b="1" dirty="0" err="1">
                <a:latin typeface="Times New Roman" panose="02020603050405020304" pitchFamily="18" charset="0"/>
                <a:ea typeface="Arial" panose="020B0604020202020204" pitchFamily="34" charset="0"/>
                <a:cs typeface="Times New Roman" panose="02020603050405020304" pitchFamily="18" charset="0"/>
              </a:rPr>
              <a:t>chuyể̉n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lên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cầu</a:t>
            </a:r>
            <a:r>
              <a:rPr lang="en-US" b="1" dirty="0">
                <a:latin typeface="Times New Roman" panose="02020603050405020304" pitchFamily="18" charset="0"/>
                <a:ea typeface="Arial" panose="020B0604020202020204" pitchFamily="34" charset="0"/>
                <a:cs typeface="Times New Roman" panose="02020603050405020304" pitchFamily="18" charset="0"/>
              </a:rPr>
              <a:t> thang </a:t>
            </a:r>
            <a:r>
              <a:rPr lang="en-US" b="1" dirty="0" err="1">
                <a:latin typeface="Times New Roman" panose="02020603050405020304" pitchFamily="18" charset="0"/>
                <a:ea typeface="Arial" panose="020B0604020202020204" pitchFamily="34" charset="0"/>
                <a:cs typeface="Times New Roman" panose="02020603050405020304" pitchFamily="18" charset="0"/>
              </a:rPr>
              <a:t>và̀o</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lớp</a:t>
            </a:r>
            <a:r>
              <a:rPr lang="en-US" b="1" dirty="0">
                <a:latin typeface="Times New Roman" panose="02020603050405020304" pitchFamily="18" charset="0"/>
                <a:ea typeface="Arial" panose="020B0604020202020204" pitchFamily="34" charset="0"/>
                <a:cs typeface="Times New Roman" panose="02020603050405020304" pitchFamily="18" charset="0"/>
              </a:rPr>
              <a:t>, Minh </a:t>
            </a:r>
            <a:r>
              <a:rPr lang="en-US" b="1" dirty="0" err="1">
                <a:latin typeface="Times New Roman" panose="02020603050405020304" pitchFamily="18" charset="0"/>
                <a:ea typeface="Arial" panose="020B0604020202020204" pitchFamily="34" charset="0"/>
                <a:cs typeface="Times New Roman" panose="02020603050405020304" pitchFamily="18" charset="0"/>
              </a:rPr>
              <a:t>cũng</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xô</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đẩy</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các</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bạn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kể</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cả</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với</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những</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bạn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nữ</a:t>
            </a:r>
            <a:r>
              <a:rPr lang="en-US" b="1" dirty="0">
                <a:latin typeface="Times New Roman" panose="02020603050405020304" pitchFamily="18" charset="0"/>
                <a:ea typeface="Arial" panose="020B0604020202020204" pitchFamily="34"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0" y="1503166"/>
            <a:ext cx="9408524" cy="689356"/>
          </a:xfrm>
          <a:prstGeom prst="rect">
            <a:avLst/>
          </a:prstGeom>
          <a:blipFill>
            <a:blip r:embed="rId2"/>
            <a:tile tx="0" ty="0" sx="100000" sy="100000" flip="none" algn="tl"/>
          </a:blipFill>
        </p:spPr>
        <p:txBody>
          <a:bodyPr wrap="square">
            <a:spAutoFit/>
          </a:bodyPr>
          <a:lstStyle/>
          <a:p>
            <a:pPr marL="221456" marR="95250">
              <a:lnSpc>
                <a:spcPct val="112000"/>
              </a:lnSpc>
            </a:pPr>
            <a:r>
              <a:rPr lang="en-US" dirty="0" err="1">
                <a:latin typeface="Times New Roman" panose="02020603050405020304" pitchFamily="18" charset="0"/>
                <a:ea typeface="Arial" panose="020B0604020202020204" pitchFamily="34" charset="0"/>
                <a:cs typeface="Times New Roman" panose="02020603050405020304" pitchFamily="18" charset="0"/>
              </a:rPr>
              <a:t>Nếu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học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cùng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lớp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với</a:t>
            </a:r>
            <a:r>
              <a:rPr lang="en-US" dirty="0">
                <a:latin typeface="Times New Roman" panose="02020603050405020304" pitchFamily="18" charset="0"/>
                <a:ea typeface="Arial" panose="020B0604020202020204" pitchFamily="34" charset="0"/>
                <a:cs typeface="Times New Roman" panose="02020603050405020304" pitchFamily="18" charset="0"/>
              </a:rPr>
              <a:t> Minh, </a:t>
            </a:r>
            <a:r>
              <a:rPr lang="en-US" dirty="0" err="1">
                <a:latin typeface="Times New Roman" panose="02020603050405020304" pitchFamily="18" charset="0"/>
                <a:ea typeface="Arial" panose="020B0604020202020204" pitchFamily="34" charset="0"/>
                <a:cs typeface="Times New Roman" panose="02020603050405020304" pitchFamily="18" charset="0"/>
              </a:rPr>
              <a:t>em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sẽ</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gì</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để</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bản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thân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các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trong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lớp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không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gặp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nguy</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hiểm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từ</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đùa</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nghịch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dirty="0">
                <a:latin typeface="Times New Roman" panose="02020603050405020304" pitchFamily="18" charset="0"/>
                <a:ea typeface="Arial" panose="020B0604020202020204" pitchFamily="34" charset="0"/>
                <a:cs typeface="Times New Roman" panose="02020603050405020304" pitchFamily="18" charset="0"/>
              </a:rPr>
              <a:t> Minh?</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9593" y="2575277"/>
            <a:ext cx="8905601" cy="1042208"/>
          </a:xfrm>
          <a:prstGeom prst="rect">
            <a:avLst/>
          </a:prstGeom>
        </p:spPr>
        <p:txBody>
          <a:bodyPr wrap="square">
            <a:spAutoFit/>
          </a:bodyPr>
          <a:lstStyle/>
          <a:p>
            <a:pPr algn="just">
              <a:tabLst>
                <a:tab pos="116681" algn="l"/>
              </a:tabLst>
            </a:pPr>
            <a:r>
              <a:rPr lang="en-US" b="1" dirty="0" err="1">
                <a:latin typeface="Times New Roman" panose="02020603050405020304" pitchFamily="18" charset="0"/>
                <a:ea typeface="Arial" panose="020B0604020202020204" pitchFamily="34" charset="0"/>
                <a:cs typeface="Times New Roman" panose="02020603050405020304" pitchFamily="18" charset="0"/>
              </a:rPr>
              <a:t>Em</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hãy</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đọc</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thông</a:t>
            </a:r>
            <a:r>
              <a:rPr lang="en-US" b="1" dirty="0">
                <a:latin typeface="Times New Roman" panose="02020603050405020304" pitchFamily="18" charset="0"/>
                <a:ea typeface="Arial" panose="020B0604020202020204" pitchFamily="34" charset="0"/>
                <a:cs typeface="Times New Roman" panose="02020603050405020304" pitchFamily="18" charset="0"/>
              </a:rPr>
              <a:t> tin </a:t>
            </a:r>
            <a:r>
              <a:rPr lang="en-US" b="1" dirty="0" err="1">
                <a:latin typeface="Times New Roman" panose="02020603050405020304" pitchFamily="18" charset="0"/>
                <a:ea typeface="Arial" panose="020B0604020202020204" pitchFamily="34" charset="0"/>
                <a:cs typeface="Times New Roman" panose="02020603050405020304" pitchFamily="18" charset="0"/>
              </a:rPr>
              <a:t>sau</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và</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trả</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lời</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câu</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hỏi</a:t>
            </a:r>
            <a:r>
              <a:rPr lang="en-US" b="1"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9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16681" marR="9525" indent="134779" algn="just">
              <a:lnSpc>
                <a:spcPct val="125000"/>
              </a:lnSpc>
            </a:pPr>
            <a:r>
              <a:rPr lang="en-US"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rủ</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giày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ném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cành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vườn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bờ</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11036" y="3971810"/>
            <a:ext cx="9032964" cy="847924"/>
          </a:xfrm>
          <a:prstGeom prst="rect">
            <a:avLst/>
          </a:prstGeom>
          <a:blipFill>
            <a:blip r:embed="rId2"/>
            <a:tile tx="0" ty="0" sx="100000" sy="100000" flip="none" algn="tl"/>
          </a:blipFill>
        </p:spPr>
        <p:txBody>
          <a:bodyPr wrap="square">
            <a:spAutoFit/>
          </a:bodyPr>
          <a:lstStyle/>
          <a:p>
            <a:pPr>
              <a:tabLst>
                <a:tab pos="316706" algn="l"/>
              </a:tabLst>
            </a:pPr>
            <a:r>
              <a:rPr lang="en-US" dirty="0">
                <a:latin typeface="Times New Roman" panose="02020603050405020304" pitchFamily="18" charset="0"/>
                <a:ea typeface="Arial" panose="020B0604020202020204" pitchFamily="34" charset="0"/>
                <a:cs typeface="Times New Roman" panose="02020603050405020304" pitchFamily="18" charset="0"/>
              </a:rPr>
              <a:t>1. </a:t>
            </a:r>
            <a:r>
              <a:rPr lang="en-US" dirty="0" err="1">
                <a:latin typeface="Times New Roman" panose="02020603050405020304" pitchFamily="18" charset="0"/>
                <a:ea typeface="Arial" panose="020B0604020202020204" pitchFamily="34" charset="0"/>
                <a:cs typeface="Times New Roman" panose="02020603050405020304" pitchFamily="18" charset="0"/>
              </a:rPr>
              <a:t>Hành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động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dirty="0">
                <a:latin typeface="Times New Roman" panose="02020603050405020304" pitchFamily="18" charset="0"/>
                <a:ea typeface="Arial" panose="020B0604020202020204" pitchFamily="34" charset="0"/>
                <a:cs typeface="Times New Roman" panose="02020603050405020304" pitchFamily="18" charset="0"/>
              </a:rPr>
              <a:t> Nam </a:t>
            </a:r>
            <a:r>
              <a:rPr lang="en-US" dirty="0" err="1">
                <a:latin typeface="Times New Roman" panose="02020603050405020304" pitchFamily="18" charset="0"/>
                <a:ea typeface="Arial" panose="020B0604020202020204" pitchFamily="34" charset="0"/>
                <a:cs typeface="Times New Roman" panose="02020603050405020304" pitchFamily="18" charset="0"/>
              </a:rPr>
              <a:t>và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các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có</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thể</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dẫn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đến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những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hậu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quả</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gì</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ts val="90"/>
              </a:lnSpc>
            </a:pPr>
            <a:r>
              <a:rPr lang="en-US"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316706" algn="l"/>
              </a:tabLst>
            </a:pPr>
            <a:r>
              <a:rPr lang="en-US" dirty="0">
                <a:latin typeface="Times New Roman" panose="02020603050405020304" pitchFamily="18" charset="0"/>
                <a:ea typeface="Arial" panose="020B0604020202020204" pitchFamily="34" charset="0"/>
                <a:cs typeface="Times New Roman" panose="02020603050405020304" pitchFamily="18" charset="0"/>
              </a:rPr>
              <a:t>2. </a:t>
            </a:r>
            <a:r>
              <a:rPr lang="en-US" dirty="0" err="1">
                <a:latin typeface="Times New Roman" panose="02020603050405020304" pitchFamily="18" charset="0"/>
                <a:ea typeface="Arial" panose="020B0604020202020204" pitchFamily="34" charset="0"/>
                <a:cs typeface="Times New Roman" panose="02020603050405020304" pitchFamily="18" charset="0"/>
              </a:rPr>
              <a:t>Nếu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em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một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trong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những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được</a:t>
            </a:r>
            <a:r>
              <a:rPr lang="en-US" dirty="0">
                <a:latin typeface="Times New Roman" panose="02020603050405020304" pitchFamily="18" charset="0"/>
                <a:ea typeface="Arial" panose="020B0604020202020204" pitchFamily="34" charset="0"/>
                <a:cs typeface="Times New Roman" panose="02020603050405020304" pitchFamily="18" charset="0"/>
              </a:rPr>
              <a:t> Nam </a:t>
            </a:r>
            <a:r>
              <a:rPr lang="en-US" dirty="0" err="1">
                <a:latin typeface="Times New Roman" panose="02020603050405020304" pitchFamily="18" charset="0"/>
                <a:ea typeface="Arial" panose="020B0604020202020204" pitchFamily="34" charset="0"/>
                <a:cs typeface="Times New Roman" panose="02020603050405020304" pitchFamily="18" charset="0"/>
              </a:rPr>
              <a:t>rủ</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em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sẽ</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xử</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lí</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tình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huống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này</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như</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thế</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nào</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ts val="1414"/>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3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8942"/>
            <a:ext cx="4523663" cy="2543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99" y="2614288"/>
            <a:ext cx="4454567" cy="2504471"/>
          </a:xfrm>
          <a:prstGeom prst="rect">
            <a:avLst/>
          </a:prstGeom>
        </p:spPr>
      </p:pic>
      <p:sp>
        <p:nvSpPr>
          <p:cNvPr id="6" name="Rectangle 5"/>
          <p:cNvSpPr/>
          <p:nvPr/>
        </p:nvSpPr>
        <p:spPr>
          <a:xfrm>
            <a:off x="1551375" y="195486"/>
            <a:ext cx="5944576" cy="769441"/>
          </a:xfrm>
          <a:prstGeom prst="rect">
            <a:avLst/>
          </a:prstGeom>
          <a:noFill/>
        </p:spPr>
        <p:txBody>
          <a:bodyPr wrap="none" lIns="91440" tIns="45720" rIns="91440" bIns="45720">
            <a:spAutoFit/>
          </a:bodyPr>
          <a:lstStyle/>
          <a:p>
            <a:pPr algn="ctr"/>
            <a:r>
              <a:rPr lang="vi-VN"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Phiếu học tập số 2</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Left Arrow 6"/>
          <p:cNvSpPr/>
          <p:nvPr/>
        </p:nvSpPr>
        <p:spPr>
          <a:xfrm>
            <a:off x="4860032" y="1108944"/>
            <a:ext cx="3816424" cy="12716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Nhóm 1,2,3</a:t>
            </a:r>
          </a:p>
        </p:txBody>
      </p:sp>
      <p:sp>
        <p:nvSpPr>
          <p:cNvPr id="8" name="Right Arrow 7"/>
          <p:cNvSpPr/>
          <p:nvPr/>
        </p:nvSpPr>
        <p:spPr>
          <a:xfrm>
            <a:off x="251520" y="3795886"/>
            <a:ext cx="4104456" cy="12241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Nhóm 4,5,6</a:t>
            </a:r>
          </a:p>
        </p:txBody>
      </p:sp>
    </p:spTree>
    <p:extLst>
      <p:ext uri="{BB962C8B-B14F-4D97-AF65-F5344CB8AC3E}">
        <p14:creationId xmlns:p14="http://schemas.microsoft.com/office/powerpoint/2010/main" val="156214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9488040"/>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mj-lt"/>
              </a:rPr>
              <a:t>Hành động</a:t>
            </a:r>
          </a:p>
          <a:p>
            <a:pPr algn="ctr"/>
            <a:r>
              <a:rPr lang="vi-VN" sz="2200" b="1" dirty="0">
                <a:solidFill>
                  <a:schemeClr val="tx1"/>
                </a:solidFill>
                <a:latin typeface="+mj-lt"/>
              </a:rPr>
              <a:t>của Minh</a:t>
            </a: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a:latin typeface="+mj-lt"/>
              </a:rPr>
              <a:t>Hậu quả</a:t>
            </a: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a:latin typeface="+mj-lt"/>
              </a:rPr>
              <a:t>Hậu quả</a:t>
            </a: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a:latin typeface="+mj-lt"/>
              </a:rPr>
              <a:t>Hậu quả</a:t>
            </a: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a:latin typeface="+mj-lt"/>
              </a:rPr>
              <a:t>Hậu quả</a:t>
            </a:r>
          </a:p>
        </p:txBody>
      </p:sp>
      <p:sp>
        <p:nvSpPr>
          <p:cNvPr id="12" name="TextBox 11"/>
          <p:cNvSpPr txBox="1"/>
          <p:nvPr/>
        </p:nvSpPr>
        <p:spPr>
          <a:xfrm>
            <a:off x="5580112" y="211499"/>
            <a:ext cx="3586836" cy="461665"/>
          </a:xfrm>
          <a:prstGeom prst="rect">
            <a:avLst/>
          </a:prstGeom>
          <a:noFill/>
        </p:spPr>
        <p:txBody>
          <a:bodyPr wrap="square" rtlCol="0">
            <a:spAutoFit/>
          </a:bodyPr>
          <a:lstStyle/>
          <a:p>
            <a:pPr algn="ctr"/>
            <a:r>
              <a:rPr lang="vi-VN" sz="2400" b="1" dirty="0">
                <a:solidFill>
                  <a:srgbClr val="FF0000"/>
                </a:solidFill>
                <a:latin typeface="+mj-lt"/>
              </a:rPr>
              <a:t>Biện pháp em đưa ra</a:t>
            </a:r>
          </a:p>
        </p:txBody>
      </p:sp>
      <p:sp>
        <p:nvSpPr>
          <p:cNvPr id="13" name="TextBox 12"/>
          <p:cNvSpPr txBox="1"/>
          <p:nvPr/>
        </p:nvSpPr>
        <p:spPr>
          <a:xfrm>
            <a:off x="138149" y="191316"/>
            <a:ext cx="3586836" cy="461665"/>
          </a:xfrm>
          <a:prstGeom prst="rect">
            <a:avLst/>
          </a:prstGeom>
          <a:noFill/>
        </p:spPr>
        <p:txBody>
          <a:bodyPr wrap="square" rtlCol="0">
            <a:spAutoFit/>
          </a:bodyPr>
          <a:lstStyle/>
          <a:p>
            <a:pPr algn="ctr"/>
            <a:r>
              <a:rPr lang="vi-VN" sz="2400" b="1" dirty="0">
                <a:solidFill>
                  <a:srgbClr val="FF0000"/>
                </a:solidFill>
                <a:latin typeface="+mj-lt"/>
              </a:rPr>
              <a:t>Biện pháp em đưa ra</a:t>
            </a: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a:solidFill>
                  <a:srgbClr val="FF0000"/>
                </a:solidFill>
                <a:latin typeface="+mj-lt"/>
              </a:rPr>
              <a:t>Biện pháp em đưa ra</a:t>
            </a: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a:solidFill>
                  <a:srgbClr val="FF0000"/>
                </a:solidFill>
                <a:latin typeface="+mj-lt"/>
              </a:rPr>
              <a:t>Biện pháp em đưa ra</a:t>
            </a:r>
          </a:p>
        </p:txBody>
      </p:sp>
      <p:sp>
        <p:nvSpPr>
          <p:cNvPr id="16" name="TextBox 15"/>
          <p:cNvSpPr txBox="1"/>
          <p:nvPr/>
        </p:nvSpPr>
        <p:spPr>
          <a:xfrm rot="19346917">
            <a:off x="4364872" y="1631866"/>
            <a:ext cx="1854416" cy="461665"/>
          </a:xfrm>
          <a:prstGeom prst="rect">
            <a:avLst/>
          </a:prstGeom>
          <a:noFill/>
        </p:spPr>
        <p:txBody>
          <a:bodyPr wrap="square" rtlCol="0">
            <a:spAutoFit/>
          </a:bodyPr>
          <a:lstStyle/>
          <a:p>
            <a:r>
              <a:rPr lang="vi-VN" sz="2400" b="1" dirty="0">
                <a:latin typeface="+mj-lt"/>
              </a:rPr>
              <a:t>Thương tích</a:t>
            </a:r>
          </a:p>
        </p:txBody>
      </p:sp>
      <p:sp>
        <p:nvSpPr>
          <p:cNvPr id="17" name="TextBox 16"/>
          <p:cNvSpPr txBox="1"/>
          <p:nvPr/>
        </p:nvSpPr>
        <p:spPr>
          <a:xfrm rot="2611239">
            <a:off x="3014615" y="1827414"/>
            <a:ext cx="1584176" cy="461665"/>
          </a:xfrm>
          <a:prstGeom prst="rect">
            <a:avLst/>
          </a:prstGeom>
          <a:noFill/>
        </p:spPr>
        <p:txBody>
          <a:bodyPr wrap="square" rtlCol="0">
            <a:spAutoFit/>
          </a:bodyPr>
          <a:lstStyle/>
          <a:p>
            <a:r>
              <a:rPr lang="vi-VN" sz="2400" b="1" dirty="0">
                <a:latin typeface="+mj-lt"/>
              </a:rPr>
              <a:t>Té ngã</a:t>
            </a:r>
          </a:p>
        </p:txBody>
      </p:sp>
      <p:sp>
        <p:nvSpPr>
          <p:cNvPr id="18" name="TextBox 17"/>
          <p:cNvSpPr txBox="1"/>
          <p:nvPr/>
        </p:nvSpPr>
        <p:spPr>
          <a:xfrm rot="1957202">
            <a:off x="4483440" y="3457117"/>
            <a:ext cx="1854416" cy="461665"/>
          </a:xfrm>
          <a:prstGeom prst="rect">
            <a:avLst/>
          </a:prstGeom>
          <a:noFill/>
        </p:spPr>
        <p:txBody>
          <a:bodyPr wrap="square" rtlCol="0">
            <a:spAutoFit/>
          </a:bodyPr>
          <a:lstStyle/>
          <a:p>
            <a:r>
              <a:rPr lang="vi-VN" sz="2400" b="1" dirty="0">
                <a:latin typeface="+mj-lt"/>
              </a:rPr>
              <a:t>Mất trật tự</a:t>
            </a:r>
          </a:p>
        </p:txBody>
      </p:sp>
      <p:sp>
        <p:nvSpPr>
          <p:cNvPr id="19" name="TextBox 18"/>
          <p:cNvSpPr txBox="1"/>
          <p:nvPr/>
        </p:nvSpPr>
        <p:spPr>
          <a:xfrm rot="20294799">
            <a:off x="3012655" y="3199219"/>
            <a:ext cx="1424661" cy="830997"/>
          </a:xfrm>
          <a:prstGeom prst="rect">
            <a:avLst/>
          </a:prstGeom>
          <a:noFill/>
        </p:spPr>
        <p:txBody>
          <a:bodyPr wrap="square" rtlCol="0">
            <a:spAutoFit/>
          </a:bodyPr>
          <a:lstStyle/>
          <a:p>
            <a:r>
              <a:rPr lang="vi-VN" sz="2400" b="1" dirty="0">
                <a:latin typeface="+mj-lt"/>
              </a:rPr>
              <a:t>Vi phạm </a:t>
            </a:r>
          </a:p>
          <a:p>
            <a:r>
              <a:rPr lang="vi-VN" sz="2400" b="1" dirty="0">
                <a:latin typeface="+mj-lt"/>
              </a:rPr>
              <a:t>nội qui</a:t>
            </a:r>
          </a:p>
        </p:txBody>
      </p:sp>
      <p:sp>
        <p:nvSpPr>
          <p:cNvPr id="20" name="TextBox 19"/>
          <p:cNvSpPr txBox="1"/>
          <p:nvPr/>
        </p:nvSpPr>
        <p:spPr>
          <a:xfrm>
            <a:off x="6381417" y="673164"/>
            <a:ext cx="2511064" cy="1569660"/>
          </a:xfrm>
          <a:prstGeom prst="rect">
            <a:avLst/>
          </a:prstGeom>
          <a:noFill/>
        </p:spPr>
        <p:txBody>
          <a:bodyPr wrap="square" rtlCol="0">
            <a:spAutoFit/>
          </a:bodyPr>
          <a:lstStyle/>
          <a:p>
            <a:pPr lvl="0" algn="just"/>
            <a:r>
              <a:rPr lang="vi-VN" sz="2400" dirty="0">
                <a:latin typeface="+mj-lt"/>
              </a:rPr>
              <a:t>Thể hiện mạnh mẽ </a:t>
            </a:r>
          </a:p>
          <a:p>
            <a:pPr lvl="0" algn="just"/>
            <a:r>
              <a:rPr lang="vi-VN" sz="2400" dirty="0">
                <a:latin typeface="+mj-lt"/>
              </a:rPr>
              <a:t>thái độ không đồng tình với hành động đó </a:t>
            </a:r>
          </a:p>
        </p:txBody>
      </p:sp>
      <p:sp>
        <p:nvSpPr>
          <p:cNvPr id="21" name="TextBox 20"/>
          <p:cNvSpPr txBox="1"/>
          <p:nvPr/>
        </p:nvSpPr>
        <p:spPr>
          <a:xfrm>
            <a:off x="6237401" y="3687949"/>
            <a:ext cx="2511063" cy="1200329"/>
          </a:xfrm>
          <a:prstGeom prst="rect">
            <a:avLst/>
          </a:prstGeom>
          <a:noFill/>
        </p:spPr>
        <p:txBody>
          <a:bodyPr wrap="square" rtlCol="0">
            <a:spAutoFit/>
          </a:bodyPr>
          <a:lstStyle/>
          <a:p>
            <a:pPr lvl="0" algn="just"/>
            <a:r>
              <a:rPr lang="vi-VN" sz="2400" dirty="0">
                <a:latin typeface="+mj-lt"/>
              </a:rPr>
              <a:t>Khuyên Minh nên dừng lại và không làm như vậy nữa</a:t>
            </a:r>
          </a:p>
        </p:txBody>
      </p:sp>
      <p:sp>
        <p:nvSpPr>
          <p:cNvPr id="22" name="TextBox 21"/>
          <p:cNvSpPr txBox="1"/>
          <p:nvPr/>
        </p:nvSpPr>
        <p:spPr>
          <a:xfrm>
            <a:off x="320427" y="3664461"/>
            <a:ext cx="2235349" cy="1200329"/>
          </a:xfrm>
          <a:prstGeom prst="rect">
            <a:avLst/>
          </a:prstGeom>
          <a:noFill/>
        </p:spPr>
        <p:txBody>
          <a:bodyPr wrap="square" rtlCol="0">
            <a:spAutoFit/>
          </a:bodyPr>
          <a:lstStyle/>
          <a:p>
            <a:pPr lvl="0" algn="just"/>
            <a:r>
              <a:rPr lang="vi-VN" sz="2400" dirty="0">
                <a:latin typeface="+mj-lt"/>
              </a:rPr>
              <a:t>Báo GV và phụ huynh nếu Minh còn tiếp tục</a:t>
            </a:r>
          </a:p>
        </p:txBody>
      </p:sp>
      <p:sp>
        <p:nvSpPr>
          <p:cNvPr id="23" name="TextBox 22"/>
          <p:cNvSpPr txBox="1"/>
          <p:nvPr/>
        </p:nvSpPr>
        <p:spPr>
          <a:xfrm>
            <a:off x="312286" y="560589"/>
            <a:ext cx="2655080" cy="1569660"/>
          </a:xfrm>
          <a:prstGeom prst="rect">
            <a:avLst/>
          </a:prstGeom>
          <a:noFill/>
        </p:spPr>
        <p:txBody>
          <a:bodyPr wrap="square" rtlCol="0">
            <a:spAutoFit/>
          </a:bodyPr>
          <a:lstStyle/>
          <a:p>
            <a:pPr lvl="0" algn="just"/>
            <a:r>
              <a:rPr lang="vi-VN" sz="2400" dirty="0">
                <a:latin typeface="+mj-lt"/>
              </a:rPr>
              <a:t>Nói chuyện thẳng thắn với Minh đó là hành động gây nguy hiểm </a:t>
            </a:r>
          </a:p>
        </p:txBody>
      </p:sp>
    </p:spTree>
    <p:extLst>
      <p:ext uri="{BB962C8B-B14F-4D97-AF65-F5344CB8AC3E}">
        <p14:creationId xmlns:p14="http://schemas.microsoft.com/office/powerpoint/2010/main" val="2600316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2000"/>
                                        <p:tgtEl>
                                          <p:spTgt spid="21"/>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70530488"/>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mj-lt"/>
              </a:rPr>
              <a:t>Hành động</a:t>
            </a:r>
          </a:p>
          <a:p>
            <a:pPr algn="ctr"/>
            <a:r>
              <a:rPr lang="vi-VN" sz="2200" b="1" dirty="0">
                <a:solidFill>
                  <a:schemeClr val="tx1"/>
                </a:solidFill>
                <a:latin typeface="+mj-lt"/>
              </a:rPr>
              <a:t>của Nam</a:t>
            </a: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a:latin typeface="+mj-lt"/>
              </a:rPr>
              <a:t>Hậu quả</a:t>
            </a: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a:latin typeface="+mj-lt"/>
              </a:rPr>
              <a:t>Hậu quả</a:t>
            </a: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a:latin typeface="+mj-lt"/>
              </a:rPr>
              <a:t>Hậu quả</a:t>
            </a: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a:latin typeface="+mj-lt"/>
              </a:rPr>
              <a:t>Hậu quả</a:t>
            </a:r>
          </a:p>
        </p:txBody>
      </p:sp>
      <p:sp>
        <p:nvSpPr>
          <p:cNvPr id="12" name="TextBox 11"/>
          <p:cNvSpPr txBox="1"/>
          <p:nvPr/>
        </p:nvSpPr>
        <p:spPr>
          <a:xfrm>
            <a:off x="5580112" y="180677"/>
            <a:ext cx="3586836" cy="461665"/>
          </a:xfrm>
          <a:prstGeom prst="rect">
            <a:avLst/>
          </a:prstGeom>
          <a:noFill/>
        </p:spPr>
        <p:txBody>
          <a:bodyPr wrap="square" rtlCol="0">
            <a:spAutoFit/>
          </a:bodyPr>
          <a:lstStyle/>
          <a:p>
            <a:pPr algn="ctr"/>
            <a:r>
              <a:rPr lang="vi-VN" sz="2400" b="1" dirty="0">
                <a:latin typeface="+mj-lt"/>
              </a:rPr>
              <a:t>Biện pháp em đưa ra</a:t>
            </a:r>
          </a:p>
        </p:txBody>
      </p:sp>
      <p:sp>
        <p:nvSpPr>
          <p:cNvPr id="13" name="TextBox 12"/>
          <p:cNvSpPr txBox="1"/>
          <p:nvPr/>
        </p:nvSpPr>
        <p:spPr>
          <a:xfrm>
            <a:off x="153986" y="180676"/>
            <a:ext cx="3586836" cy="461665"/>
          </a:xfrm>
          <a:prstGeom prst="rect">
            <a:avLst/>
          </a:prstGeom>
          <a:noFill/>
        </p:spPr>
        <p:txBody>
          <a:bodyPr wrap="square" rtlCol="0">
            <a:spAutoFit/>
          </a:bodyPr>
          <a:lstStyle/>
          <a:p>
            <a:pPr algn="ctr"/>
            <a:r>
              <a:rPr lang="vi-VN" sz="2400" b="1" dirty="0">
                <a:latin typeface="+mj-lt"/>
              </a:rPr>
              <a:t>Biện pháp em đưa ra</a:t>
            </a: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a:latin typeface="+mj-lt"/>
              </a:rPr>
              <a:t>Biện pháp em đưa ra</a:t>
            </a: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a:latin typeface="+mj-lt"/>
              </a:rPr>
              <a:t>Biện pháp em đưa ra</a:t>
            </a:r>
          </a:p>
        </p:txBody>
      </p:sp>
    </p:spTree>
    <p:extLst>
      <p:ext uri="{BB962C8B-B14F-4D97-AF65-F5344CB8AC3E}">
        <p14:creationId xmlns:p14="http://schemas.microsoft.com/office/powerpoint/2010/main" val="2179687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54" y="1250178"/>
            <a:ext cx="7857308" cy="30567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722283" y="235560"/>
            <a:ext cx="7389751" cy="103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17475" algn="l"/>
              </a:tabLst>
              <a:defRPr>
                <a:solidFill>
                  <a:schemeClr val="tx1"/>
                </a:solidFill>
                <a:latin typeface="Arial" panose="020B0604020202020204" pitchFamily="34" charset="0"/>
              </a:defRPr>
            </a:lvl1pPr>
            <a:lvl2pPr eaLnBrk="0" fontAlgn="base" hangingPunct="0">
              <a:spcBef>
                <a:spcPct val="0"/>
              </a:spcBef>
              <a:spcAft>
                <a:spcPct val="0"/>
              </a:spcAft>
              <a:tabLst>
                <a:tab pos="117475" algn="l"/>
              </a:tabLst>
              <a:defRPr>
                <a:solidFill>
                  <a:schemeClr val="tx1"/>
                </a:solidFill>
                <a:latin typeface="Arial" panose="020B0604020202020204" pitchFamily="34" charset="0"/>
              </a:defRPr>
            </a:lvl2pPr>
            <a:lvl3pPr eaLnBrk="0" fontAlgn="base" hangingPunct="0">
              <a:spcBef>
                <a:spcPct val="0"/>
              </a:spcBef>
              <a:spcAft>
                <a:spcPct val="0"/>
              </a:spcAft>
              <a:tabLst>
                <a:tab pos="117475" algn="l"/>
              </a:tabLst>
              <a:defRPr>
                <a:solidFill>
                  <a:schemeClr val="tx1"/>
                </a:solidFill>
                <a:latin typeface="Arial" panose="020B0604020202020204" pitchFamily="34" charset="0"/>
              </a:defRPr>
            </a:lvl3pPr>
            <a:lvl4pPr eaLnBrk="0" fontAlgn="base" hangingPunct="0">
              <a:spcBef>
                <a:spcPct val="0"/>
              </a:spcBef>
              <a:spcAft>
                <a:spcPct val="0"/>
              </a:spcAft>
              <a:tabLst>
                <a:tab pos="117475" algn="l"/>
              </a:tabLst>
              <a:defRPr>
                <a:solidFill>
                  <a:schemeClr val="tx1"/>
                </a:solidFill>
                <a:latin typeface="Arial" panose="020B0604020202020204" pitchFamily="34" charset="0"/>
              </a:defRPr>
            </a:lvl4pPr>
            <a:lvl5pPr eaLnBrk="0" fontAlgn="base" hangingPunct="0">
              <a:spcBef>
                <a:spcPct val="0"/>
              </a:spcBef>
              <a:spcAft>
                <a:spcPct val="0"/>
              </a:spcAft>
              <a:tabLst>
                <a:tab pos="117475" algn="l"/>
              </a:tabLst>
              <a:defRPr>
                <a:solidFill>
                  <a:schemeClr val="tx1"/>
                </a:solidFill>
                <a:latin typeface="Arial" panose="020B0604020202020204" pitchFamily="34" charset="0"/>
              </a:defRPr>
            </a:lvl5pPr>
            <a:lvl6pPr eaLnBrk="0" fontAlgn="base" hangingPunct="0">
              <a:spcBef>
                <a:spcPct val="0"/>
              </a:spcBef>
              <a:spcAft>
                <a:spcPct val="0"/>
              </a:spcAft>
              <a:tabLst>
                <a:tab pos="117475" algn="l"/>
              </a:tabLst>
              <a:defRPr>
                <a:solidFill>
                  <a:schemeClr val="tx1"/>
                </a:solidFill>
                <a:latin typeface="Arial" panose="020B0604020202020204" pitchFamily="34" charset="0"/>
              </a:defRPr>
            </a:lvl6pPr>
            <a:lvl7pPr eaLnBrk="0" fontAlgn="base" hangingPunct="0">
              <a:spcBef>
                <a:spcPct val="0"/>
              </a:spcBef>
              <a:spcAft>
                <a:spcPct val="0"/>
              </a:spcAft>
              <a:tabLst>
                <a:tab pos="117475" algn="l"/>
              </a:tabLst>
              <a:defRPr>
                <a:solidFill>
                  <a:schemeClr val="tx1"/>
                </a:solidFill>
                <a:latin typeface="Arial" panose="020B0604020202020204" pitchFamily="34" charset="0"/>
              </a:defRPr>
            </a:lvl7pPr>
            <a:lvl8pPr eaLnBrk="0" fontAlgn="base" hangingPunct="0">
              <a:spcBef>
                <a:spcPct val="0"/>
              </a:spcBef>
              <a:spcAft>
                <a:spcPct val="0"/>
              </a:spcAft>
              <a:tabLst>
                <a:tab pos="117475" algn="l"/>
              </a:tabLst>
              <a:defRPr>
                <a:solidFill>
                  <a:schemeClr val="tx1"/>
                </a:solidFill>
                <a:latin typeface="Arial" panose="020B0604020202020204" pitchFamily="34" charset="0"/>
              </a:defRPr>
            </a:lvl8pPr>
            <a:lvl9pPr eaLnBrk="0" fontAlgn="base" hangingPunct="0">
              <a:spcBef>
                <a:spcPct val="0"/>
              </a:spcBef>
              <a:spcAft>
                <a:spcPct val="0"/>
              </a:spcAft>
              <a:tabLst>
                <a:tab pos="117475" algn="l"/>
              </a:tabLst>
              <a:defRPr>
                <a:solidFill>
                  <a:schemeClr val="tx1"/>
                </a:solidFill>
                <a:latin typeface="Arial" panose="020B0604020202020204" pitchFamily="34" charset="0"/>
              </a:defRPr>
            </a:lvl9pPr>
          </a:lstStyle>
          <a:p>
            <a:pPr defTabSz="685800">
              <a:buFontTx/>
              <a:buChar char="•"/>
              <a:tabLst>
                <a:tab pos="88106" algn="l"/>
              </a:tabLst>
            </a:pPr>
            <a:endPar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defTabSz="685800">
              <a:tabLst>
                <a:tab pos="88106" algn="l"/>
              </a:tabLst>
            </a:pP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sắp</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xếp</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bước</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ứng</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phó</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1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hiể̉m</a:t>
            </a:r>
            <a:r>
              <a:rPr lang="en-US" altLang="en-US" sz="21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sz="2100" dirty="0">
              <a:solidFill>
                <a:srgbClr val="FF0000"/>
              </a:solidFill>
              <a:latin typeface="Times New Roman" panose="02020603050405020304" pitchFamily="18" charset="0"/>
              <a:cs typeface="Times New Roman" panose="02020603050405020304" pitchFamily="18" charset="0"/>
            </a:endParaRPr>
          </a:p>
          <a:p>
            <a:pPr defTabSz="685800">
              <a:tabLst>
                <a:tab pos="88106" algn="l"/>
              </a:tabLst>
            </a:pPr>
            <a:endParaRPr lang="en-US" altLang="en-US" sz="2100" dirty="0">
              <a:solidFill>
                <a:srgbClr val="FF0000"/>
              </a:solidFill>
            </a:endParaRPr>
          </a:p>
        </p:txBody>
      </p:sp>
      <p:sp>
        <p:nvSpPr>
          <p:cNvPr id="3" name="Rectangle 4"/>
          <p:cNvSpPr>
            <a:spLocks noChangeArrowheads="1"/>
          </p:cNvSpPr>
          <p:nvPr/>
        </p:nvSpPr>
        <p:spPr bwMode="auto">
          <a:xfrm>
            <a:off x="1126672" y="1250178"/>
            <a:ext cx="6127602" cy="33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phó</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quả</a:t>
            </a:r>
            <a:endParaRPr lang="en-US" altLang="en-US" sz="2700" dirty="0">
              <a:latin typeface="Times New Roman" panose="02020603050405020304" pitchFamily="18" charset="0"/>
              <a:ea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altLang="en-US" sz="2700"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phó</a:t>
            </a:r>
            <a:endParaRPr lang="en-US" altLang="en-US" sz="2700" dirty="0">
              <a:latin typeface="Times New Roman" panose="02020603050405020304" pitchFamily="18" charset="0"/>
              <a:ea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altLang="en-US" sz="2700"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nguy</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hiểm</a:t>
            </a:r>
            <a:endParaRPr lang="en-US" altLang="en-US" sz="2700" dirty="0">
              <a:latin typeface="Times New Roman" panose="02020603050405020304" pitchFamily="18" charset="0"/>
              <a:ea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altLang="en-US" sz="2700"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tĩnh</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altLang="en-US" sz="27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700"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altLang="en-US" sz="2700" dirty="0">
              <a:latin typeface="Times New Roman" panose="02020603050405020304" pitchFamily="18" charset="0"/>
              <a:cs typeface="Times New Roman" panose="02020603050405020304" pitchFamily="18" charset="0"/>
            </a:endParaRPr>
          </a:p>
        </p:txBody>
      </p:sp>
      <p:sp>
        <p:nvSpPr>
          <p:cNvPr id="4" name="Rectangle 5"/>
          <p:cNvSpPr>
            <a:spLocks noChangeArrowheads="1"/>
          </p:cNvSpPr>
          <p:nvPr/>
        </p:nvSpPr>
        <p:spPr bwMode="auto">
          <a:xfrm>
            <a:off x="496390" y="138659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228257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395536" y="1419622"/>
            <a:ext cx="5184576" cy="1355378"/>
          </a:xfrm>
          <a:prstGeom prst="rect">
            <a:avLst/>
          </a:prstGeom>
          <a:noFill/>
        </p:spPr>
        <p:txBody>
          <a:bodyPr wrap="none" lIns="91440" tIns="45720" rIns="91440" bIns="45720">
            <a:prstTxWarp prst="textPlain">
              <a:avLst/>
            </a:prstTxWarp>
            <a:spAutoFit/>
          </a:bodyPr>
          <a:lstStyle/>
          <a:p>
            <a:r>
              <a:rPr lang="vi-VN" sz="6600" i="1" dirty="0">
                <a:solidFill>
                  <a:srgbClr val="7030A0"/>
                </a:solidFill>
                <a:latin typeface="+mj-lt"/>
              </a:rPr>
              <a:t>“Đi xa mẹ có dặn dò</a:t>
            </a:r>
            <a:br>
              <a:rPr lang="vi-VN" sz="6600" i="1" dirty="0">
                <a:solidFill>
                  <a:srgbClr val="7030A0"/>
                </a:solidFill>
                <a:latin typeface="+mj-lt"/>
              </a:rPr>
            </a:br>
            <a:r>
              <a:rPr lang="vi-VN" sz="6600" i="1" dirty="0">
                <a:solidFill>
                  <a:srgbClr val="7030A0"/>
                </a:solidFill>
                <a:latin typeface="+mj-lt"/>
              </a:rPr>
              <a:t>Sông sâu chớ lội đò đầy chớ qua”.</a:t>
            </a:r>
            <a:endParaRPr lang="vi-VN" sz="6600" dirty="0">
              <a:solidFill>
                <a:srgbClr val="7030A0"/>
              </a:solidFill>
              <a:latin typeface="+mj-lt"/>
            </a:endParaRPr>
          </a:p>
        </p:txBody>
      </p:sp>
      <p:sp>
        <p:nvSpPr>
          <p:cNvPr id="6" name="Cloud Callout 5"/>
          <p:cNvSpPr/>
          <p:nvPr/>
        </p:nvSpPr>
        <p:spPr>
          <a:xfrm>
            <a:off x="5725217" y="-1"/>
            <a:ext cx="3418783" cy="2333873"/>
          </a:xfrm>
          <a:prstGeom prst="cloudCallout">
            <a:avLst>
              <a:gd name="adj1" fmla="val -106363"/>
              <a:gd name="adj2" fmla="val 20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Qua câu ca dao người mẹ muốn khuyên dạy điều gì đối với con của mình?</a:t>
            </a:r>
          </a:p>
        </p:txBody>
      </p:sp>
      <p:sp>
        <p:nvSpPr>
          <p:cNvPr id="3" name="Rectangle 2"/>
          <p:cNvSpPr/>
          <p:nvPr/>
        </p:nvSpPr>
        <p:spPr>
          <a:xfrm>
            <a:off x="792928" y="51470"/>
            <a:ext cx="399340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HĐ khởi động</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7298577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1" y="289043"/>
            <a:ext cx="8696597" cy="4662815"/>
          </a:xfrm>
          <a:prstGeom prst="rect">
            <a:avLst/>
          </a:prstGeom>
          <a:solidFill>
            <a:schemeClr val="accent6">
              <a:lumMod val="40000"/>
              <a:lumOff val="60000"/>
            </a:schemeClr>
          </a:solidFill>
          <a:ln w="28575">
            <a:solidFill>
              <a:srgbClr val="FF0000"/>
            </a:solidFill>
          </a:ln>
        </p:spPr>
        <p:txBody>
          <a:bodyPr wrap="square" rtlCol="0">
            <a:spAutoFit/>
          </a:bodyPr>
          <a:lstStyle/>
          <a:p>
            <a:pPr lvl="0" algn="just" eaLnBrk="0" fontAlgn="base" hangingPunct="0">
              <a:spcBef>
                <a:spcPct val="0"/>
              </a:spcBef>
              <a:spcAft>
                <a:spcPct val="0"/>
              </a:spcAft>
            </a:pPr>
            <a:endParaRPr lang="en-US" altLang="en-US" sz="1650" dirty="0">
              <a:latin typeface="Times New Roman" panose="02020603050405020304" pitchFamily="18" charset="0"/>
              <a:ea typeface="Arial" panose="020B0604020202020204" pitchFamily="34" charset="0"/>
              <a:cs typeface="Times New Roman" panose="02020603050405020304" pitchFamily="18" charset="0"/>
            </a:endParaRPr>
          </a:p>
          <a:p>
            <a:pPr lvl="0" algn="just" eaLnBrk="0" fontAlgn="base" hangingPunct="0">
              <a:spcBef>
                <a:spcPct val="0"/>
              </a:spcBef>
              <a:spcAft>
                <a:spcPct val="0"/>
              </a:spcAft>
            </a:pP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huống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nguy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hiểm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là</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những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huống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gây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ra</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những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tổ̉n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hại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về</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chất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tinh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thần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cho</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con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xã</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hội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sz="165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Một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số</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huống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nguy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hiểm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thường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gặp</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như</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bão</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lũ</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dông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sét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bắt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cóc</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xâm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hại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đuối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nước</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cháy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nổ</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sz="165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ứng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phó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với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huống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nguy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hiểm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cần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phải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thật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bình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tĩnh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suy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nghĩ</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thật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kĩ</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kiếm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sự</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hỗ</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trợ</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các</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cách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ứng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phó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phù</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hợp</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an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toàn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nhất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Khi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gặp</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huống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nguy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hiểm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khó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đối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đầu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cần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trốn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chạy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kêu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cứu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Sau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cách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lại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dấu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vết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thông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tin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báo</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cho</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thân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công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an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xung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quanh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Một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số</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hợp</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cân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nhắc</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đánh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thật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mạnh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vào</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chỗ</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hiểm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kẻ</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xâu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nếu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bảo</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vệ</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mình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sz="165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Nếu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cảm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thấy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sự</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an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toàn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bản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thân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hay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khác</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bị</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đe</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dọa</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em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có</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thể</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gọi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điện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thoại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a:t>
            </a:r>
          </a:p>
          <a:p>
            <a:pPr algn="just" eaLnBrk="0" fontAlgn="base" hangingPunct="0">
              <a:spcBef>
                <a:spcPct val="0"/>
              </a:spcBef>
              <a:spcAft>
                <a:spcPct val="0"/>
              </a:spcAft>
              <a:buFontTx/>
              <a:buChar char="•"/>
              <a:tabLst>
                <a:tab pos="685800" algn="l"/>
              </a:tabLst>
            </a:pP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Tổ̉ng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đài</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Quốc</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gia</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bảo</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vệ</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trẻ</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em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111</a:t>
            </a:r>
            <a:endParaRPr lang="en-US" altLang="en-US" sz="165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Tx/>
              <a:buChar char="•"/>
              <a:tabLst>
                <a:tab pos="685800" algn="l"/>
              </a:tabLst>
            </a:pP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Yêu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cầu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trợ</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giúp</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khẩn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cấp</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tìm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kiếm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cứu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nạn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toàn</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quốc</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112</a:t>
            </a:r>
            <a:endParaRPr lang="en-US" altLang="en-US" sz="165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Tx/>
              <a:buChar char="•"/>
              <a:tabLst>
                <a:tab pos="685800" algn="l"/>
              </a:tabLst>
            </a:pP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Cảnh</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sát</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113</a:t>
            </a:r>
            <a:endParaRPr lang="en-US" altLang="en-US" sz="165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Tx/>
              <a:buChar char="•"/>
              <a:tabLst>
                <a:tab pos="685800" algn="l"/>
              </a:tabLst>
            </a:pP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Phòng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cháy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chữa</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cháy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114</a:t>
            </a:r>
            <a:endParaRPr lang="en-US" altLang="en-US" sz="165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Tx/>
              <a:buChar char="•"/>
              <a:tabLst>
                <a:tab pos="685800" algn="l"/>
              </a:tabLst>
            </a:pP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Cứu</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thương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115</a:t>
            </a:r>
            <a:endParaRPr lang="en-US" altLang="en-US" sz="165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Tx/>
              <a:buChar char="•"/>
              <a:tabLst>
                <a:tab pos="685800" algn="l"/>
              </a:tabLst>
            </a:pP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Đường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dây</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nóng</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hỗ</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trợ</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trẻ</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dirty="0" err="1">
                <a:latin typeface="Times New Roman" panose="02020603050405020304" pitchFamily="18" charset="0"/>
                <a:ea typeface="Arial" panose="020B0604020202020204" pitchFamily="34" charset="0"/>
                <a:cs typeface="Times New Roman" panose="02020603050405020304" pitchFamily="18" charset="0"/>
              </a:rPr>
              <a:t>em</a:t>
            </a:r>
            <a:r>
              <a:rPr lang="en-US" altLang="en-US" sz="1650" dirty="0">
                <a:latin typeface="Times New Roman" panose="02020603050405020304" pitchFamily="18" charset="0"/>
                <a:ea typeface="Arial" panose="020B0604020202020204" pitchFamily="34" charset="0"/>
                <a:cs typeface="Times New Roman" panose="02020603050405020304" pitchFamily="18" charset="0"/>
              </a:rPr>
              <a:t>: 18001507</a:t>
            </a:r>
            <a:endParaRPr lang="en-US" altLang="en-US" sz="165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tabLst>
                <a:tab pos="685800" algn="l"/>
              </a:tabLst>
            </a:pP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Hoặc</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báo</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trực</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tiếp</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gọ̣i</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điện</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đến</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thân</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bạn</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bè</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em</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tin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cậy</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50" i="1" dirty="0" err="1">
                <a:latin typeface="Times New Roman" panose="02020603050405020304" pitchFamily="18" charset="0"/>
                <a:ea typeface="Arial" panose="020B0604020202020204" pitchFamily="34" charset="0"/>
                <a:cs typeface="Times New Roman" panose="02020603050405020304" pitchFamily="18" charset="0"/>
              </a:rPr>
              <a:t>nhất</a:t>
            </a:r>
            <a:r>
              <a:rPr lang="en-US" altLang="en-US" sz="1650" i="1"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sz="165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78378" y="48986"/>
            <a:ext cx="561704" cy="56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Rectangle 4"/>
          <p:cNvSpPr/>
          <p:nvPr/>
        </p:nvSpPr>
        <p:spPr>
          <a:xfrm>
            <a:off x="396360" y="923330"/>
            <a:ext cx="8424936" cy="3785652"/>
          </a:xfrm>
          <a:prstGeom prst="rect">
            <a:avLst/>
          </a:prstGeom>
        </p:spPr>
        <p:txBody>
          <a:bodyPr wrap="square">
            <a:spAutoFit/>
          </a:bodyPr>
          <a:lstStyle/>
          <a:p>
            <a:pPr lvl="0" algn="just"/>
            <a:r>
              <a:rPr lang="vi-VN" sz="2400" i="1" dirty="0"/>
              <a:t>- </a:t>
            </a:r>
            <a:r>
              <a:rPr lang="vi-VN" sz="2400" b="1" dirty="0"/>
              <a:t>Tình huống nguy hiểm </a:t>
            </a:r>
            <a:r>
              <a:rPr lang="vi-VN" sz="2400" dirty="0"/>
              <a:t>là những tình huống có thể gây ra những tổn hại về thể chất, tinh thân cho con người và xã hội.</a:t>
            </a:r>
          </a:p>
          <a:p>
            <a:pPr lvl="0" algn="just"/>
            <a:r>
              <a:rPr lang="vi-VN" sz="2400" b="1" dirty="0"/>
              <a:t>- Một số tình huống nguy hiểm thường gặp như: </a:t>
            </a:r>
            <a:r>
              <a:rPr lang="vi-VN" sz="2400" dirty="0"/>
              <a:t>b</a:t>
            </a:r>
            <a:r>
              <a:rPr lang="en-US" sz="2400" dirty="0"/>
              <a:t>ả</a:t>
            </a:r>
            <a:r>
              <a:rPr lang="vi-VN" sz="2400" dirty="0"/>
              <a:t>o, lũ, dông, sét, đuối nước, cháy nổ, bắt cóc, xâm hại,...</a:t>
            </a:r>
          </a:p>
          <a:p>
            <a:pPr lvl="0" algn="just"/>
            <a:r>
              <a:rPr lang="vi-VN" sz="2400" b="1" dirty="0"/>
              <a:t>- Để ứng phó với tình huống nguy hiểm, cần phải </a:t>
            </a:r>
            <a:r>
              <a:rPr lang="vi-VN" sz="2400" dirty="0"/>
              <a:t>thật bình tĩnh, suy nghĩ thật kĩ, tìm kiếm sự hỗ trợ và các cách ứng phó phù hợp, an toàn nhất. Khi gặp tình huống nguy hiểm khó có thể đối đâu, cần trốn chạy, kêu cứu. Sau đó, tìm cách để lại dấu vết, thông tin để báo cho người thân, công an và người xung quanh.</a:t>
            </a:r>
          </a:p>
        </p:txBody>
      </p:sp>
      <p:sp>
        <p:nvSpPr>
          <p:cNvPr id="6" name="Rectangle 5"/>
          <p:cNvSpPr/>
          <p:nvPr/>
        </p:nvSpPr>
        <p:spPr>
          <a:xfrm>
            <a:off x="1464269" y="123155"/>
            <a:ext cx="5833648" cy="830997"/>
          </a:xfrm>
          <a:prstGeom prst="rect">
            <a:avLst/>
          </a:prstGeom>
          <a:noFill/>
        </p:spPr>
        <p:txBody>
          <a:bodyPr wrap="none" lIns="91440" tIns="45720" rIns="91440" bIns="45720">
            <a:spAutoFit/>
          </a:bodyPr>
          <a:lstStyle/>
          <a:p>
            <a:pPr algn="ctr"/>
            <a:r>
              <a:rPr lang="vi-VN"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Nội dung cần ghi nhớ</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397597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174918" y="-39506"/>
            <a:ext cx="6861578" cy="5262979"/>
          </a:xfrm>
          <a:prstGeom prst="rect">
            <a:avLst/>
          </a:prstGeom>
        </p:spPr>
        <p:txBody>
          <a:bodyPr wrap="square">
            <a:spAutoFit/>
          </a:bodyPr>
          <a:lstStyle/>
          <a:p>
            <a:pPr lvl="0" algn="just"/>
            <a:r>
              <a:rPr lang="vi-VN" sz="2800" dirty="0">
                <a:latin typeface="+mj-lt"/>
              </a:rPr>
              <a:t>- Một số trường hợp cân nhắc đánh thật mạnh vào chỗ hiểm của kẻ xấu nếu có thể để bảo vệ mình.</a:t>
            </a:r>
          </a:p>
          <a:p>
            <a:pPr lvl="0" algn="just"/>
            <a:r>
              <a:rPr lang="vi-VN" sz="2800" dirty="0">
                <a:latin typeface="+mj-lt"/>
              </a:rPr>
              <a:t>- Nếu cảm thấy sự an toàn của bản thân hay của người khác bị đe dọa, em có thể gọi điện thoại: </a:t>
            </a:r>
          </a:p>
          <a:p>
            <a:pPr lvl="0" algn="just"/>
            <a:r>
              <a:rPr lang="vi-VN" sz="2800" dirty="0">
                <a:latin typeface="+mj-lt"/>
              </a:rPr>
              <a:t> </a:t>
            </a:r>
            <a:r>
              <a:rPr lang="vi-VN" sz="2800" b="1" dirty="0">
                <a:latin typeface="+mj-lt"/>
              </a:rPr>
              <a:t>* Tổng đài Quốc gia bảo vệ trẻ em:111</a:t>
            </a:r>
            <a:endParaRPr lang="vi-VN" sz="2400" b="1" dirty="0">
              <a:latin typeface="+mj-lt"/>
            </a:endParaRPr>
          </a:p>
          <a:p>
            <a:pPr lvl="0" algn="just"/>
            <a:r>
              <a:rPr lang="vi-VN" sz="2800" b="1" dirty="0">
                <a:latin typeface="+mj-lt"/>
              </a:rPr>
              <a:t> * Cảnh sát: 113;</a:t>
            </a:r>
          </a:p>
          <a:p>
            <a:pPr lvl="0" algn="just"/>
            <a:r>
              <a:rPr lang="vi-VN" sz="2800" b="1" dirty="0">
                <a:latin typeface="+mj-lt"/>
              </a:rPr>
              <a:t> * Phòng cháy chữa cháy: 114; </a:t>
            </a:r>
          </a:p>
          <a:p>
            <a:pPr lvl="0" algn="just"/>
            <a:r>
              <a:rPr lang="vi-VN" sz="2800" b="1" dirty="0">
                <a:latin typeface="+mj-lt"/>
              </a:rPr>
              <a:t> * Cứu thương: 115</a:t>
            </a:r>
          </a:p>
          <a:p>
            <a:pPr lvl="0" algn="just"/>
            <a:r>
              <a:rPr lang="vi-VN" sz="2800" b="1" dirty="0">
                <a:latin typeface="+mj-lt"/>
              </a:rPr>
              <a:t> * Hoặc báo trực tiếp, gọi điện đến người thân, bạn bè em tin cậy nhất.</a:t>
            </a:r>
          </a:p>
        </p:txBody>
      </p:sp>
      <p:sp>
        <p:nvSpPr>
          <p:cNvPr id="7" name="Rectangle 6"/>
          <p:cNvSpPr/>
          <p:nvPr/>
        </p:nvSpPr>
        <p:spPr>
          <a:xfrm>
            <a:off x="107503" y="1648420"/>
            <a:ext cx="1723550" cy="1015663"/>
          </a:xfrm>
          <a:prstGeom prst="rect">
            <a:avLst/>
          </a:prstGeom>
          <a:noFill/>
        </p:spPr>
        <p:txBody>
          <a:bodyPr wrap="none" lIns="91440" tIns="45720" rIns="91440" bIns="45720">
            <a:spAutoFit/>
          </a:bodyPr>
          <a:lstStyle/>
          <a:p>
            <a:pPr algn="ctr"/>
            <a:r>
              <a:rPr lang="vi-VN"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Note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558528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274167201"/>
              </p:ext>
            </p:extLst>
          </p:nvPr>
        </p:nvGraphicFramePr>
        <p:xfrm>
          <a:off x="76592" y="0"/>
          <a:ext cx="8928992" cy="50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341288" y="33950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a:p>
            <a:pPr algn="ctr"/>
            <a:endParaRPr lang="vi-VN" dirty="0"/>
          </a:p>
        </p:txBody>
      </p:sp>
      <p:cxnSp>
        <p:nvCxnSpPr>
          <p:cNvPr id="18" name="Straight Connector 17"/>
          <p:cNvCxnSpPr/>
          <p:nvPr/>
        </p:nvCxnSpPr>
        <p:spPr>
          <a:xfrm flipV="1">
            <a:off x="6084168" y="823010"/>
            <a:ext cx="0" cy="1368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4168" y="823010"/>
            <a:ext cx="257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48565" y="96595"/>
            <a:ext cx="4384534" cy="707886"/>
          </a:xfrm>
          <a:prstGeom prst="rect">
            <a:avLst/>
          </a:prstGeom>
          <a:noFill/>
        </p:spPr>
        <p:txBody>
          <a:bodyPr wrap="none" lIns="91440" tIns="45720" rIns="91440" bIns="45720">
            <a:spAutoFit/>
          </a:bodyPr>
          <a:lstStyle/>
          <a:p>
            <a:pPr algn="ctr"/>
            <a:r>
              <a:rPr lang="vi-VN"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Hệ thống kiến thức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26" name="Rectangle 25"/>
          <p:cNvSpPr/>
          <p:nvPr/>
        </p:nvSpPr>
        <p:spPr>
          <a:xfrm>
            <a:off x="5663643" y="2643758"/>
            <a:ext cx="492443" cy="2089675"/>
          </a:xfrm>
          <a:prstGeom prst="rect">
            <a:avLst/>
          </a:prstGeom>
          <a:noFill/>
        </p:spPr>
        <p:txBody>
          <a:bodyPr vert="vert270" wrap="none" lIns="91440" tIns="45720" rIns="91440" bIns="45720">
            <a:spAutoFit/>
          </a:bodyPr>
          <a:lstStyle/>
          <a:p>
            <a:pPr algn="ctr"/>
            <a:r>
              <a:rPr lang="vi-VN" sz="2000" b="1" cap="none" spc="0" dirty="0">
                <a:ln w="10541" cmpd="sng">
                  <a:solidFill>
                    <a:schemeClr val="accent1">
                      <a:shade val="88000"/>
                      <a:satMod val="110000"/>
                    </a:schemeClr>
                  </a:solidFill>
                  <a:prstDash val="solid"/>
                </a:ln>
                <a:solidFill>
                  <a:srgbClr val="7030A0"/>
                </a:solidFill>
                <a:effectLst/>
                <a:latin typeface="+mj-lt"/>
              </a:rPr>
              <a:t>Qui trình ứng phó</a:t>
            </a:r>
            <a:endParaRPr lang="en-US" sz="2000" b="1" cap="none" spc="0" dirty="0">
              <a:ln w="10541" cmpd="sng">
                <a:solidFill>
                  <a:schemeClr val="accent1">
                    <a:shade val="88000"/>
                    <a:satMod val="110000"/>
                  </a:schemeClr>
                </a:solidFill>
                <a:prstDash val="solid"/>
              </a:ln>
              <a:solidFill>
                <a:srgbClr val="7030A0"/>
              </a:solidFill>
              <a:effectLst/>
              <a:latin typeface="+mj-lt"/>
            </a:endParaRPr>
          </a:p>
        </p:txBody>
      </p:sp>
      <p:sp>
        <p:nvSpPr>
          <p:cNvPr id="28" name="Explosion 2 27"/>
          <p:cNvSpPr/>
          <p:nvPr/>
        </p:nvSpPr>
        <p:spPr>
          <a:xfrm rot="739963">
            <a:off x="2424300" y="2963824"/>
            <a:ext cx="3233065" cy="2184671"/>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2933816" y="3594494"/>
            <a:ext cx="2108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a:ln w="11430"/>
                <a:effectLst>
                  <a:outerShdw blurRad="50800" dist="39000" dir="5460000" algn="tl">
                    <a:srgbClr val="000000">
                      <a:alpha val="38000"/>
                    </a:srgbClr>
                  </a:outerShdw>
                </a:effectLst>
                <a:latin typeface="+mj-lt"/>
              </a:rPr>
              <a:t>NBLC</a:t>
            </a:r>
            <a:endParaRPr lang="en-US" sz="5400" b="1" cap="none" spc="0" dirty="0">
              <a:ln w="11430"/>
              <a:effectLst>
                <a:outerShdw blurRad="50800" dist="39000" dir="5460000" algn="tl">
                  <a:srgbClr val="000000">
                    <a:alpha val="38000"/>
                  </a:srgbClr>
                </a:outerShdw>
              </a:effectLst>
              <a:latin typeface="+mj-lt"/>
            </a:endParaRPr>
          </a:p>
        </p:txBody>
      </p:sp>
      <p:sp>
        <p:nvSpPr>
          <p:cNvPr id="3" name="TextBox 2"/>
          <p:cNvSpPr txBox="1"/>
          <p:nvPr/>
        </p:nvSpPr>
        <p:spPr>
          <a:xfrm>
            <a:off x="116918" y="1905094"/>
            <a:ext cx="2816897" cy="738664"/>
          </a:xfrm>
          <a:prstGeom prst="rect">
            <a:avLst/>
          </a:prstGeom>
          <a:noFill/>
        </p:spPr>
        <p:txBody>
          <a:bodyPr wrap="square" rtlCol="0">
            <a:spAutoFit/>
          </a:bodyPr>
          <a:lstStyle/>
          <a:p>
            <a:r>
              <a:rPr lang="vi-VN" sz="2100" b="1" dirty="0">
                <a:latin typeface="+mj-lt"/>
              </a:rPr>
              <a:t>Tình huống nguy hiểm</a:t>
            </a:r>
            <a:r>
              <a:rPr lang="vi-VN" sz="2100" dirty="0">
                <a:latin typeface="+mj-lt"/>
              </a:rPr>
              <a:t>:</a:t>
            </a:r>
          </a:p>
        </p:txBody>
      </p:sp>
      <p:sp>
        <p:nvSpPr>
          <p:cNvPr id="12" name="TextBox 11"/>
          <p:cNvSpPr txBox="1"/>
          <p:nvPr/>
        </p:nvSpPr>
        <p:spPr>
          <a:xfrm>
            <a:off x="3096497" y="802462"/>
            <a:ext cx="2866315" cy="1708160"/>
          </a:xfrm>
          <a:prstGeom prst="rect">
            <a:avLst/>
          </a:prstGeom>
          <a:noFill/>
        </p:spPr>
        <p:txBody>
          <a:bodyPr wrap="square" rtlCol="0">
            <a:spAutoFit/>
          </a:bodyPr>
          <a:lstStyle/>
          <a:p>
            <a:pPr algn="ctr"/>
            <a:r>
              <a:rPr lang="vi-VN" sz="2100" b="1" dirty="0">
                <a:latin typeface="+mj-lt"/>
              </a:rPr>
              <a:t>Ví dụ:</a:t>
            </a:r>
          </a:p>
          <a:p>
            <a:pPr algn="ctr"/>
            <a:r>
              <a:rPr lang="vi-VN" sz="2100" b="1" dirty="0">
                <a:latin typeface="+mj-lt"/>
              </a:rPr>
              <a:t> </a:t>
            </a:r>
            <a:r>
              <a:rPr lang="vi-VN" sz="2100" dirty="0">
                <a:latin typeface="+mj-lt"/>
              </a:rPr>
              <a:t>Đuối nước, hỏa hoạn, tai nạn, hóc xương, dị ứng thuốc, bị bắt cóc, bị xâm hại tình dục…</a:t>
            </a:r>
          </a:p>
        </p:txBody>
      </p:sp>
      <p:sp>
        <p:nvSpPr>
          <p:cNvPr id="5" name="TextBox 4"/>
          <p:cNvSpPr txBox="1"/>
          <p:nvPr/>
        </p:nvSpPr>
        <p:spPr>
          <a:xfrm>
            <a:off x="6407606" y="339502"/>
            <a:ext cx="2736394" cy="1107996"/>
          </a:xfrm>
          <a:prstGeom prst="rect">
            <a:avLst/>
          </a:prstGeom>
          <a:noFill/>
        </p:spPr>
        <p:txBody>
          <a:bodyPr wrap="square" rtlCol="0">
            <a:spAutoFit/>
          </a:bodyPr>
          <a:lstStyle/>
          <a:p>
            <a:r>
              <a:rPr lang="vi-VN" sz="2400" dirty="0">
                <a:solidFill>
                  <a:schemeClr val="bg1"/>
                </a:solidFill>
                <a:latin typeface="+mj-lt"/>
              </a:rPr>
              <a:t>1. </a:t>
            </a:r>
            <a:r>
              <a:rPr lang="vi-VN" sz="2400" b="1" dirty="0">
                <a:latin typeface="+mj-lt"/>
              </a:rPr>
              <a:t>N</a:t>
            </a:r>
            <a:r>
              <a:rPr lang="vi-VN" sz="2400" dirty="0">
                <a:solidFill>
                  <a:schemeClr val="bg1"/>
                </a:solidFill>
                <a:latin typeface="+mj-lt"/>
              </a:rPr>
              <a:t>hận diện tình huống nguy hiểm.</a:t>
            </a:r>
          </a:p>
          <a:p>
            <a:endParaRPr lang="vi-VN" dirty="0"/>
          </a:p>
        </p:txBody>
      </p:sp>
      <p:sp>
        <p:nvSpPr>
          <p:cNvPr id="17" name="TextBox 16"/>
          <p:cNvSpPr txBox="1"/>
          <p:nvPr/>
        </p:nvSpPr>
        <p:spPr>
          <a:xfrm>
            <a:off x="6407606" y="1675850"/>
            <a:ext cx="2736394" cy="830997"/>
          </a:xfrm>
          <a:prstGeom prst="rect">
            <a:avLst/>
          </a:prstGeom>
          <a:noFill/>
        </p:spPr>
        <p:txBody>
          <a:bodyPr wrap="square" rtlCol="0">
            <a:spAutoFit/>
          </a:bodyPr>
          <a:lstStyle/>
          <a:p>
            <a:r>
              <a:rPr lang="vi-VN" sz="2400" dirty="0">
                <a:solidFill>
                  <a:schemeClr val="bg1"/>
                </a:solidFill>
                <a:latin typeface="+mj-lt"/>
              </a:rPr>
              <a:t>2. </a:t>
            </a:r>
            <a:r>
              <a:rPr lang="vi-VN" sz="2400" b="1" dirty="0">
                <a:latin typeface="+mj-lt"/>
              </a:rPr>
              <a:t>B</a:t>
            </a:r>
            <a:r>
              <a:rPr lang="vi-VN" sz="2400" dirty="0">
                <a:solidFill>
                  <a:schemeClr val="bg1"/>
                </a:solidFill>
                <a:latin typeface="+mj-lt"/>
              </a:rPr>
              <a:t>ình tĩnh suy nghĩ.</a:t>
            </a:r>
          </a:p>
        </p:txBody>
      </p:sp>
      <p:sp>
        <p:nvSpPr>
          <p:cNvPr id="20" name="TextBox 19"/>
          <p:cNvSpPr txBox="1"/>
          <p:nvPr/>
        </p:nvSpPr>
        <p:spPr>
          <a:xfrm>
            <a:off x="6407606" y="2910482"/>
            <a:ext cx="2736394" cy="830997"/>
          </a:xfrm>
          <a:prstGeom prst="rect">
            <a:avLst/>
          </a:prstGeom>
          <a:noFill/>
        </p:spPr>
        <p:txBody>
          <a:bodyPr wrap="square" rtlCol="0">
            <a:spAutoFit/>
          </a:bodyPr>
          <a:lstStyle/>
          <a:p>
            <a:r>
              <a:rPr lang="vi-VN" sz="2400" dirty="0">
                <a:solidFill>
                  <a:schemeClr val="bg1"/>
                </a:solidFill>
                <a:latin typeface="+mj-lt"/>
              </a:rPr>
              <a:t>3. </a:t>
            </a:r>
            <a:r>
              <a:rPr lang="vi-VN" sz="2400" b="1" dirty="0">
                <a:latin typeface="+mj-lt"/>
              </a:rPr>
              <a:t>L</a:t>
            </a:r>
            <a:r>
              <a:rPr lang="vi-VN" sz="2400" dirty="0">
                <a:solidFill>
                  <a:schemeClr val="bg1"/>
                </a:solidFill>
                <a:latin typeface="+mj-lt"/>
              </a:rPr>
              <a:t>iệt kê các cách ứng phó.</a:t>
            </a:r>
          </a:p>
        </p:txBody>
      </p:sp>
      <p:sp>
        <p:nvSpPr>
          <p:cNvPr id="21" name="TextBox 20"/>
          <p:cNvSpPr txBox="1"/>
          <p:nvPr/>
        </p:nvSpPr>
        <p:spPr>
          <a:xfrm>
            <a:off x="6305239" y="4155926"/>
            <a:ext cx="2736394" cy="830997"/>
          </a:xfrm>
          <a:prstGeom prst="rect">
            <a:avLst/>
          </a:prstGeom>
          <a:noFill/>
        </p:spPr>
        <p:txBody>
          <a:bodyPr wrap="square" rtlCol="0">
            <a:spAutoFit/>
          </a:bodyPr>
          <a:lstStyle/>
          <a:p>
            <a:r>
              <a:rPr lang="vi-VN" sz="2400" dirty="0">
                <a:solidFill>
                  <a:schemeClr val="bg1"/>
                </a:solidFill>
                <a:latin typeface="+mj-lt"/>
              </a:rPr>
              <a:t>4. </a:t>
            </a:r>
            <a:r>
              <a:rPr lang="vi-VN" sz="2400" b="1" dirty="0">
                <a:latin typeface="+mj-lt"/>
              </a:rPr>
              <a:t>C</a:t>
            </a:r>
            <a:r>
              <a:rPr lang="vi-VN" sz="2400" dirty="0">
                <a:solidFill>
                  <a:schemeClr val="bg1"/>
                </a:solidFill>
                <a:latin typeface="+mj-lt"/>
              </a:rPr>
              <a:t>họn phương án ứng phó hiệu quả.</a:t>
            </a:r>
          </a:p>
        </p:txBody>
      </p:sp>
      <p:sp>
        <p:nvSpPr>
          <p:cNvPr id="23" name="TextBox 22"/>
          <p:cNvSpPr txBox="1"/>
          <p:nvPr/>
        </p:nvSpPr>
        <p:spPr>
          <a:xfrm>
            <a:off x="40734" y="2227724"/>
            <a:ext cx="2816897" cy="1061829"/>
          </a:xfrm>
          <a:prstGeom prst="rect">
            <a:avLst/>
          </a:prstGeom>
          <a:noFill/>
        </p:spPr>
        <p:txBody>
          <a:bodyPr wrap="square" rtlCol="0">
            <a:spAutoFit/>
          </a:bodyPr>
          <a:lstStyle/>
          <a:p>
            <a:r>
              <a:rPr lang="vi-VN" sz="2100" dirty="0">
                <a:latin typeface="+mj-lt"/>
              </a:rPr>
              <a:t>           Tình huống gây ra tổn thất tinh thần, thể chất cho cá nhân, xã hội</a:t>
            </a:r>
          </a:p>
        </p:txBody>
      </p:sp>
    </p:spTree>
    <p:extLst>
      <p:ext uri="{BB962C8B-B14F-4D97-AF65-F5344CB8AC3E}">
        <p14:creationId xmlns:p14="http://schemas.microsoft.com/office/powerpoint/2010/main" val="1523205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anim calcmode="lin" valueType="num">
                                      <p:cBhvr>
                                        <p:cTn id="50" dur="2000" fill="hold"/>
                                        <p:tgtEl>
                                          <p:spTgt spid="28"/>
                                        </p:tgtEl>
                                        <p:attrNameLst>
                                          <p:attrName>ppt_w</p:attrName>
                                        </p:attrNameLst>
                                      </p:cBhvr>
                                      <p:tavLst>
                                        <p:tav tm="0" fmla="#ppt_w*sin(2.5*pi*$)">
                                          <p:val>
                                            <p:fltVal val="0"/>
                                          </p:val>
                                        </p:tav>
                                        <p:tav tm="100000">
                                          <p:val>
                                            <p:fltVal val="1"/>
                                          </p:val>
                                        </p:tav>
                                      </p:tavLst>
                                    </p:anim>
                                    <p:anim calcmode="lin" valueType="num">
                                      <p:cBhvr>
                                        <p:cTn id="51" dur="2000" fill="hold"/>
                                        <p:tgtEl>
                                          <p:spTgt spid="2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12" grpId="0"/>
      <p:bldP spid="5" grpId="0"/>
      <p:bldP spid="17" grpId="0"/>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84576"/>
          </a:xfrm>
        </p:spPr>
      </p:pic>
      <p:sp>
        <p:nvSpPr>
          <p:cNvPr id="7" name="Rectangle 6"/>
          <p:cNvSpPr/>
          <p:nvPr/>
        </p:nvSpPr>
        <p:spPr>
          <a:xfrm>
            <a:off x="969097" y="627534"/>
            <a:ext cx="7205819" cy="1754326"/>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chemeClr val="bg1"/>
                </a:solidFill>
                <a:effectLst/>
                <a:latin typeface="+mj-lt"/>
                <a:hlinkClick r:id="rId3" action="ppaction://hlinkfile"/>
              </a:rPr>
              <a:t>Video những điều HS cần làm</a:t>
            </a:r>
          </a:p>
          <a:p>
            <a:pPr algn="ctr"/>
            <a:r>
              <a:rPr lang="vi-VN" sz="3600" b="1" dirty="0">
                <a:ln w="10541" cmpd="sng">
                  <a:solidFill>
                    <a:schemeClr val="accent1">
                      <a:shade val="88000"/>
                      <a:satMod val="110000"/>
                    </a:schemeClr>
                  </a:solidFill>
                  <a:prstDash val="solid"/>
                </a:ln>
                <a:solidFill>
                  <a:schemeClr val="bg1"/>
                </a:solidFill>
                <a:latin typeface="+mj-lt"/>
                <a:hlinkClick r:id="rId3" action="ppaction://hlinkfile"/>
              </a:rPr>
              <a:t>Để bảo vệ bản thân và bạn bè trước</a:t>
            </a:r>
          </a:p>
          <a:p>
            <a:pPr algn="ctr"/>
            <a:r>
              <a:rPr lang="vi-VN" sz="3600" b="1" cap="none" spc="0" dirty="0">
                <a:ln w="10541" cmpd="sng">
                  <a:solidFill>
                    <a:schemeClr val="accent1">
                      <a:shade val="88000"/>
                      <a:satMod val="110000"/>
                    </a:schemeClr>
                  </a:solidFill>
                  <a:prstDash val="solid"/>
                </a:ln>
                <a:solidFill>
                  <a:schemeClr val="bg1"/>
                </a:solidFill>
                <a:effectLst/>
                <a:latin typeface="+mj-lt"/>
                <a:hlinkClick r:id="rId3" action="ppaction://hlinkfile"/>
              </a:rPr>
              <a:t>dịch bệnh Covid tại trường</a:t>
            </a:r>
            <a:endParaRPr lang="en-US" sz="3600" b="1" cap="none" spc="0" dirty="0">
              <a:ln w="10541" cmpd="sng">
                <a:solidFill>
                  <a:schemeClr val="accent1">
                    <a:shade val="88000"/>
                    <a:satMod val="110000"/>
                  </a:schemeClr>
                </a:solidFill>
                <a:prstDash val="solid"/>
              </a:ln>
              <a:solidFill>
                <a:schemeClr val="bg1"/>
              </a:solidFill>
              <a:effectLst/>
              <a:latin typeface="+mj-lt"/>
            </a:endParaRPr>
          </a:p>
        </p:txBody>
      </p:sp>
    </p:spTree>
    <p:extLst>
      <p:ext uri="{BB962C8B-B14F-4D97-AF65-F5344CB8AC3E}">
        <p14:creationId xmlns:p14="http://schemas.microsoft.com/office/powerpoint/2010/main" val="3442415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 y="0"/>
            <a:ext cx="9207500" cy="5192443"/>
          </a:xfrm>
        </p:spPr>
      </p:pic>
      <p:sp>
        <p:nvSpPr>
          <p:cNvPr id="7" name="Rectangle 6"/>
          <p:cNvSpPr/>
          <p:nvPr/>
        </p:nvSpPr>
        <p:spPr>
          <a:xfrm>
            <a:off x="3105250" y="-88583"/>
            <a:ext cx="2973891" cy="923330"/>
          </a:xfrm>
          <a:prstGeom prst="rect">
            <a:avLst/>
          </a:prstGeom>
          <a:noFill/>
        </p:spPr>
        <p:txBody>
          <a:bodyPr wrap="none" lIns="91440" tIns="45720" rIns="91440" bIns="45720">
            <a:spAutoFit/>
          </a:bodyPr>
          <a:lstStyle/>
          <a:p>
            <a:pPr algn="ctr"/>
            <a:r>
              <a:rPr lang="vi-VN"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Luyện tập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75846" y="699542"/>
            <a:ext cx="2664296" cy="2246769"/>
          </a:xfrm>
          <a:prstGeom prst="rect">
            <a:avLst/>
          </a:prstGeom>
          <a:noFill/>
          <a:ln w="12700">
            <a:solidFill>
              <a:schemeClr val="tx1"/>
            </a:solidFill>
          </a:ln>
        </p:spPr>
        <p:txBody>
          <a:bodyPr wrap="square" lIns="91440" tIns="45720" rIns="91440" bIns="45720">
            <a:spAutoFit/>
          </a:bodyPr>
          <a:lstStyle/>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tập 1: </a:t>
            </a:r>
          </a:p>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Thực hành </a:t>
            </a:r>
          </a:p>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trải nghiệm</a:t>
            </a:r>
          </a:p>
          <a:p>
            <a:pPr algn="ctr"/>
            <a:r>
              <a:rPr lang="vi-V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Tình huống giả định (7 phút)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TextBox 8"/>
          <p:cNvSpPr txBox="1"/>
          <p:nvPr/>
        </p:nvSpPr>
        <p:spPr>
          <a:xfrm>
            <a:off x="3041607" y="999548"/>
            <a:ext cx="6016058" cy="954107"/>
          </a:xfrm>
          <a:prstGeom prst="rect">
            <a:avLst/>
          </a:prstGeom>
          <a:noFill/>
          <a:ln w="9525">
            <a:solidFill>
              <a:schemeClr val="tx1"/>
            </a:solidFill>
          </a:ln>
        </p:spPr>
        <p:txBody>
          <a:bodyPr wrap="square" rtlCol="0">
            <a:spAutoFit/>
          </a:bodyPr>
          <a:lstStyle/>
          <a:p>
            <a:r>
              <a:rPr lang="vi-VN" sz="2800" b="1" dirty="0">
                <a:latin typeface="+mj-lt"/>
              </a:rPr>
              <a:t>Vòng 1</a:t>
            </a:r>
            <a:r>
              <a:rPr lang="vi-VN" sz="2800" dirty="0">
                <a:latin typeface="+mj-lt"/>
              </a:rPr>
              <a:t>: Thảo luận nhóm nghiên cứu tình huống và đề xuất cách xử lý </a:t>
            </a:r>
            <a:r>
              <a:rPr lang="vi-VN" sz="2400" b="1" dirty="0">
                <a:latin typeface="+mj-lt"/>
              </a:rPr>
              <a:t>(2 phút)</a:t>
            </a:r>
            <a:endParaRPr lang="vi-VN" sz="2800" b="1" dirty="0">
              <a:latin typeface="+mj-lt"/>
            </a:endParaRPr>
          </a:p>
        </p:txBody>
      </p:sp>
      <p:sp>
        <p:nvSpPr>
          <p:cNvPr id="10" name="TextBox 9"/>
          <p:cNvSpPr txBox="1"/>
          <p:nvPr/>
        </p:nvSpPr>
        <p:spPr>
          <a:xfrm>
            <a:off x="3049582" y="2211710"/>
            <a:ext cx="6008083" cy="954107"/>
          </a:xfrm>
          <a:prstGeom prst="rect">
            <a:avLst/>
          </a:prstGeom>
          <a:noFill/>
          <a:ln w="9525">
            <a:solidFill>
              <a:schemeClr val="tx1"/>
            </a:solidFill>
          </a:ln>
        </p:spPr>
        <p:txBody>
          <a:bodyPr wrap="square" rtlCol="0">
            <a:spAutoFit/>
          </a:bodyPr>
          <a:lstStyle/>
          <a:p>
            <a:r>
              <a:rPr lang="vi-VN" sz="2800" b="1" dirty="0">
                <a:latin typeface="+mj-lt"/>
              </a:rPr>
              <a:t>Vòng 2</a:t>
            </a:r>
            <a:r>
              <a:rPr lang="vi-VN" sz="2800" dirty="0">
                <a:latin typeface="+mj-lt"/>
              </a:rPr>
              <a:t>: Thực hành trải nghiệm đưa ra những cách thức xử lý có minh họa </a:t>
            </a:r>
            <a:r>
              <a:rPr lang="vi-VN" sz="2800" b="1" dirty="0">
                <a:latin typeface="+mj-lt"/>
              </a:rPr>
              <a:t>(5p)</a:t>
            </a:r>
          </a:p>
        </p:txBody>
      </p:sp>
      <p:sp>
        <p:nvSpPr>
          <p:cNvPr id="15" name="TextBox 14"/>
          <p:cNvSpPr txBox="1"/>
          <p:nvPr/>
        </p:nvSpPr>
        <p:spPr>
          <a:xfrm>
            <a:off x="107504" y="3075806"/>
            <a:ext cx="2664296" cy="1692771"/>
          </a:xfrm>
          <a:prstGeom prst="rect">
            <a:avLst/>
          </a:prstGeom>
          <a:noFill/>
          <a:ln w="19050">
            <a:solidFill>
              <a:srgbClr val="66FF33"/>
            </a:solidFill>
          </a:ln>
        </p:spPr>
        <p:txBody>
          <a:bodyPr wrap="square" rtlCol="0">
            <a:spAutoFit/>
          </a:bodyPr>
          <a:lstStyle/>
          <a:p>
            <a:pPr algn="ctr"/>
            <a:r>
              <a:rPr lang="vi-VN" sz="2600" b="1" dirty="0">
                <a:latin typeface="+mj-lt"/>
              </a:rPr>
              <a:t>2 Nhóm một tình huống.</a:t>
            </a:r>
          </a:p>
          <a:p>
            <a:pPr algn="ctr"/>
            <a:r>
              <a:rPr lang="vi-VN" sz="2600" b="1" dirty="0">
                <a:latin typeface="+mj-lt"/>
              </a:rPr>
              <a:t>Hình thức bốc thăm</a:t>
            </a:r>
          </a:p>
        </p:txBody>
      </p:sp>
    </p:spTree>
    <p:extLst>
      <p:ext uri="{BB962C8B-B14F-4D97-AF65-F5344CB8AC3E}">
        <p14:creationId xmlns:p14="http://schemas.microsoft.com/office/powerpoint/2010/main" val="42629828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275606"/>
            <a:ext cx="3888432" cy="2912571"/>
          </a:xfrm>
          <a:prstGeom prst="rect">
            <a:avLst/>
          </a:prstGeom>
        </p:spPr>
      </p:pic>
      <p:sp>
        <p:nvSpPr>
          <p:cNvPr id="5" name="Rectangle 4"/>
          <p:cNvSpPr/>
          <p:nvPr/>
        </p:nvSpPr>
        <p:spPr>
          <a:xfrm>
            <a:off x="488625" y="1492757"/>
            <a:ext cx="2938625" cy="769441"/>
          </a:xfrm>
          <a:prstGeom prst="rect">
            <a:avLst/>
          </a:prstGeom>
          <a:noFill/>
        </p:spPr>
        <p:txBody>
          <a:bodyPr wrap="none" lIns="91440" tIns="45720" rIns="91440" bIns="45720">
            <a:spAutoFit/>
          </a:bodyPr>
          <a:lstStyle/>
          <a:p>
            <a:pPr algn="ctr"/>
            <a:r>
              <a:rPr lang="vi-VN"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Thư đe dọa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6" name="Quad Arrow 5"/>
          <p:cNvSpPr/>
          <p:nvPr/>
        </p:nvSpPr>
        <p:spPr>
          <a:xfrm rot="1274733">
            <a:off x="1189138" y="2214476"/>
            <a:ext cx="1869176" cy="123938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911313" y="123478"/>
            <a:ext cx="7503977"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Cách xử lý khi nhận được thư đe dọa</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4283968" y="987574"/>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mj-lt"/>
              </a:rPr>
              <a:t>Báo ngay với người lớn ( nếu ở nhà), thầy cô (nếu ở trường).</a:t>
            </a:r>
          </a:p>
        </p:txBody>
      </p:sp>
      <p:sp>
        <p:nvSpPr>
          <p:cNvPr id="9" name="Right Arrow 8"/>
          <p:cNvSpPr/>
          <p:nvPr/>
        </p:nvSpPr>
        <p:spPr>
          <a:xfrm>
            <a:off x="4283968" y="2806022"/>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Báo, cung cấp thông tin  và nộp thư cho công an.</a:t>
            </a:r>
          </a:p>
        </p:txBody>
      </p:sp>
      <p:sp>
        <p:nvSpPr>
          <p:cNvPr id="10" name="Rectangle 9"/>
          <p:cNvSpPr/>
          <p:nvPr/>
        </p:nvSpPr>
        <p:spPr>
          <a:xfrm>
            <a:off x="559002" y="4299941"/>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16096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5390" y="123478"/>
            <a:ext cx="6995826"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Cách xử lý khi bị người lạ theo dõi</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3347864" y="864196"/>
            <a:ext cx="5796136" cy="165618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mj-lt"/>
              </a:rPr>
              <a:t>Quan sát xung quanh, gọi điện thoại cho người thân báo địa điểm, giữ máy.</a:t>
            </a:r>
          </a:p>
        </p:txBody>
      </p:sp>
      <p:sp>
        <p:nvSpPr>
          <p:cNvPr id="9" name="Right Arrow 8"/>
          <p:cNvSpPr/>
          <p:nvPr/>
        </p:nvSpPr>
        <p:spPr>
          <a:xfrm>
            <a:off x="3347864" y="2571750"/>
            <a:ext cx="5796136"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Tìm người giúp đỡ </a:t>
            </a:r>
            <a:r>
              <a:rPr lang="vi-VN" sz="2400" dirty="0">
                <a:solidFill>
                  <a:schemeClr val="tx1"/>
                </a:solidFill>
                <a:latin typeface="+mj-lt"/>
              </a:rPr>
              <a:t>(rẽ sang đoạn đường đông người hoặc vào hàng quán có người)</a:t>
            </a: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1" name="TextBox 10"/>
          <p:cNvSpPr txBox="1"/>
          <p:nvPr/>
        </p:nvSpPr>
        <p:spPr>
          <a:xfrm>
            <a:off x="179512" y="1059582"/>
            <a:ext cx="2942002" cy="461665"/>
          </a:xfrm>
          <a:prstGeom prst="rect">
            <a:avLst/>
          </a:prstGeom>
          <a:noFill/>
        </p:spPr>
        <p:txBody>
          <a:bodyPr wrap="square" rtlCol="0">
            <a:spAutoFit/>
          </a:bodyPr>
          <a:lstStyle/>
          <a:p>
            <a:r>
              <a:rPr lang="vi-VN" sz="2400" b="1" dirty="0">
                <a:latin typeface="+mj-lt"/>
              </a:rPr>
              <a:t>Bị người lạ theo dõi</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 y="1624322"/>
            <a:ext cx="2929035" cy="2459596"/>
          </a:xfrm>
          <a:prstGeom prst="rect">
            <a:avLst/>
          </a:prstGeom>
        </p:spPr>
      </p:pic>
      <p:sp>
        <p:nvSpPr>
          <p:cNvPr id="13" name="Rectangle 12"/>
          <p:cNvSpPr/>
          <p:nvPr/>
        </p:nvSpPr>
        <p:spPr>
          <a:xfrm>
            <a:off x="4211960" y="4283277"/>
            <a:ext cx="4494308"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687050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760" y="123477"/>
            <a:ext cx="8260531" cy="523220"/>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rPr>
              <a:t>Cách xử lý khi cảm thấy nguy hiểm trong thang máy</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Rectangle 12"/>
          <p:cNvSpPr/>
          <p:nvPr/>
        </p:nvSpPr>
        <p:spPr>
          <a:xfrm>
            <a:off x="4211960" y="4355195"/>
            <a:ext cx="4494308"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95536" y="1439553"/>
            <a:ext cx="2524015" cy="2843724"/>
          </a:xfrm>
          <a:prstGeom prst="rect">
            <a:avLst/>
          </a:prstGeom>
        </p:spPr>
      </p:pic>
      <p:sp>
        <p:nvSpPr>
          <p:cNvPr id="4" name="TextBox 3"/>
          <p:cNvSpPr txBox="1"/>
          <p:nvPr/>
        </p:nvSpPr>
        <p:spPr>
          <a:xfrm>
            <a:off x="3244379" y="874470"/>
            <a:ext cx="5648100" cy="1200329"/>
          </a:xfrm>
          <a:prstGeom prst="rect">
            <a:avLst/>
          </a:prstGeom>
          <a:noFill/>
          <a:ln w="9525">
            <a:solidFill>
              <a:schemeClr val="tx1"/>
            </a:solidFill>
          </a:ln>
        </p:spPr>
        <p:txBody>
          <a:bodyPr wrap="square" rtlCol="0">
            <a:spAutoFit/>
          </a:bodyPr>
          <a:lstStyle/>
          <a:p>
            <a:r>
              <a:rPr lang="vi-VN" sz="2400" dirty="0">
                <a:latin typeface="+mj-lt"/>
              </a:rPr>
              <a:t>1. Đứng gần bảng điều khiển, lưng dựa sát vào tường, quan sát đề phòng, bấm tầng gần nhất với tầng thang máy, chạy ra ngoài.</a:t>
            </a:r>
          </a:p>
        </p:txBody>
      </p:sp>
      <p:sp>
        <p:nvSpPr>
          <p:cNvPr id="14" name="TextBox 13"/>
          <p:cNvSpPr txBox="1"/>
          <p:nvPr/>
        </p:nvSpPr>
        <p:spPr>
          <a:xfrm>
            <a:off x="3244379" y="2200581"/>
            <a:ext cx="5648101" cy="1200329"/>
          </a:xfrm>
          <a:prstGeom prst="rect">
            <a:avLst/>
          </a:prstGeom>
          <a:noFill/>
          <a:ln w="6350">
            <a:solidFill>
              <a:schemeClr val="tx1"/>
            </a:solidFill>
          </a:ln>
        </p:spPr>
        <p:txBody>
          <a:bodyPr wrap="square" rtlCol="0">
            <a:spAutoFit/>
          </a:bodyPr>
          <a:lstStyle/>
          <a:p>
            <a:r>
              <a:rPr lang="vi-VN" sz="2400" dirty="0">
                <a:latin typeface="+mj-lt"/>
              </a:rPr>
              <a:t>2. Di chuyển đến góc quay của camera. Gọi điện thoại cho người thân, bạn bè (có sóng điện thoại ) + bấm chuông cứu hộ</a:t>
            </a:r>
          </a:p>
        </p:txBody>
      </p:sp>
      <p:sp>
        <p:nvSpPr>
          <p:cNvPr id="15" name="TextBox 14"/>
          <p:cNvSpPr txBox="1"/>
          <p:nvPr/>
        </p:nvSpPr>
        <p:spPr>
          <a:xfrm>
            <a:off x="3250658" y="3469108"/>
            <a:ext cx="5472608" cy="830997"/>
          </a:xfrm>
          <a:prstGeom prst="rect">
            <a:avLst/>
          </a:prstGeom>
          <a:noFill/>
          <a:ln w="6350">
            <a:solidFill>
              <a:schemeClr val="tx1"/>
            </a:solidFill>
          </a:ln>
        </p:spPr>
        <p:txBody>
          <a:bodyPr wrap="square" rtlCol="0">
            <a:spAutoFit/>
          </a:bodyPr>
          <a:lstStyle/>
          <a:p>
            <a:r>
              <a:rPr lang="vi-VN" sz="2400" dirty="0">
                <a:latin typeface="+mj-lt"/>
              </a:rPr>
              <a:t>3. Kêu cứu, la hét tìm sự giúp đỡ từ bên ngoài. Cào, cắn tự vệ nếu bị tấn công.</a:t>
            </a:r>
          </a:p>
        </p:txBody>
      </p:sp>
    </p:spTree>
    <p:extLst>
      <p:ext uri="{BB962C8B-B14F-4D97-AF65-F5344CB8AC3E}">
        <p14:creationId xmlns:p14="http://schemas.microsoft.com/office/powerpoint/2010/main" val="2415371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827584" y="841772"/>
            <a:ext cx="7867500" cy="1508105"/>
          </a:xfrm>
          <a:prstGeom prst="rect">
            <a:avLst/>
          </a:prstGeom>
          <a:noFill/>
          <a:ln w="12700">
            <a:solidFill>
              <a:schemeClr val="tx1"/>
            </a:solidFill>
          </a:ln>
        </p:spPr>
        <p:txBody>
          <a:bodyPr wrap="square" lIns="91440" tIns="45720" rIns="91440" bIns="45720">
            <a:spAutoFit/>
          </a:bodyPr>
          <a:lstStyle/>
          <a:p>
            <a:pPr algn="ctr"/>
            <a:r>
              <a:rPr lang="vi-VN" sz="3600" b="1" cap="none" spc="0" dirty="0">
                <a:ln w="1905"/>
                <a:solidFill>
                  <a:srgbClr val="FFFF00"/>
                </a:solidFill>
                <a:effectLst>
                  <a:innerShdw blurRad="69850" dist="43180" dir="5400000">
                    <a:srgbClr val="000000">
                      <a:alpha val="65000"/>
                    </a:srgbClr>
                  </a:innerShdw>
                </a:effectLst>
                <a:latin typeface="+mj-lt"/>
              </a:rPr>
              <a:t>Bài tập 2: </a:t>
            </a:r>
          </a:p>
          <a:p>
            <a:pPr algn="ctr"/>
            <a:r>
              <a:rPr lang="vi-VN" sz="2800" b="1" cap="none" spc="0" dirty="0">
                <a:ln w="1905"/>
                <a:solidFill>
                  <a:srgbClr val="FFFF00"/>
                </a:solidFill>
                <a:effectLst>
                  <a:innerShdw blurRad="69850" dist="43180" dir="5400000">
                    <a:srgbClr val="000000">
                      <a:alpha val="65000"/>
                    </a:srgbClr>
                  </a:innerShdw>
                </a:effectLst>
                <a:latin typeface="+mj-lt"/>
              </a:rPr>
              <a:t>Bốc thăm Sắm vai xử lý tình huống </a:t>
            </a:r>
            <a:r>
              <a:rPr lang="vi-VN" sz="2800" b="1" dirty="0">
                <a:ln w="1905"/>
                <a:solidFill>
                  <a:srgbClr val="FFFF00"/>
                </a:solidFill>
                <a:effectLst>
                  <a:innerShdw blurRad="69850" dist="43180" dir="5400000">
                    <a:srgbClr val="000000">
                      <a:alpha val="65000"/>
                    </a:srgbClr>
                  </a:innerShdw>
                </a:effectLst>
                <a:latin typeface="+mj-lt"/>
              </a:rPr>
              <a:t> </a:t>
            </a:r>
          </a:p>
          <a:p>
            <a:pPr algn="ctr"/>
            <a:r>
              <a:rPr lang="vi-VN" sz="2800" b="1" dirty="0">
                <a:ln w="1905"/>
                <a:solidFill>
                  <a:srgbClr val="FFFF00"/>
                </a:solidFill>
                <a:effectLst>
                  <a:innerShdw blurRad="69850" dist="43180" dir="5400000">
                    <a:srgbClr val="000000">
                      <a:alpha val="65000"/>
                    </a:srgbClr>
                  </a:innerShdw>
                </a:effectLst>
                <a:latin typeface="+mj-lt"/>
              </a:rPr>
              <a:t>(10 phút) (2 nhóm một tình huống)</a:t>
            </a:r>
            <a:endParaRPr lang="en-US" sz="2800" b="1" cap="none" spc="0" dirty="0">
              <a:ln w="1905"/>
              <a:solidFill>
                <a:srgbClr val="FFFF00"/>
              </a:solidFill>
              <a:effectLst>
                <a:innerShdw blurRad="69850" dist="43180" dir="5400000">
                  <a:srgbClr val="000000">
                    <a:alpha val="65000"/>
                  </a:srgbClr>
                </a:innerShdw>
              </a:effectLst>
              <a:latin typeface="+mj-lt"/>
            </a:endParaRPr>
          </a:p>
        </p:txBody>
      </p:sp>
      <p:sp>
        <p:nvSpPr>
          <p:cNvPr id="6" name="TextBox 5"/>
          <p:cNvSpPr txBox="1"/>
          <p:nvPr/>
        </p:nvSpPr>
        <p:spPr>
          <a:xfrm>
            <a:off x="1588670" y="2715766"/>
            <a:ext cx="6016058" cy="954107"/>
          </a:xfrm>
          <a:prstGeom prst="rect">
            <a:avLst/>
          </a:prstGeom>
          <a:noFill/>
          <a:ln w="9525">
            <a:solidFill>
              <a:schemeClr val="bg1"/>
            </a:solidFill>
          </a:ln>
        </p:spPr>
        <p:txBody>
          <a:bodyPr wrap="square" rtlCol="0">
            <a:spAutoFit/>
          </a:bodyPr>
          <a:lstStyle/>
          <a:p>
            <a:r>
              <a:rPr lang="vi-VN" sz="2800" b="1" dirty="0">
                <a:solidFill>
                  <a:schemeClr val="bg1"/>
                </a:solidFill>
                <a:latin typeface="+mj-lt"/>
              </a:rPr>
              <a:t>Vòng 1</a:t>
            </a:r>
            <a:r>
              <a:rPr lang="vi-VN" sz="2800" dirty="0">
                <a:solidFill>
                  <a:schemeClr val="bg1"/>
                </a:solidFill>
                <a:latin typeface="+mj-lt"/>
              </a:rPr>
              <a:t>: Thảo luận nhóm nghiên cứu tình huống và xây dựng kịch bản </a:t>
            </a:r>
            <a:r>
              <a:rPr lang="vi-VN" sz="2400" b="1" dirty="0">
                <a:solidFill>
                  <a:schemeClr val="bg1"/>
                </a:solidFill>
                <a:latin typeface="+mj-lt"/>
              </a:rPr>
              <a:t>(5 phút)</a:t>
            </a:r>
            <a:endParaRPr lang="vi-VN" sz="2800" b="1" dirty="0">
              <a:solidFill>
                <a:schemeClr val="bg1"/>
              </a:solidFill>
              <a:latin typeface="+mj-lt"/>
            </a:endParaRPr>
          </a:p>
        </p:txBody>
      </p:sp>
      <p:sp>
        <p:nvSpPr>
          <p:cNvPr id="8" name="TextBox 7"/>
          <p:cNvSpPr txBox="1"/>
          <p:nvPr/>
        </p:nvSpPr>
        <p:spPr>
          <a:xfrm>
            <a:off x="1596645" y="3924253"/>
            <a:ext cx="6008083" cy="954107"/>
          </a:xfrm>
          <a:prstGeom prst="rect">
            <a:avLst/>
          </a:prstGeom>
          <a:noFill/>
          <a:ln w="9525">
            <a:solidFill>
              <a:schemeClr val="bg1"/>
            </a:solidFill>
          </a:ln>
        </p:spPr>
        <p:txBody>
          <a:bodyPr wrap="square" rtlCol="0">
            <a:spAutoFit/>
          </a:bodyPr>
          <a:lstStyle/>
          <a:p>
            <a:r>
              <a:rPr lang="vi-VN" sz="2800" b="1" dirty="0">
                <a:solidFill>
                  <a:schemeClr val="bg1"/>
                </a:solidFill>
                <a:latin typeface="+mj-lt"/>
              </a:rPr>
              <a:t>Vòng 2</a:t>
            </a:r>
            <a:r>
              <a:rPr lang="vi-VN" sz="2800" dirty="0">
                <a:solidFill>
                  <a:schemeClr val="bg1"/>
                </a:solidFill>
                <a:latin typeface="+mj-lt"/>
              </a:rPr>
              <a:t>: Thực hành đóng vai đưa ra những cách thức xử lý tình huống </a:t>
            </a:r>
            <a:r>
              <a:rPr lang="vi-VN" sz="2800" b="1" dirty="0">
                <a:solidFill>
                  <a:schemeClr val="bg1"/>
                </a:solidFill>
                <a:latin typeface="+mj-lt"/>
              </a:rPr>
              <a:t>(5p)</a:t>
            </a:r>
          </a:p>
        </p:txBody>
      </p:sp>
    </p:spTree>
    <p:extLst>
      <p:ext uri="{BB962C8B-B14F-4D97-AF65-F5344CB8AC3E}">
        <p14:creationId xmlns:p14="http://schemas.microsoft.com/office/powerpoint/2010/main" val="1404484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
        <p:nvSpPr>
          <p:cNvPr id="6" name="Rectangle 5"/>
          <p:cNvSpPr/>
          <p:nvPr/>
        </p:nvSpPr>
        <p:spPr>
          <a:xfrm>
            <a:off x="755576" y="555526"/>
            <a:ext cx="4226350" cy="1035988"/>
          </a:xfrm>
          <a:prstGeom prst="rect">
            <a:avLst/>
          </a:prstGeom>
          <a:noFill/>
        </p:spPr>
        <p:txBody>
          <a:bodyPr wrap="none" lIns="91440" tIns="45720" rIns="91440" bIns="45720">
            <a:prstTxWarp prst="textArchUp">
              <a:avLst/>
            </a:prstTxWarp>
            <a:spAutoFit/>
          </a:bodyPr>
          <a:lstStyle/>
          <a:p>
            <a:pPr algn="ctr"/>
            <a:r>
              <a:rPr lang="en-US" sz="36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Trò chơi Hoán vị</a:t>
            </a:r>
          </a:p>
        </p:txBody>
      </p:sp>
      <p:sp>
        <p:nvSpPr>
          <p:cNvPr id="7" name="TextBox 6"/>
          <p:cNvSpPr txBox="1"/>
          <p:nvPr/>
        </p:nvSpPr>
        <p:spPr>
          <a:xfrm>
            <a:off x="467544" y="887523"/>
            <a:ext cx="4824535" cy="984885"/>
          </a:xfrm>
          <a:prstGeom prst="rect">
            <a:avLst/>
          </a:prstGeom>
          <a:noFill/>
        </p:spPr>
        <p:txBody>
          <a:bodyPr wrap="square" rtlCol="0">
            <a:spAutoFit/>
          </a:bodyPr>
          <a:lstStyle/>
          <a:p>
            <a:r>
              <a:rPr lang="en-US" sz="2900" b="1" dirty="0">
                <a:solidFill>
                  <a:srgbClr val="002060"/>
                </a:solidFill>
                <a:latin typeface="Times New Roman" panose="02020603050405020304" pitchFamily="18" charset="0"/>
                <a:cs typeface="Times New Roman" panose="02020603050405020304" pitchFamily="18" charset="0"/>
              </a:rPr>
              <a:t>Vòng 1</a:t>
            </a:r>
            <a:r>
              <a:rPr lang="en-US" sz="2900" dirty="0">
                <a:solidFill>
                  <a:srgbClr val="002060"/>
                </a:solidFill>
                <a:latin typeface="Times New Roman" panose="02020603050405020304" pitchFamily="18" charset="0"/>
                <a:cs typeface="Times New Roman" panose="02020603050405020304" pitchFamily="18" charset="0"/>
              </a:rPr>
              <a:t>: 8 đội Thảo luận nhóm theo yêu cầu phiếu học tập.</a:t>
            </a:r>
            <a:endParaRPr lang="vi-VN" sz="29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8117" y="1877289"/>
            <a:ext cx="4637939" cy="1431161"/>
          </a:xfrm>
          <a:prstGeom prst="rect">
            <a:avLst/>
          </a:prstGeom>
          <a:noFill/>
        </p:spPr>
        <p:txBody>
          <a:bodyPr wrap="square" rtlCol="0">
            <a:spAutoFit/>
          </a:bodyPr>
          <a:lstStyle/>
          <a:p>
            <a:r>
              <a:rPr lang="en-US" sz="2900" b="1" dirty="0">
                <a:latin typeface="Times New Roman" panose="02020603050405020304" pitchFamily="18" charset="0"/>
                <a:cs typeface="Times New Roman" panose="02020603050405020304" pitchFamily="18" charset="0"/>
              </a:rPr>
              <a:t>Vòng 2</a:t>
            </a:r>
            <a:r>
              <a:rPr lang="en-US" sz="2900" dirty="0">
                <a:latin typeface="Times New Roman" panose="02020603050405020304" pitchFamily="18" charset="0"/>
                <a:cs typeface="Times New Roman" panose="02020603050405020304" pitchFamily="18" charset="0"/>
              </a:rPr>
              <a:t>: 8 đội trao đổi phiếu học tập và đánh giá kết quả thảo luận của nhau.</a:t>
            </a:r>
            <a:endParaRPr lang="vi-VN" sz="29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764889"/>
              </p:ext>
            </p:extLst>
          </p:nvPr>
        </p:nvGraphicFramePr>
        <p:xfrm>
          <a:off x="5330578" y="574776"/>
          <a:ext cx="3240362" cy="1872208"/>
        </p:xfrm>
        <a:graphic>
          <a:graphicData uri="http://schemas.openxmlformats.org/drawingml/2006/table">
            <a:tbl>
              <a:tblPr firstRow="1" bandRow="1">
                <a:tableStyleId>{5C22544A-7EE6-4342-B048-85BDC9FD1C3A}</a:tableStyleId>
              </a:tblPr>
              <a:tblGrid>
                <a:gridCol w="1620181">
                  <a:extLst>
                    <a:ext uri="{9D8B030D-6E8A-4147-A177-3AD203B41FA5}">
                      <a16:colId xmlns:a16="http://schemas.microsoft.com/office/drawing/2014/main" val="20000"/>
                    </a:ext>
                  </a:extLst>
                </a:gridCol>
                <a:gridCol w="1620181">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0"/>
          <p:cNvSpPr txBox="1"/>
          <p:nvPr/>
        </p:nvSpPr>
        <p:spPr>
          <a:xfrm>
            <a:off x="5317428" y="569220"/>
            <a:ext cx="1635828"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Đ 1 - H.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92079" y="1002958"/>
            <a:ext cx="16611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 2 - H.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52665" y="1453130"/>
            <a:ext cx="1635828"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Đ 3 – H.3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52665" y="1967084"/>
            <a:ext cx="16358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 4 – H.4</a:t>
            </a:r>
            <a:endParaRPr lang="vi-VN"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8493" y="538815"/>
            <a:ext cx="1635828" cy="523220"/>
          </a:xfrm>
          <a:prstGeom prst="rect">
            <a:avLst/>
          </a:prstGeom>
          <a:noFill/>
        </p:spPr>
        <p:txBody>
          <a:bodyPr wrap="square" rtlCol="0">
            <a:spAutoFit/>
          </a:bodyPr>
          <a:lstStyle/>
          <a:p>
            <a:r>
              <a:rPr lang="en-US" sz="2800" b="1" dirty="0">
                <a:solidFill>
                  <a:srgbClr val="FFC000"/>
                </a:solidFill>
                <a:latin typeface="Times New Roman" panose="02020603050405020304" pitchFamily="18" charset="0"/>
                <a:cs typeface="Times New Roman" panose="02020603050405020304" pitchFamily="18" charset="0"/>
              </a:rPr>
              <a:t>Đ 5 – H.5</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88493" y="1017166"/>
            <a:ext cx="16358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 6 – H.6</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86591" y="1463099"/>
            <a:ext cx="163582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 7 – H.7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53256" y="1947558"/>
            <a:ext cx="163582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Đ 8 – H.8</a:t>
            </a:r>
            <a:endParaRPr lang="vi-VN"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0436214"/>
              </p:ext>
            </p:extLst>
          </p:nvPr>
        </p:nvGraphicFramePr>
        <p:xfrm>
          <a:off x="4139952" y="2859782"/>
          <a:ext cx="3312368" cy="187220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TextBox 19"/>
          <p:cNvSpPr txBox="1"/>
          <p:nvPr/>
        </p:nvSpPr>
        <p:spPr>
          <a:xfrm>
            <a:off x="4164012" y="2811657"/>
            <a:ext cx="1128067"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Đội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170579" y="2803111"/>
            <a:ext cx="107641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Đội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64012" y="3296377"/>
            <a:ext cx="1635828"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Đội 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65219" y="3296377"/>
            <a:ext cx="121509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Đội 4</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64012" y="3738136"/>
            <a:ext cx="1635828" cy="523220"/>
          </a:xfrm>
          <a:prstGeom prst="rect">
            <a:avLst/>
          </a:prstGeom>
          <a:noFill/>
        </p:spPr>
        <p:txBody>
          <a:bodyPr wrap="square" rtlCol="0">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Đội 5</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64012" y="4213231"/>
            <a:ext cx="163582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Đội 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53216" y="3712793"/>
            <a:ext cx="1287446"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Đội 6</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53216" y="4214126"/>
            <a:ext cx="121543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Đội 8</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76810" y="3006971"/>
            <a:ext cx="60735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76810" y="3455096"/>
            <a:ext cx="6073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6810" y="3945155"/>
            <a:ext cx="60735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76810" y="4420075"/>
            <a:ext cx="60735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84444" y="3175659"/>
            <a:ext cx="6277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3466" y="3655043"/>
            <a:ext cx="6277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442488" y="4112793"/>
            <a:ext cx="62771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42488" y="4587974"/>
            <a:ext cx="62771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360" y="4586466"/>
            <a:ext cx="3828850" cy="542242"/>
          </a:xfrm>
          <a:prstGeom prst="rect">
            <a:avLst/>
          </a:prstGeom>
          <a:noFill/>
        </p:spPr>
        <p:txBody>
          <a:bodyPr wrap="none" lIns="91440" tIns="45720" rIns="91440" bIns="45720">
            <a:prstTxWarp prst="textPlain">
              <a:avLst/>
            </a:prstTxWarp>
            <a:spAutoFit/>
          </a:bodyPr>
          <a:lstStyle/>
          <a:p>
            <a:pPr algn="ctr"/>
            <a:r>
              <a:rPr lang="vi-VN"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rPr>
              <a:t>Nhiệm vụ 1</a:t>
            </a:r>
            <a:endParaRPr lang="en-US"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01014843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hiểm có thể gặp khi trú mưa dưới gốc cây.</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1960" y="110917"/>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7" name="TextBox 6"/>
          <p:cNvSpPr txBox="1"/>
          <p:nvPr/>
        </p:nvSpPr>
        <p:spPr>
          <a:xfrm>
            <a:off x="3846410" y="695692"/>
            <a:ext cx="5182121" cy="1938992"/>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a:t>
            </a:r>
            <a:r>
              <a:rPr lang="vi-VN" sz="2400" dirty="0" err="1">
                <a:latin typeface="+mj-lt"/>
              </a:rPr>
              <a:t>sét</a:t>
            </a:r>
            <a:r>
              <a:rPr lang="vi-VN" sz="2400" dirty="0">
                <a:latin typeface="+mj-lt"/>
              </a:rPr>
              <a:t> </a:t>
            </a:r>
            <a:r>
              <a:rPr lang="vi-VN" sz="2400" dirty="0" err="1">
                <a:latin typeface="+mj-lt"/>
              </a:rPr>
              <a:t>đánh</a:t>
            </a:r>
            <a:r>
              <a:rPr lang="en-US" sz="2400" dirty="0">
                <a:latin typeface="+mj-lt"/>
              </a:rPr>
              <a:t>.</a:t>
            </a:r>
            <a:endParaRPr lang="vi-VN" sz="2400" dirty="0">
              <a:latin typeface="+mj-lt"/>
            </a:endParaRPr>
          </a:p>
          <a:p>
            <a:r>
              <a:rPr lang="vi-VN" sz="2400" dirty="0">
                <a:latin typeface="+mj-lt"/>
              </a:rPr>
              <a:t>- Cây, cành cây bị gãy, đổ gây thương tích.</a:t>
            </a:r>
          </a:p>
          <a:p>
            <a:r>
              <a:rPr lang="vi-VN" sz="2400" dirty="0">
                <a:latin typeface="+mj-lt"/>
              </a:rPr>
              <a:t>- Ướt mưa, cảm lạnh.</a:t>
            </a:r>
          </a:p>
        </p:txBody>
      </p:sp>
      <p:sp>
        <p:nvSpPr>
          <p:cNvPr id="8" name="TextBox 7"/>
          <p:cNvSpPr txBox="1"/>
          <p:nvPr/>
        </p:nvSpPr>
        <p:spPr>
          <a:xfrm>
            <a:off x="3830838" y="2703860"/>
            <a:ext cx="5197694" cy="2308324"/>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Tìm chỗ trú an toàn (</a:t>
            </a:r>
            <a:r>
              <a:rPr lang="vi-VN" sz="2000" dirty="0">
                <a:latin typeface="+mj-lt"/>
              </a:rPr>
              <a:t>hiên nhà, cửa hàng)</a:t>
            </a:r>
            <a:endParaRPr lang="vi-VN" sz="2400" dirty="0">
              <a:latin typeface="+mj-lt"/>
            </a:endParaRPr>
          </a:p>
          <a:p>
            <a:r>
              <a:rPr lang="vi-VN" sz="2400" dirty="0">
                <a:latin typeface="+mj-lt"/>
              </a:rPr>
              <a:t>- Che chắn, bảo vệ cơ thể khỏi ướt.</a:t>
            </a:r>
          </a:p>
          <a:p>
            <a:r>
              <a:rPr lang="vi-VN" sz="2400" dirty="0">
                <a:latin typeface="+mj-lt"/>
              </a:rPr>
              <a:t>- Gọi ĐT nhờ người thân mang áo mưa.</a:t>
            </a:r>
          </a:p>
          <a:p>
            <a:r>
              <a:rPr lang="vi-VN" sz="2400" i="1" dirty="0">
                <a:latin typeface="+mj-lt"/>
              </a:rPr>
              <a:t>(Tốt nhất lên xem dự báo thời tiết, mang theo áo mưa, dù trước khi ra ngoài)</a:t>
            </a:r>
          </a:p>
        </p:txBody>
      </p:sp>
      <p:pic>
        <p:nvPicPr>
          <p:cNvPr id="9" name="Shape 253"/>
          <p:cNvPicPr/>
          <p:nvPr/>
        </p:nvPicPr>
        <p:blipFill>
          <a:blip r:embed="rId2"/>
          <a:stretch/>
        </p:blipFill>
        <p:spPr>
          <a:xfrm>
            <a:off x="179512" y="627534"/>
            <a:ext cx="3111061" cy="2568004"/>
          </a:xfrm>
          <a:prstGeom prst="rect">
            <a:avLst/>
          </a:prstGeom>
        </p:spPr>
      </p:pic>
    </p:spTree>
    <p:extLst>
      <p:ext uri="{BB962C8B-B14F-4D97-AF65-F5344CB8AC3E}">
        <p14:creationId xmlns:p14="http://schemas.microsoft.com/office/powerpoint/2010/main" val="273520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93223"/>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5" name="Shape 255"/>
          <p:cNvPicPr/>
          <p:nvPr/>
        </p:nvPicPr>
        <p:blipFill rotWithShape="1">
          <a:blip r:embed="rId2"/>
          <a:srcRect b="50000"/>
          <a:stretch/>
        </p:blipFill>
        <p:spPr>
          <a:xfrm>
            <a:off x="227060" y="677998"/>
            <a:ext cx="3096344" cy="2699760"/>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cơ có thể gặp khi lên xe người lạ.</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47062"/>
            <a:ext cx="5182121" cy="1569660"/>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bắt cóc</a:t>
            </a:r>
          </a:p>
          <a:p>
            <a:r>
              <a:rPr lang="vi-VN" sz="2400" dirty="0">
                <a:latin typeface="+mj-lt"/>
              </a:rPr>
              <a:t>- Bị xâm hại tình dục</a:t>
            </a:r>
          </a:p>
          <a:p>
            <a:r>
              <a:rPr lang="vi-VN" sz="2400" dirty="0">
                <a:latin typeface="+mj-lt"/>
              </a:rPr>
              <a:t>- Bị lấy tài sản, bán nội tạng</a:t>
            </a:r>
          </a:p>
        </p:txBody>
      </p:sp>
      <p:sp>
        <p:nvSpPr>
          <p:cNvPr id="9" name="TextBox 8"/>
          <p:cNvSpPr txBox="1"/>
          <p:nvPr/>
        </p:nvSpPr>
        <p:spPr>
          <a:xfrm>
            <a:off x="3830838" y="2703860"/>
            <a:ext cx="5197694" cy="1569660"/>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Gọi điện xác nhận thông tin với bố mẹ</a:t>
            </a:r>
          </a:p>
          <a:p>
            <a:r>
              <a:rPr lang="vi-VN" sz="2400" dirty="0">
                <a:latin typeface="+mj-lt"/>
              </a:rPr>
              <a:t>- Tránh xa, nhờ sự giúp đỡ của người đi đường (la hét, kêu cứu, bỏ chạy)</a:t>
            </a:r>
          </a:p>
        </p:txBody>
      </p:sp>
    </p:spTree>
    <p:extLst>
      <p:ext uri="{BB962C8B-B14F-4D97-AF65-F5344CB8AC3E}">
        <p14:creationId xmlns:p14="http://schemas.microsoft.com/office/powerpoint/2010/main" val="218416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10916"/>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6" name="Shape 255"/>
          <p:cNvPicPr/>
          <p:nvPr/>
        </p:nvPicPr>
        <p:blipFill rotWithShape="1">
          <a:blip r:embed="rId2"/>
          <a:srcRect t="47926"/>
          <a:stretch/>
        </p:blipFill>
        <p:spPr>
          <a:xfrm>
            <a:off x="0" y="555526"/>
            <a:ext cx="3491880" cy="2736304"/>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cơ có thể gặp khi bị người lạ trấn lột.</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98432"/>
            <a:ext cx="5182121" cy="1569660"/>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mất hết tài sản</a:t>
            </a:r>
          </a:p>
          <a:p>
            <a:r>
              <a:rPr lang="vi-VN" sz="2400" dirty="0">
                <a:latin typeface="+mj-lt"/>
              </a:rPr>
              <a:t>- Bị thương tích, nguy hiểm tính mạng nếu chống trả</a:t>
            </a:r>
          </a:p>
        </p:txBody>
      </p:sp>
      <p:sp>
        <p:nvSpPr>
          <p:cNvPr id="9" name="TextBox 8"/>
          <p:cNvSpPr txBox="1"/>
          <p:nvPr/>
        </p:nvSpPr>
        <p:spPr>
          <a:xfrm>
            <a:off x="3830838" y="2703860"/>
            <a:ext cx="5197694" cy="2277547"/>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Bình tĩnh thương lượng</a:t>
            </a:r>
          </a:p>
          <a:p>
            <a:r>
              <a:rPr lang="vi-VN" sz="2400" dirty="0">
                <a:latin typeface="+mj-lt"/>
              </a:rPr>
              <a:t>- Kéo dài thời gian, tìm kiếm sự giúp đỡ</a:t>
            </a:r>
          </a:p>
          <a:p>
            <a:r>
              <a:rPr lang="vi-VN" sz="2400" dirty="0">
                <a:latin typeface="+mj-lt"/>
              </a:rPr>
              <a:t>- Chấp nhận bỏ tài sản, chạy nhanh giữ an toàn cho bản thân.</a:t>
            </a:r>
          </a:p>
          <a:p>
            <a:r>
              <a:rPr lang="vi-VN" sz="2200" i="1" dirty="0">
                <a:latin typeface="+mj-lt"/>
              </a:rPr>
              <a:t>(Tốt nhất không nên đi một mình chỗ vắng)</a:t>
            </a:r>
          </a:p>
        </p:txBody>
      </p:sp>
    </p:spTree>
    <p:extLst>
      <p:ext uri="{BB962C8B-B14F-4D97-AF65-F5344CB8AC3E}">
        <p14:creationId xmlns:p14="http://schemas.microsoft.com/office/powerpoint/2010/main" val="53457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096"/>
            <a:ext cx="9144000" cy="5165440"/>
          </a:xfrm>
        </p:spPr>
      </p:pic>
      <p:sp>
        <p:nvSpPr>
          <p:cNvPr id="5" name="Rectangle 4"/>
          <p:cNvSpPr/>
          <p:nvPr/>
        </p:nvSpPr>
        <p:spPr>
          <a:xfrm>
            <a:off x="2246040" y="28821"/>
            <a:ext cx="5543504" cy="830997"/>
          </a:xfrm>
          <a:prstGeom prst="rect">
            <a:avLst/>
          </a:prstGeom>
          <a:noFill/>
        </p:spPr>
        <p:txBody>
          <a:bodyPr wrap="none" lIns="91440" tIns="45720" rIns="91440" bIns="45720">
            <a:spAutoFit/>
          </a:bodyPr>
          <a:lstStyle/>
          <a:p>
            <a:pPr algn="ctr"/>
            <a:r>
              <a:rPr lang="vi-VN"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Hoạt động vận dụng</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6" name="Rectangle 5"/>
          <p:cNvSpPr/>
          <p:nvPr/>
        </p:nvSpPr>
        <p:spPr>
          <a:xfrm>
            <a:off x="899592" y="843558"/>
            <a:ext cx="7839004" cy="954107"/>
          </a:xfrm>
          <a:prstGeom prst="rect">
            <a:avLst/>
          </a:prstGeom>
          <a:noFill/>
        </p:spPr>
        <p:txBody>
          <a:bodyPr wrap="none" lIns="91440" tIns="45720" rIns="91440" bIns="45720">
            <a:spAutoFit/>
          </a:bodyPr>
          <a:lstStyle/>
          <a:p>
            <a:pPr marL="514350" indent="-514350" algn="ctr">
              <a:buAutoNum type="arabicPeriod"/>
            </a:pPr>
            <a:r>
              <a:rPr lang="vi-VN" sz="2800" b="1" cap="none" spc="0" dirty="0">
                <a:ln w="10541" cmpd="sng">
                  <a:solidFill>
                    <a:schemeClr val="accent1">
                      <a:shade val="88000"/>
                      <a:satMod val="110000"/>
                    </a:schemeClr>
                  </a:solidFill>
                  <a:prstDash val="solid"/>
                </a:ln>
                <a:solidFill>
                  <a:srgbClr val="002060"/>
                </a:solidFill>
                <a:effectLst/>
                <a:latin typeface="+mj-lt"/>
              </a:rPr>
              <a:t>Lên danh sách và lập kế hoạch mua những vật</a:t>
            </a:r>
          </a:p>
          <a:p>
            <a:pPr algn="ctr"/>
            <a:r>
              <a:rPr lang="vi-VN" sz="2800" b="1" dirty="0">
                <a:ln w="10541" cmpd="sng">
                  <a:solidFill>
                    <a:schemeClr val="accent1">
                      <a:shade val="88000"/>
                      <a:satMod val="110000"/>
                    </a:schemeClr>
                  </a:solidFill>
                  <a:prstDash val="solid"/>
                </a:ln>
                <a:solidFill>
                  <a:srgbClr val="002060"/>
                </a:solidFill>
                <a:latin typeface="+mj-lt"/>
              </a:rPr>
              <a:t>dụng phòng thân khi xảy ra nguy hiểm.</a:t>
            </a:r>
            <a:r>
              <a:rPr lang="vi-VN" sz="2800" b="1" cap="none" spc="0" dirty="0">
                <a:ln w="10541" cmpd="sng">
                  <a:solidFill>
                    <a:schemeClr val="accent1">
                      <a:shade val="88000"/>
                      <a:satMod val="110000"/>
                    </a:schemeClr>
                  </a:solidFill>
                  <a:prstDash val="solid"/>
                </a:ln>
                <a:solidFill>
                  <a:srgbClr val="002060"/>
                </a:solidFill>
                <a:effectLst/>
                <a:latin typeface="+mj-lt"/>
              </a:rPr>
              <a:t>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Rectangle 6"/>
          <p:cNvSpPr/>
          <p:nvPr/>
        </p:nvSpPr>
        <p:spPr>
          <a:xfrm>
            <a:off x="1003786" y="2529354"/>
            <a:ext cx="7734810" cy="954107"/>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rPr>
              <a:t>2. Rèn luyện thể lực và bắt cặp luyện tập với bạn </a:t>
            </a:r>
          </a:p>
          <a:p>
            <a:pPr algn="ctr"/>
            <a:r>
              <a:rPr lang="vi-VN" sz="2800" b="1" cap="none" spc="0" dirty="0">
                <a:ln w="10541" cmpd="sng">
                  <a:solidFill>
                    <a:schemeClr val="accent1">
                      <a:shade val="88000"/>
                      <a:satMod val="110000"/>
                    </a:schemeClr>
                  </a:solidFill>
                  <a:prstDash val="solid"/>
                </a:ln>
                <a:solidFill>
                  <a:srgbClr val="002060"/>
                </a:solidFill>
                <a:effectLst/>
                <a:latin typeface="+mj-lt"/>
              </a:rPr>
              <a:t>các động tác tự vệ</a:t>
            </a:r>
            <a:r>
              <a:rPr lang="vi-VN" sz="2800" b="1" dirty="0">
                <a:ln w="10541" cmpd="sng">
                  <a:solidFill>
                    <a:schemeClr val="accent1">
                      <a:shade val="88000"/>
                      <a:satMod val="110000"/>
                    </a:schemeClr>
                  </a:solidFill>
                  <a:prstDash val="solid"/>
                </a:ln>
                <a:solidFill>
                  <a:srgbClr val="002060"/>
                </a:solidFill>
                <a:latin typeface="+mj-lt"/>
              </a:rPr>
              <a:t> khi bị tấn công.</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17650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068927" y="627534"/>
            <a:ext cx="4942379"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 vật dụng bất li thân</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extBox 5"/>
          <p:cNvSpPr txBox="1"/>
          <p:nvPr/>
        </p:nvSpPr>
        <p:spPr>
          <a:xfrm>
            <a:off x="651684" y="1316750"/>
            <a:ext cx="7776864" cy="3108543"/>
          </a:xfrm>
          <a:prstGeom prst="rect">
            <a:avLst/>
          </a:prstGeom>
          <a:noFill/>
        </p:spPr>
        <p:txBody>
          <a:bodyPr wrap="square" rtlCol="0">
            <a:spAutoFit/>
          </a:bodyPr>
          <a:lstStyle/>
          <a:p>
            <a:pPr marL="342900" indent="-342900">
              <a:buAutoNum type="arabicPeriod"/>
            </a:pPr>
            <a:r>
              <a:rPr lang="vi-VN" sz="2800" dirty="0">
                <a:latin typeface="+mj-lt"/>
              </a:rPr>
              <a:t>Điện thoại, đồng hồ thông minh</a:t>
            </a:r>
          </a:p>
          <a:p>
            <a:pPr marL="342900" indent="-342900">
              <a:buAutoNum type="arabicPeriod"/>
            </a:pPr>
            <a:r>
              <a:rPr lang="vi-VN" sz="2800" dirty="0">
                <a:latin typeface="+mj-lt"/>
              </a:rPr>
              <a:t>Còi báo động, bình xịt hơi cay (bình xịt kháng khuẩn)</a:t>
            </a:r>
          </a:p>
          <a:p>
            <a:pPr marL="342900" indent="-342900">
              <a:buAutoNum type="arabicPeriod"/>
            </a:pPr>
            <a:r>
              <a:rPr lang="vi-VN" sz="2800" dirty="0">
                <a:latin typeface="+mj-lt"/>
              </a:rPr>
              <a:t>Áo mưa </a:t>
            </a:r>
          </a:p>
          <a:p>
            <a:pPr marL="342900" indent="-342900">
              <a:buAutoNum type="arabicPeriod"/>
            </a:pPr>
            <a:r>
              <a:rPr lang="vi-VN" sz="2800" dirty="0">
                <a:latin typeface="+mj-lt"/>
              </a:rPr>
              <a:t>Khẩu trang, bao tay</a:t>
            </a:r>
          </a:p>
          <a:p>
            <a:r>
              <a:rPr lang="vi-VN" sz="2800" dirty="0">
                <a:solidFill>
                  <a:srgbClr val="002060"/>
                </a:solidFill>
                <a:latin typeface="+mj-lt"/>
              </a:rPr>
              <a:t>(Tùy điều kiện gia đình và nơi sinh sống, quan trọng nhất là kỹ năng ứng phó với từng tình huống)</a:t>
            </a:r>
          </a:p>
        </p:txBody>
      </p:sp>
    </p:spTree>
    <p:extLst>
      <p:ext uri="{BB962C8B-B14F-4D97-AF65-F5344CB8AC3E}">
        <p14:creationId xmlns:p14="http://schemas.microsoft.com/office/powerpoint/2010/main" val="3880196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earning Interest Class Cartoon Blackboard Green Banner, Talent Interest  Class, Education And Training Board Design, Talent Interest Class Training  Background Image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893193"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527048" y="562808"/>
            <a:ext cx="5839097" cy="346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6100" tIns="685584" rIns="343982" bIns="7142" numCol="1" anchor="ctr" anchorCtr="0" compatLnSpc="1">
            <a:prstTxWarp prst="textNoShape">
              <a:avLst/>
            </a:prstTxWarp>
            <a:spAutoFit/>
          </a:bodyPr>
          <a:lstStyle>
            <a:lvl1pPr eaLnBrk="0" fontAlgn="base" hangingPunct="0">
              <a:spcBef>
                <a:spcPct val="0"/>
              </a:spcBef>
              <a:spcAft>
                <a:spcPct val="0"/>
              </a:spcAft>
              <a:tabLst>
                <a:tab pos="520700" algn="l"/>
              </a:tabLst>
              <a:defRPr>
                <a:solidFill>
                  <a:schemeClr val="tx1"/>
                </a:solidFill>
                <a:latin typeface="Arial" panose="020B0604020202020204" pitchFamily="34" charset="0"/>
              </a:defRPr>
            </a:lvl1pPr>
            <a:lvl2pPr eaLnBrk="0" fontAlgn="base" hangingPunct="0">
              <a:spcBef>
                <a:spcPct val="0"/>
              </a:spcBef>
              <a:spcAft>
                <a:spcPct val="0"/>
              </a:spcAft>
              <a:tabLst>
                <a:tab pos="520700" algn="l"/>
              </a:tabLst>
              <a:defRPr>
                <a:solidFill>
                  <a:schemeClr val="tx1"/>
                </a:solidFill>
                <a:latin typeface="Arial" panose="020B0604020202020204" pitchFamily="34" charset="0"/>
              </a:defRPr>
            </a:lvl2pPr>
            <a:lvl3pPr eaLnBrk="0" fontAlgn="base" hangingPunct="0">
              <a:spcBef>
                <a:spcPct val="0"/>
              </a:spcBef>
              <a:spcAft>
                <a:spcPct val="0"/>
              </a:spcAft>
              <a:tabLst>
                <a:tab pos="520700" algn="l"/>
              </a:tabLst>
              <a:defRPr>
                <a:solidFill>
                  <a:schemeClr val="tx1"/>
                </a:solidFill>
                <a:latin typeface="Arial" panose="020B0604020202020204" pitchFamily="34" charset="0"/>
              </a:defRPr>
            </a:lvl3pPr>
            <a:lvl4pPr eaLnBrk="0" fontAlgn="base" hangingPunct="0">
              <a:spcBef>
                <a:spcPct val="0"/>
              </a:spcBef>
              <a:spcAft>
                <a:spcPct val="0"/>
              </a:spcAft>
              <a:tabLst>
                <a:tab pos="520700" algn="l"/>
              </a:tabLst>
              <a:defRPr>
                <a:solidFill>
                  <a:schemeClr val="tx1"/>
                </a:solidFill>
                <a:latin typeface="Arial" panose="020B0604020202020204" pitchFamily="34" charset="0"/>
              </a:defRPr>
            </a:lvl4pPr>
            <a:lvl5pPr eaLnBrk="0" fontAlgn="base" hangingPunct="0">
              <a:spcBef>
                <a:spcPct val="0"/>
              </a:spcBef>
              <a:spcAft>
                <a:spcPct val="0"/>
              </a:spcAft>
              <a:tabLst>
                <a:tab pos="520700" algn="l"/>
              </a:tabLst>
              <a:defRPr>
                <a:solidFill>
                  <a:schemeClr val="tx1"/>
                </a:solidFill>
                <a:latin typeface="Arial" panose="020B0604020202020204" pitchFamily="34" charset="0"/>
              </a:defRPr>
            </a:lvl5pPr>
            <a:lvl6pPr eaLnBrk="0" fontAlgn="base" hangingPunct="0">
              <a:spcBef>
                <a:spcPct val="0"/>
              </a:spcBef>
              <a:spcAft>
                <a:spcPct val="0"/>
              </a:spcAft>
              <a:tabLst>
                <a:tab pos="520700" algn="l"/>
              </a:tabLst>
              <a:defRPr>
                <a:solidFill>
                  <a:schemeClr val="tx1"/>
                </a:solidFill>
                <a:latin typeface="Arial" panose="020B0604020202020204" pitchFamily="34" charset="0"/>
              </a:defRPr>
            </a:lvl6pPr>
            <a:lvl7pPr eaLnBrk="0" fontAlgn="base" hangingPunct="0">
              <a:spcBef>
                <a:spcPct val="0"/>
              </a:spcBef>
              <a:spcAft>
                <a:spcPct val="0"/>
              </a:spcAft>
              <a:tabLst>
                <a:tab pos="520700" algn="l"/>
              </a:tabLst>
              <a:defRPr>
                <a:solidFill>
                  <a:schemeClr val="tx1"/>
                </a:solidFill>
                <a:latin typeface="Arial" panose="020B0604020202020204" pitchFamily="34" charset="0"/>
              </a:defRPr>
            </a:lvl7pPr>
            <a:lvl8pPr eaLnBrk="0" fontAlgn="base" hangingPunct="0">
              <a:spcBef>
                <a:spcPct val="0"/>
              </a:spcBef>
              <a:spcAft>
                <a:spcPct val="0"/>
              </a:spcAft>
              <a:tabLst>
                <a:tab pos="520700" algn="l"/>
              </a:tabLst>
              <a:defRPr>
                <a:solidFill>
                  <a:schemeClr val="tx1"/>
                </a:solidFill>
                <a:latin typeface="Arial" panose="020B0604020202020204" pitchFamily="34" charset="0"/>
              </a:defRPr>
            </a:lvl8pPr>
            <a:lvl9pPr eaLnBrk="0" fontAlgn="base" hangingPunct="0">
              <a:spcBef>
                <a:spcPct val="0"/>
              </a:spcBef>
              <a:spcAft>
                <a:spcPct val="0"/>
              </a:spcAft>
              <a:tabLst>
                <a:tab pos="520700" algn="l"/>
              </a:tabLst>
              <a:defRPr>
                <a:solidFill>
                  <a:schemeClr val="tx1"/>
                </a:solidFill>
                <a:latin typeface="Arial" panose="020B0604020202020204" pitchFamily="34" charset="0"/>
              </a:defRPr>
            </a:lvl9pPr>
          </a:lstStyle>
          <a:p>
            <a:pPr algn="ctr" defTabSz="685800">
              <a:tabLst>
                <a:tab pos="390525" algn="l"/>
              </a:tabLst>
            </a:pP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VẬ̣N DỤNG</a:t>
            </a:r>
            <a:endParaRPr lang="en-US" altLang="en-US" dirty="0">
              <a:solidFill>
                <a:schemeClr val="bg1"/>
              </a:solidFill>
              <a:latin typeface="Times New Roman" panose="02020603050405020304" pitchFamily="18" charset="0"/>
              <a:cs typeface="Times New Roman" panose="02020603050405020304" pitchFamily="18" charset="0"/>
            </a:endParaRPr>
          </a:p>
          <a:p>
            <a:pPr algn="just" defTabSz="685800">
              <a:buFontTx/>
              <a:buChar char="•"/>
              <a:tabLst>
                <a:tab pos="390525" algn="l"/>
              </a:tabLst>
            </a:pP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Em</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hãy</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lên</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danh</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sách</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vật</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dụng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cầ̀n</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thiết</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để</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ứng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phó</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tì̀nh</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huống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nguy</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hiể̉m</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và</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đề</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xuất</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bố</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mẹ</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trang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bị</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cho</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gia</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đì̀nh</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ví</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dụ</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dụng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cụ</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phòng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cháy</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chữa</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cháy</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tủ</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thuốc</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y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tế</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găng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tay</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a:solidFill>
                  <a:schemeClr val="bg1"/>
                </a:solidFill>
                <a:latin typeface="Times New Roman" panose="02020603050405020304" pitchFamily="18" charset="0"/>
                <a:ea typeface="Arial" panose="020B0604020202020204" pitchFamily="34" charset="0"/>
                <a:cs typeface="Times New Roman" panose="02020603050405020304" pitchFamily="18" charset="0"/>
              </a:rPr>
              <a:t>làm</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vườn</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ủng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thuốc</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xịt</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muỗ̃i</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solidFill>
                <a:schemeClr val="bg1"/>
              </a:solidFill>
              <a:latin typeface="Times New Roman" panose="02020603050405020304" pitchFamily="18" charset="0"/>
              <a:cs typeface="Times New Roman" panose="02020603050405020304" pitchFamily="18" charset="0"/>
            </a:endParaRPr>
          </a:p>
          <a:p>
            <a:pPr algn="just" defTabSz="685800">
              <a:buFontTx/>
              <a:buChar char="•"/>
              <a:tabLst>
                <a:tab pos="390525" algn="l"/>
              </a:tabLst>
            </a:pP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Sưu</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tầm</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kĩ</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năng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ứng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phó</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một</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tình</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huống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nguy</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hiểm</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cụ</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thê</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Ví</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dụ</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động</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đất</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sạt</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lỡ</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núi</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đuối</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nước</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cháy</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nô</a:t>
            </a:r>
            <a:r>
              <a:rPr lang="en-US" altLang="en-US"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solidFill>
                <a:schemeClr val="bg1"/>
              </a:solidFill>
              <a:latin typeface="Times New Roman" panose="02020603050405020304" pitchFamily="18" charset="0"/>
              <a:cs typeface="Times New Roman" panose="02020603050405020304" pitchFamily="18" charset="0"/>
            </a:endParaRPr>
          </a:p>
          <a:p>
            <a:pPr algn="ctr" defTabSz="685800">
              <a:tabLst>
                <a:tab pos="390525" algn="l"/>
              </a:tabLst>
            </a:pPr>
            <a:endParaRPr lang="en-US"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5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 y="0"/>
            <a:ext cx="9179979" cy="5143500"/>
          </a:xfrm>
          <a:prstGeom prst="rect">
            <a:avLst/>
          </a:prstGeom>
        </p:spPr>
      </p:pic>
      <p:sp>
        <p:nvSpPr>
          <p:cNvPr id="7" name="Rectangle 6"/>
          <p:cNvSpPr/>
          <p:nvPr/>
        </p:nvSpPr>
        <p:spPr>
          <a:xfrm>
            <a:off x="493889" y="195486"/>
            <a:ext cx="8084264" cy="707886"/>
          </a:xfrm>
          <a:prstGeom prst="rect">
            <a:avLst/>
          </a:prstGeom>
          <a:noFill/>
        </p:spPr>
        <p:txBody>
          <a:bodyPr wrap="none" lIns="91440" tIns="45720" rIns="91440" bIns="45720">
            <a:spAutoFit/>
          </a:bodyPr>
          <a:lstStyle/>
          <a:p>
            <a:pPr algn="ctr"/>
            <a:r>
              <a:rPr lang="vi-VN"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Kỹ năng tự vệ khi bị tấn công tình dục</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544834" y="1923678"/>
            <a:ext cx="6187911" cy="923330"/>
          </a:xfrm>
          <a:prstGeom prst="rect">
            <a:avLst/>
          </a:prstGeom>
          <a:noFill/>
        </p:spPr>
        <p:txBody>
          <a:bodyPr wrap="none" lIns="91440" tIns="45720" rIns="91440" bIns="45720">
            <a:spAutoFit/>
          </a:bodyPr>
          <a:lstStyle/>
          <a:p>
            <a:pPr algn="ctr"/>
            <a:r>
              <a:rPr lang="vi-VN"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file"/>
              </a:rPr>
              <a:t>Xem và thực hành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331923" y="3363838"/>
            <a:ext cx="4976381" cy="830997"/>
          </a:xfrm>
          <a:prstGeom prst="rect">
            <a:avLst/>
          </a:prstGeom>
          <a:noFill/>
        </p:spPr>
        <p:txBody>
          <a:bodyPr wrap="square" rtlCol="0">
            <a:spAutoFit/>
          </a:bodyPr>
          <a:lstStyle/>
          <a:p>
            <a:pPr algn="ctr"/>
            <a:r>
              <a:rPr lang="vi-VN" sz="2400" dirty="0">
                <a:solidFill>
                  <a:schemeClr val="bg1"/>
                </a:solidFill>
                <a:latin typeface="+mj-lt"/>
              </a:rPr>
              <a:t>Xem, thực hành theo, về nhà luyện tập cho thuần thục</a:t>
            </a:r>
          </a:p>
        </p:txBody>
      </p:sp>
    </p:spTree>
    <p:extLst>
      <p:ext uri="{BB962C8B-B14F-4D97-AF65-F5344CB8AC3E}">
        <p14:creationId xmlns:p14="http://schemas.microsoft.com/office/powerpoint/2010/main" val="4002138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23960913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7698"/>
              </p:ext>
            </p:extLst>
          </p:nvPr>
        </p:nvGraphicFramePr>
        <p:xfrm>
          <a:off x="0" y="477249"/>
          <a:ext cx="9144000" cy="466625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032811">
                <a:tc>
                  <a:txBody>
                    <a:bodyPr/>
                    <a:lstStyle/>
                    <a:p>
                      <a:endParaRPr lang="en-US" dirty="0"/>
                    </a:p>
                    <a:p>
                      <a:endParaRPr lang="en-US" dirty="0"/>
                    </a:p>
                    <a:p>
                      <a:endParaRPr lang="en-US" dirty="0"/>
                    </a:p>
                    <a:p>
                      <a:endParaRPr lang="en-US" dirty="0"/>
                    </a:p>
                    <a:p>
                      <a:endParaRPr lang="en-US" dirty="0"/>
                    </a:p>
                    <a:p>
                      <a:endParaRPr lang="en-US"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55610">
                <a:tc>
                  <a:txBody>
                    <a:bodyPr/>
                    <a:lstStyle/>
                    <a:p>
                      <a:endParaRPr lang="en-US" dirty="0"/>
                    </a:p>
                    <a:p>
                      <a:endParaRPr lang="en-US" dirty="0"/>
                    </a:p>
                    <a:p>
                      <a:endParaRPr lang="en-US" dirty="0"/>
                    </a:p>
                    <a:p>
                      <a:endParaRPr lang="en-US" dirty="0"/>
                    </a:p>
                    <a:p>
                      <a:endParaRPr lang="en-US"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7830">
                <a:tc>
                  <a:txBody>
                    <a:bodyPr/>
                    <a:lstStyle/>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3060213" y="-45972"/>
            <a:ext cx="29594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Phiếu học tập số 1</a:t>
            </a:r>
          </a:p>
        </p:txBody>
      </p:sp>
      <p:pic>
        <p:nvPicPr>
          <p:cNvPr id="6" name="Shape 231"/>
          <p:cNvPicPr/>
          <p:nvPr/>
        </p:nvPicPr>
        <p:blipFill>
          <a:blip r:embed="rId2"/>
          <a:stretch/>
        </p:blipFill>
        <p:spPr>
          <a:xfrm>
            <a:off x="107504" y="477248"/>
            <a:ext cx="1944216" cy="1683359"/>
          </a:xfrm>
          <a:prstGeom prst="rect">
            <a:avLst/>
          </a:prstGeom>
        </p:spPr>
      </p:pic>
      <p:pic>
        <p:nvPicPr>
          <p:cNvPr id="7" name="Shape 233"/>
          <p:cNvPicPr/>
          <p:nvPr/>
        </p:nvPicPr>
        <p:blipFill>
          <a:blip r:embed="rId3"/>
          <a:stretch/>
        </p:blipFill>
        <p:spPr>
          <a:xfrm>
            <a:off x="2411760" y="507107"/>
            <a:ext cx="2016223" cy="1653499"/>
          </a:xfrm>
          <a:prstGeom prst="rect">
            <a:avLst/>
          </a:prstGeom>
        </p:spPr>
      </p:pic>
      <p:pic>
        <p:nvPicPr>
          <p:cNvPr id="8" name="Shape 235"/>
          <p:cNvPicPr/>
          <p:nvPr/>
        </p:nvPicPr>
        <p:blipFill>
          <a:blip r:embed="rId4"/>
          <a:stretch/>
        </p:blipFill>
        <p:spPr>
          <a:xfrm>
            <a:off x="4663534" y="507108"/>
            <a:ext cx="2068706" cy="1653498"/>
          </a:xfrm>
          <a:prstGeom prst="rect">
            <a:avLst/>
          </a:prstGeom>
        </p:spPr>
      </p:pic>
      <p:pic>
        <p:nvPicPr>
          <p:cNvPr id="9" name="Shape 237"/>
          <p:cNvPicPr/>
          <p:nvPr/>
        </p:nvPicPr>
        <p:blipFill>
          <a:blip r:embed="rId5"/>
          <a:stretch/>
        </p:blipFill>
        <p:spPr>
          <a:xfrm>
            <a:off x="6948264" y="522754"/>
            <a:ext cx="2021553" cy="1637852"/>
          </a:xfrm>
          <a:prstGeom prst="rect">
            <a:avLst/>
          </a:prstGeom>
        </p:spPr>
      </p:pic>
      <p:pic>
        <p:nvPicPr>
          <p:cNvPr id="10" name="Shape 239"/>
          <p:cNvPicPr/>
          <p:nvPr/>
        </p:nvPicPr>
        <p:blipFill>
          <a:blip r:embed="rId6"/>
          <a:stretch/>
        </p:blipFill>
        <p:spPr>
          <a:xfrm>
            <a:off x="107504" y="2537884"/>
            <a:ext cx="1994116" cy="1344260"/>
          </a:xfrm>
          <a:prstGeom prst="rect">
            <a:avLst/>
          </a:prstGeom>
        </p:spPr>
      </p:pic>
      <p:pic>
        <p:nvPicPr>
          <p:cNvPr id="11" name="Shape 243"/>
          <p:cNvPicPr/>
          <p:nvPr/>
        </p:nvPicPr>
        <p:blipFill>
          <a:blip r:embed="rId7"/>
          <a:stretch/>
        </p:blipFill>
        <p:spPr>
          <a:xfrm>
            <a:off x="2411760" y="2537884"/>
            <a:ext cx="2016223" cy="1344260"/>
          </a:xfrm>
          <a:prstGeom prst="rect">
            <a:avLst/>
          </a:prstGeom>
        </p:spPr>
      </p:pic>
      <p:pic>
        <p:nvPicPr>
          <p:cNvPr id="12" name="Shape 247"/>
          <p:cNvPicPr/>
          <p:nvPr/>
        </p:nvPicPr>
        <p:blipFill>
          <a:blip r:embed="rId8"/>
          <a:stretch/>
        </p:blipFill>
        <p:spPr>
          <a:xfrm>
            <a:off x="4653148" y="2537884"/>
            <a:ext cx="2079092" cy="1344260"/>
          </a:xfrm>
          <a:prstGeom prst="rect">
            <a:avLst/>
          </a:prstGeom>
        </p:spPr>
      </p:pic>
      <p:pic>
        <p:nvPicPr>
          <p:cNvPr id="13" name="Shape 249"/>
          <p:cNvPicPr/>
          <p:nvPr/>
        </p:nvPicPr>
        <p:blipFill>
          <a:blip r:embed="rId9"/>
          <a:stretch/>
        </p:blipFill>
        <p:spPr>
          <a:xfrm>
            <a:off x="6967514" y="2537884"/>
            <a:ext cx="1999456" cy="1344260"/>
          </a:xfrm>
          <a:prstGeom prst="rect">
            <a:avLst/>
          </a:prstGeom>
        </p:spPr>
      </p:pic>
      <p:sp>
        <p:nvSpPr>
          <p:cNvPr id="14" name="Rectangle 13"/>
          <p:cNvSpPr/>
          <p:nvPr/>
        </p:nvSpPr>
        <p:spPr>
          <a:xfrm>
            <a:off x="107504" y="216060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2" name="Rectangle 21"/>
          <p:cNvSpPr/>
          <p:nvPr/>
        </p:nvSpPr>
        <p:spPr>
          <a:xfrm>
            <a:off x="2411760" y="219165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3" name="Rectangle 22"/>
          <p:cNvSpPr/>
          <p:nvPr/>
        </p:nvSpPr>
        <p:spPr>
          <a:xfrm>
            <a:off x="107504" y="388647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4" name="Rectangle 23"/>
          <p:cNvSpPr/>
          <p:nvPr/>
        </p:nvSpPr>
        <p:spPr>
          <a:xfrm>
            <a:off x="2411760" y="391752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5" name="Rectangle 24"/>
          <p:cNvSpPr/>
          <p:nvPr/>
        </p:nvSpPr>
        <p:spPr>
          <a:xfrm>
            <a:off x="4718498" y="217968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6" name="Rectangle 25"/>
          <p:cNvSpPr/>
          <p:nvPr/>
        </p:nvSpPr>
        <p:spPr>
          <a:xfrm>
            <a:off x="7022754" y="221072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7" name="Rectangle 26"/>
          <p:cNvSpPr/>
          <p:nvPr/>
        </p:nvSpPr>
        <p:spPr>
          <a:xfrm>
            <a:off x="4663258" y="391205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8" name="Rectangle 27"/>
          <p:cNvSpPr/>
          <p:nvPr/>
        </p:nvSpPr>
        <p:spPr>
          <a:xfrm>
            <a:off x="6967514" y="394310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30" name="TextBox 29"/>
          <p:cNvSpPr txBox="1"/>
          <p:nvPr/>
        </p:nvSpPr>
        <p:spPr>
          <a:xfrm>
            <a:off x="-19250" y="4192106"/>
            <a:ext cx="4653148" cy="400110"/>
          </a:xfrm>
          <a:prstGeom prst="rect">
            <a:avLst/>
          </a:prstGeom>
          <a:noFill/>
        </p:spPr>
        <p:txBody>
          <a:bodyPr wrap="square" rtlCol="0">
            <a:spAutoFit/>
          </a:bodyPr>
          <a:lstStyle/>
          <a:p>
            <a:r>
              <a:rPr lang="en-US" sz="2000" dirty="0"/>
              <a:t>Hậu</a:t>
            </a:r>
            <a:r>
              <a:rPr lang="en-US" sz="2000" baseline="0" dirty="0"/>
              <a:t> quả và cách ứng phó ở</a:t>
            </a:r>
            <a:r>
              <a:rPr lang="en-US" sz="2000" dirty="0"/>
              <a:t> mỗi tình huống</a:t>
            </a:r>
            <a:endParaRPr lang="vi-VN" sz="2000" dirty="0"/>
          </a:p>
        </p:txBody>
      </p:sp>
      <p:sp>
        <p:nvSpPr>
          <p:cNvPr id="31" name="TextBox 30"/>
          <p:cNvSpPr txBox="1"/>
          <p:nvPr/>
        </p:nvSpPr>
        <p:spPr>
          <a:xfrm>
            <a:off x="4653148" y="4194216"/>
            <a:ext cx="4490852" cy="1015663"/>
          </a:xfrm>
          <a:prstGeom prst="rect">
            <a:avLst/>
          </a:prstGeom>
          <a:noFill/>
        </p:spPr>
        <p:txBody>
          <a:bodyPr wrap="square" rtlCol="0">
            <a:spAutoFit/>
          </a:bodyPr>
          <a:lstStyle/>
          <a:p>
            <a:r>
              <a:rPr lang="es-ES" sz="2000" dirty="0"/>
              <a:t>Thế nào là tình huống nguy hiểm?</a:t>
            </a:r>
          </a:p>
          <a:p>
            <a:r>
              <a:rPr lang="es-ES" sz="2000" dirty="0"/>
              <a:t>……………………………………………………………….</a:t>
            </a:r>
          </a:p>
          <a:p>
            <a:r>
              <a:rPr lang="es-ES" sz="2000" dirty="0"/>
              <a:t>……………………………………………………………….</a:t>
            </a:r>
            <a:endParaRPr lang="vi-VN" sz="2000" dirty="0"/>
          </a:p>
        </p:txBody>
      </p:sp>
      <p:graphicFrame>
        <p:nvGraphicFramePr>
          <p:cNvPr id="32" name="Table 31"/>
          <p:cNvGraphicFramePr>
            <a:graphicFrameLocks noGrp="1"/>
          </p:cNvGraphicFramePr>
          <p:nvPr>
            <p:extLst>
              <p:ext uri="{D42A27DB-BD31-4B8C-83A1-F6EECF244321}">
                <p14:modId xmlns:p14="http://schemas.microsoft.com/office/powerpoint/2010/main" val="3991690391"/>
              </p:ext>
            </p:extLst>
          </p:nvPr>
        </p:nvGraphicFramePr>
        <p:xfrm>
          <a:off x="-1" y="4515966"/>
          <a:ext cx="4539946" cy="640080"/>
        </p:xfrm>
        <a:graphic>
          <a:graphicData uri="http://schemas.openxmlformats.org/drawingml/2006/table">
            <a:tbl>
              <a:tblPr firstRow="1" bandRow="1">
                <a:tableStyleId>{5C22544A-7EE6-4342-B048-85BDC9FD1C3A}</a:tableStyleId>
              </a:tblPr>
              <a:tblGrid>
                <a:gridCol w="2269973">
                  <a:extLst>
                    <a:ext uri="{9D8B030D-6E8A-4147-A177-3AD203B41FA5}">
                      <a16:colId xmlns:a16="http://schemas.microsoft.com/office/drawing/2014/main" val="20000"/>
                    </a:ext>
                  </a:extLst>
                </a:gridCol>
                <a:gridCol w="2269973">
                  <a:extLst>
                    <a:ext uri="{9D8B030D-6E8A-4147-A177-3AD203B41FA5}">
                      <a16:colId xmlns:a16="http://schemas.microsoft.com/office/drawing/2014/main" val="20001"/>
                    </a:ext>
                  </a:extLst>
                </a:gridCol>
              </a:tblGrid>
              <a:tr h="585356">
                <a:tc>
                  <a:txBody>
                    <a:bodyPr/>
                    <a:lstStyle/>
                    <a:p>
                      <a:r>
                        <a:rPr lang="en-US" dirty="0">
                          <a:solidFill>
                            <a:schemeClr val="tx1"/>
                          </a:solidFill>
                        </a:rPr>
                        <a:t>1: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dirty="0">
                          <a:solidFill>
                            <a:schemeClr val="tx1"/>
                          </a:solidFill>
                        </a:rPr>
                        <a:t>5: …….....…6…………..…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8341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4298487"/>
              </p:ext>
            </p:extLst>
          </p:nvPr>
        </p:nvGraphicFramePr>
        <p:xfrm>
          <a:off x="0" y="477249"/>
          <a:ext cx="9144000" cy="475872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493133">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45353">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88241">
                <a:tc>
                  <a:txBody>
                    <a:bodyPr/>
                    <a:lstStyle/>
                    <a:p>
                      <a:endParaRPr lang="en-US" sz="2000" dirty="0"/>
                    </a:p>
                    <a:p>
                      <a:endParaRPr lang="en-US" sz="2000" dirty="0"/>
                    </a:p>
                    <a:p>
                      <a:endParaRPr lang="en-US" sz="2000" dirty="0"/>
                    </a:p>
                    <a:p>
                      <a:endParaRPr lang="en-US" sz="2000" dirty="0"/>
                    </a:p>
                    <a:p>
                      <a:endParaRPr lang="en-US" sz="2000" dirty="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92138" y="-45972"/>
            <a:ext cx="38956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 ý Phiếu học tập số 1</a:t>
            </a:r>
          </a:p>
        </p:txBody>
      </p:sp>
      <p:pic>
        <p:nvPicPr>
          <p:cNvPr id="6" name="Shape 231"/>
          <p:cNvPicPr/>
          <p:nvPr/>
        </p:nvPicPr>
        <p:blipFill>
          <a:blip r:embed="rId2"/>
          <a:stretch/>
        </p:blipFill>
        <p:spPr>
          <a:xfrm>
            <a:off x="107504" y="477248"/>
            <a:ext cx="1755152" cy="1124479"/>
          </a:xfrm>
          <a:prstGeom prst="rect">
            <a:avLst/>
          </a:prstGeom>
        </p:spPr>
      </p:pic>
      <p:pic>
        <p:nvPicPr>
          <p:cNvPr id="7" name="Shape 233"/>
          <p:cNvPicPr/>
          <p:nvPr/>
        </p:nvPicPr>
        <p:blipFill>
          <a:blip r:embed="rId3"/>
          <a:stretch/>
        </p:blipFill>
        <p:spPr>
          <a:xfrm>
            <a:off x="2411760" y="507107"/>
            <a:ext cx="1820157" cy="1104533"/>
          </a:xfrm>
          <a:prstGeom prst="rect">
            <a:avLst/>
          </a:prstGeom>
        </p:spPr>
      </p:pic>
      <p:pic>
        <p:nvPicPr>
          <p:cNvPr id="8" name="Shape 235"/>
          <p:cNvPicPr/>
          <p:nvPr/>
        </p:nvPicPr>
        <p:blipFill>
          <a:blip r:embed="rId4"/>
          <a:stretch/>
        </p:blipFill>
        <p:spPr>
          <a:xfrm>
            <a:off x="4663534" y="507108"/>
            <a:ext cx="1867537" cy="1104532"/>
          </a:xfrm>
          <a:prstGeom prst="rect">
            <a:avLst/>
          </a:prstGeom>
        </p:spPr>
      </p:pic>
      <p:pic>
        <p:nvPicPr>
          <p:cNvPr id="9" name="Shape 237"/>
          <p:cNvPicPr/>
          <p:nvPr/>
        </p:nvPicPr>
        <p:blipFill>
          <a:blip r:embed="rId5"/>
          <a:stretch/>
        </p:blipFill>
        <p:spPr>
          <a:xfrm>
            <a:off x="6948264" y="522754"/>
            <a:ext cx="1824969" cy="1094081"/>
          </a:xfrm>
          <a:prstGeom prst="rect">
            <a:avLst/>
          </a:prstGeom>
        </p:spPr>
      </p:pic>
      <p:pic>
        <p:nvPicPr>
          <p:cNvPr id="10" name="Shape 239"/>
          <p:cNvPicPr/>
          <p:nvPr/>
        </p:nvPicPr>
        <p:blipFill>
          <a:blip r:embed="rId6"/>
          <a:stretch/>
        </p:blipFill>
        <p:spPr>
          <a:xfrm>
            <a:off x="107504" y="2088903"/>
            <a:ext cx="1800200" cy="897962"/>
          </a:xfrm>
          <a:prstGeom prst="rect">
            <a:avLst/>
          </a:prstGeom>
        </p:spPr>
      </p:pic>
      <p:pic>
        <p:nvPicPr>
          <p:cNvPr id="11" name="Shape 243"/>
          <p:cNvPicPr/>
          <p:nvPr/>
        </p:nvPicPr>
        <p:blipFill>
          <a:blip r:embed="rId7"/>
          <a:stretch/>
        </p:blipFill>
        <p:spPr>
          <a:xfrm>
            <a:off x="2411760" y="2088903"/>
            <a:ext cx="1820157" cy="897962"/>
          </a:xfrm>
          <a:prstGeom prst="rect">
            <a:avLst/>
          </a:prstGeom>
        </p:spPr>
      </p:pic>
      <p:pic>
        <p:nvPicPr>
          <p:cNvPr id="12" name="Shape 247"/>
          <p:cNvPicPr/>
          <p:nvPr/>
        </p:nvPicPr>
        <p:blipFill>
          <a:blip r:embed="rId8"/>
          <a:stretch/>
        </p:blipFill>
        <p:spPr>
          <a:xfrm>
            <a:off x="4653148" y="2088903"/>
            <a:ext cx="1876913" cy="897962"/>
          </a:xfrm>
          <a:prstGeom prst="rect">
            <a:avLst/>
          </a:prstGeom>
        </p:spPr>
      </p:pic>
      <p:pic>
        <p:nvPicPr>
          <p:cNvPr id="13" name="Shape 249"/>
          <p:cNvPicPr/>
          <p:nvPr/>
        </p:nvPicPr>
        <p:blipFill>
          <a:blip r:embed="rId9"/>
          <a:stretch/>
        </p:blipFill>
        <p:spPr>
          <a:xfrm>
            <a:off x="6967514" y="2088903"/>
            <a:ext cx="1805021" cy="897962"/>
          </a:xfrm>
          <a:prstGeom prst="rect">
            <a:avLst/>
          </a:prstGeom>
        </p:spPr>
      </p:pic>
      <p:sp>
        <p:nvSpPr>
          <p:cNvPr id="14" name="Rectangle 13"/>
          <p:cNvSpPr/>
          <p:nvPr/>
        </p:nvSpPr>
        <p:spPr>
          <a:xfrm>
            <a:off x="2178" y="161375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Sét đánh</a:t>
            </a:r>
            <a:endParaRPr lang="vi-VN" b="1" dirty="0">
              <a:solidFill>
                <a:schemeClr val="tx1"/>
              </a:solidFill>
            </a:endParaRPr>
          </a:p>
        </p:txBody>
      </p:sp>
      <p:sp>
        <p:nvSpPr>
          <p:cNvPr id="22" name="Rectangle 21"/>
          <p:cNvSpPr/>
          <p:nvPr/>
        </p:nvSpPr>
        <p:spPr>
          <a:xfrm>
            <a:off x="2306434" y="164479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Cây đổ</a:t>
            </a:r>
            <a:endParaRPr lang="vi-VN" b="1" dirty="0">
              <a:solidFill>
                <a:schemeClr val="tx1"/>
              </a:solidFill>
            </a:endParaRPr>
          </a:p>
        </p:txBody>
      </p:sp>
      <p:sp>
        <p:nvSpPr>
          <p:cNvPr id="23" name="Rectangle 22"/>
          <p:cNvSpPr/>
          <p:nvPr/>
        </p:nvSpPr>
        <p:spPr>
          <a:xfrm>
            <a:off x="2178" y="3017524"/>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theo dõi (bắt cóc)</a:t>
            </a:r>
            <a:endParaRPr lang="vi-VN" b="1" dirty="0">
              <a:solidFill>
                <a:schemeClr val="tx1"/>
              </a:solidFill>
            </a:endParaRPr>
          </a:p>
        </p:txBody>
      </p:sp>
      <p:sp>
        <p:nvSpPr>
          <p:cNvPr id="24" name="Rectangle 23"/>
          <p:cNvSpPr/>
          <p:nvPr/>
        </p:nvSpPr>
        <p:spPr>
          <a:xfrm>
            <a:off x="2306434" y="300831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hỏa hoạn</a:t>
            </a:r>
            <a:endParaRPr lang="vi-VN" b="1" dirty="0">
              <a:solidFill>
                <a:schemeClr val="tx1"/>
              </a:solidFill>
            </a:endParaRPr>
          </a:p>
        </p:txBody>
      </p:sp>
      <p:sp>
        <p:nvSpPr>
          <p:cNvPr id="25" name="Rectangle 24"/>
          <p:cNvSpPr/>
          <p:nvPr/>
        </p:nvSpPr>
        <p:spPr>
          <a:xfrm>
            <a:off x="4613172" y="163282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Ngập lụt</a:t>
            </a:r>
            <a:endParaRPr lang="vi-VN" b="1" dirty="0">
              <a:solidFill>
                <a:schemeClr val="tx1"/>
              </a:solidFill>
            </a:endParaRPr>
          </a:p>
        </p:txBody>
      </p:sp>
      <p:sp>
        <p:nvSpPr>
          <p:cNvPr id="26" name="Rectangle 25"/>
          <p:cNvSpPr/>
          <p:nvPr/>
        </p:nvSpPr>
        <p:spPr>
          <a:xfrm>
            <a:off x="6917428" y="166387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Đuối nước</a:t>
            </a:r>
            <a:endParaRPr lang="vi-VN" b="1" dirty="0">
              <a:solidFill>
                <a:schemeClr val="tx1"/>
              </a:solidFill>
            </a:endParaRPr>
          </a:p>
        </p:txBody>
      </p:sp>
      <p:sp>
        <p:nvSpPr>
          <p:cNvPr id="27" name="Rectangle 26"/>
          <p:cNvSpPr/>
          <p:nvPr/>
        </p:nvSpPr>
        <p:spPr>
          <a:xfrm>
            <a:off x="4617201" y="302824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bắt nạt</a:t>
            </a:r>
            <a:endParaRPr lang="vi-VN" b="1" dirty="0">
              <a:solidFill>
                <a:schemeClr val="tx1"/>
              </a:solidFill>
            </a:endParaRPr>
          </a:p>
        </p:txBody>
      </p:sp>
      <p:sp>
        <p:nvSpPr>
          <p:cNvPr id="28" name="Rectangle 27"/>
          <p:cNvSpPr/>
          <p:nvPr/>
        </p:nvSpPr>
        <p:spPr>
          <a:xfrm>
            <a:off x="6862188" y="303388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trấn lột</a:t>
            </a:r>
            <a:endParaRPr lang="vi-VN" b="1" dirty="0">
              <a:solidFill>
                <a:schemeClr val="tx1"/>
              </a:solidFill>
            </a:endParaRPr>
          </a:p>
        </p:txBody>
      </p:sp>
      <p:sp>
        <p:nvSpPr>
          <p:cNvPr id="30" name="TextBox 29"/>
          <p:cNvSpPr txBox="1"/>
          <p:nvPr/>
        </p:nvSpPr>
        <p:spPr>
          <a:xfrm>
            <a:off x="12477" y="3301016"/>
            <a:ext cx="4653148" cy="400110"/>
          </a:xfrm>
          <a:prstGeom prst="rect">
            <a:avLst/>
          </a:prstGeom>
          <a:noFill/>
        </p:spPr>
        <p:txBody>
          <a:bodyPr wrap="square" rtlCol="0">
            <a:spAutoFit/>
          </a:bodyPr>
          <a:lstStyle/>
          <a:p>
            <a:pPr algn="ctr"/>
            <a:r>
              <a:rPr lang="en-US" sz="2000" b="1" baseline="0" dirty="0"/>
              <a:t>Cách ứng phó ở</a:t>
            </a:r>
            <a:r>
              <a:rPr lang="en-US" sz="2000" b="1" dirty="0"/>
              <a:t> mỗi tình huống</a:t>
            </a:r>
            <a:endParaRPr lang="vi-VN" sz="2000" b="1" dirty="0"/>
          </a:p>
        </p:txBody>
      </p:sp>
      <p:sp>
        <p:nvSpPr>
          <p:cNvPr id="31" name="TextBox 30"/>
          <p:cNvSpPr txBox="1"/>
          <p:nvPr/>
        </p:nvSpPr>
        <p:spPr>
          <a:xfrm>
            <a:off x="4582894" y="3435846"/>
            <a:ext cx="4635758" cy="1815882"/>
          </a:xfrm>
          <a:prstGeom prst="rect">
            <a:avLst/>
          </a:prstGeom>
          <a:noFill/>
        </p:spPr>
        <p:txBody>
          <a:bodyPr wrap="square" rtlCol="0">
            <a:spAutoFit/>
          </a:bodyPr>
          <a:lstStyle/>
          <a:p>
            <a:r>
              <a:rPr lang="es-ES" sz="2800" b="1" dirty="0">
                <a:latin typeface="Times New Roman" panose="02020603050405020304" pitchFamily="18" charset="0"/>
                <a:cs typeface="Times New Roman" panose="02020603050405020304" pitchFamily="18" charset="0"/>
              </a:rPr>
              <a:t>Tình huống nguy hiểm</a:t>
            </a:r>
            <a:r>
              <a:rPr lang="es-E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là những tình huống có thể gây ra những tổn hại về thể chất, tinh thần cho con người và xã hội.</a:t>
            </a:r>
          </a:p>
        </p:txBody>
      </p:sp>
      <p:graphicFrame>
        <p:nvGraphicFramePr>
          <p:cNvPr id="32" name="Table 31"/>
          <p:cNvGraphicFramePr>
            <a:graphicFrameLocks noGrp="1"/>
          </p:cNvGraphicFramePr>
          <p:nvPr>
            <p:extLst>
              <p:ext uri="{D42A27DB-BD31-4B8C-83A1-F6EECF244321}">
                <p14:modId xmlns:p14="http://schemas.microsoft.com/office/powerpoint/2010/main" val="2437836718"/>
              </p:ext>
            </p:extLst>
          </p:nvPr>
        </p:nvGraphicFramePr>
        <p:xfrm>
          <a:off x="12477" y="3701126"/>
          <a:ext cx="4527470" cy="1534920"/>
        </p:xfrm>
        <a:graphic>
          <a:graphicData uri="http://schemas.openxmlformats.org/drawingml/2006/table">
            <a:tbl>
              <a:tblPr firstRow="1" bandRow="1">
                <a:tableStyleId>{5C22544A-7EE6-4342-B048-85BDC9FD1C3A}</a:tableStyleId>
              </a:tblPr>
              <a:tblGrid>
                <a:gridCol w="2263735">
                  <a:extLst>
                    <a:ext uri="{9D8B030D-6E8A-4147-A177-3AD203B41FA5}">
                      <a16:colId xmlns:a16="http://schemas.microsoft.com/office/drawing/2014/main" val="20000"/>
                    </a:ext>
                  </a:extLst>
                </a:gridCol>
                <a:gridCol w="2263735">
                  <a:extLst>
                    <a:ext uri="{9D8B030D-6E8A-4147-A177-3AD203B41FA5}">
                      <a16:colId xmlns:a16="http://schemas.microsoft.com/office/drawing/2014/main" val="20001"/>
                    </a:ext>
                  </a:extLst>
                </a:gridCol>
              </a:tblGrid>
              <a:tr h="15349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16278" y="3701126"/>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0" action="ppaction://hlinksldjump"/>
              </a:rPr>
              <a:t>- Hình 1 và 2:</a:t>
            </a:r>
            <a:endParaRPr lang="vi-VN"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78" y="4210355"/>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1" action="ppaction://hlinksldjump"/>
              </a:rPr>
              <a:t>- Hình 3:</a:t>
            </a:r>
            <a:endParaRPr lang="vi-VN"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477" y="4648752"/>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2" action="ppaction://hlinksldjump"/>
              </a:rPr>
              <a:t>- Hình 4:</a:t>
            </a:r>
            <a:endParaRPr lang="vi-VN"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213968" y="3643595"/>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3" action="ppaction://hlinksldjump"/>
              </a:rPr>
              <a:t>- Hình 5:</a:t>
            </a:r>
            <a:endParaRPr lang="vi-VN"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252972" y="4016907"/>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4" action="ppaction://hlinksldjump"/>
              </a:rPr>
              <a:t>- Hình 6:</a:t>
            </a:r>
            <a:endParaRPr lang="vi-VN"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252997" y="4393660"/>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5" action="ppaction://hlinksldjump"/>
              </a:rPr>
              <a:t>- Hình 7:</a:t>
            </a:r>
            <a:endParaRPr lang="vi-VN"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272479" y="4742311"/>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6" action="ppaction://hlinksldjump"/>
              </a:rPr>
              <a:t>- Hình 8:</a:t>
            </a:r>
            <a:endParaRPr lang="vi-VN" sz="2400" dirty="0">
              <a:latin typeface="Times New Roman" panose="02020603050405020304" pitchFamily="18" charset="0"/>
              <a:cs typeface="Times New Roman" panose="02020603050405020304" pitchFamily="18" charset="0"/>
            </a:endParaRPr>
          </a:p>
        </p:txBody>
      </p:sp>
      <p:pic>
        <p:nvPicPr>
          <p:cNvPr id="41" name="Shape 241"/>
          <p:cNvPicPr/>
          <p:nvPr/>
        </p:nvPicPr>
        <p:blipFill>
          <a:blip r:embed="rId17"/>
          <a:stretch/>
        </p:blipFill>
        <p:spPr>
          <a:xfrm>
            <a:off x="2301839" y="2032181"/>
            <a:ext cx="311150" cy="304800"/>
          </a:xfrm>
          <a:prstGeom prst="rect">
            <a:avLst/>
          </a:prstGeom>
        </p:spPr>
      </p:pic>
      <p:sp>
        <p:nvSpPr>
          <p:cNvPr id="42" name="Shape 245"/>
          <p:cNvSpPr txBox="1"/>
          <p:nvPr/>
        </p:nvSpPr>
        <p:spPr>
          <a:xfrm>
            <a:off x="3369976" y="2088902"/>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Rectangle 2"/>
          <p:cNvSpPr/>
          <p:nvPr/>
        </p:nvSpPr>
        <p:spPr>
          <a:xfrm>
            <a:off x="4612164" y="3480523"/>
            <a:ext cx="4480466" cy="17029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Khái niệm </a:t>
            </a:r>
          </a:p>
          <a:p>
            <a:pPr algn="ctr"/>
            <a:r>
              <a:rPr lang="vi-VN" sz="3200" dirty="0">
                <a:solidFill>
                  <a:schemeClr val="tx1"/>
                </a:solidFill>
                <a:latin typeface="+mj-lt"/>
              </a:rPr>
              <a:t>Tình huống nguy hiểm</a:t>
            </a:r>
          </a:p>
        </p:txBody>
      </p:sp>
      <p:sp>
        <p:nvSpPr>
          <p:cNvPr id="15" name="Cloud Callout 14"/>
          <p:cNvSpPr/>
          <p:nvPr/>
        </p:nvSpPr>
        <p:spPr>
          <a:xfrm>
            <a:off x="5365672" y="3395501"/>
            <a:ext cx="3498906" cy="1808475"/>
          </a:xfrm>
          <a:prstGeom prst="cloudCallout">
            <a:avLst>
              <a:gd name="adj1" fmla="val -95893"/>
              <a:gd name="adj2" fmla="val 24436"/>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Nhấp vào từng liên kết để mở video</a:t>
            </a:r>
          </a:p>
        </p:txBody>
      </p:sp>
    </p:spTree>
    <p:extLst>
      <p:ext uri="{BB962C8B-B14F-4D97-AF65-F5344CB8AC3E}">
        <p14:creationId xmlns:p14="http://schemas.microsoft.com/office/powerpoint/2010/main" val="74331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74"/>
            <a:ext cx="8496944" cy="421555"/>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     Một số kỹ năng cần ứng phó khi gặp sấm sét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3" y="586529"/>
            <a:ext cx="2636407" cy="1983233"/>
          </a:xfrm>
          <a:prstGeom prst="rect">
            <a:avLst/>
          </a:prstGeom>
        </p:spPr>
      </p:pic>
      <p:sp>
        <p:nvSpPr>
          <p:cNvPr id="7" name="TextBox 6"/>
          <p:cNvSpPr txBox="1"/>
          <p:nvPr/>
        </p:nvSpPr>
        <p:spPr>
          <a:xfrm>
            <a:off x="3000486" y="463328"/>
            <a:ext cx="6092144" cy="1569660"/>
          </a:xfrm>
          <a:prstGeom prst="rect">
            <a:avLst/>
          </a:prstGeom>
          <a:solidFill>
            <a:schemeClr val="accent6">
              <a:lumMod val="20000"/>
              <a:lumOff val="80000"/>
            </a:schemeClr>
          </a:solidFill>
          <a:ln w="3175">
            <a:solidFill>
              <a:schemeClr val="tx1"/>
            </a:solidFill>
          </a:ln>
        </p:spPr>
        <p:txBody>
          <a:bodyPr wrap="square" rtlCol="0">
            <a:spAutoFit/>
          </a:bodyPr>
          <a:lstStyle/>
          <a:p>
            <a:r>
              <a:rPr lang="vi-VN" sz="1600" b="1" dirty="0">
                <a:solidFill>
                  <a:srgbClr val="FF0000"/>
                </a:solidFill>
              </a:rPr>
              <a:t>1. Khi ở trong nhà:</a:t>
            </a:r>
          </a:p>
          <a:p>
            <a:r>
              <a:rPr lang="vi-VN" sz="1600" dirty="0"/>
              <a:t>- Không sử dụng </a:t>
            </a:r>
            <a:r>
              <a:rPr lang="vi-VN" sz="1600" dirty="0">
                <a:hlinkClick r:id="rId3" tooltip="điện thoại"/>
              </a:rPr>
              <a:t>điện thoại</a:t>
            </a:r>
            <a:r>
              <a:rPr lang="vi-VN" sz="1600" dirty="0"/>
              <a:t> có dây</a:t>
            </a:r>
          </a:p>
          <a:p>
            <a:r>
              <a:rPr lang="vi-VN" sz="1600" dirty="0"/>
              <a:t>- Không sử dụng các thiết bị điện.</a:t>
            </a:r>
          </a:p>
          <a:p>
            <a:r>
              <a:rPr lang="vi-VN" sz="1600" dirty="0"/>
              <a:t>- Giữ khoảng cách an toàn 1m đối với các thiết bị dùng điện</a:t>
            </a:r>
          </a:p>
          <a:p>
            <a:r>
              <a:rPr lang="vi-VN" sz="1600" dirty="0"/>
              <a:t>- Tránh xa cửa sổ, cửa chính, mái hiên và không nằm lên sàn bê tông, không tựa lưng vào bức tường bê tông.</a:t>
            </a:r>
          </a:p>
        </p:txBody>
      </p:sp>
      <p:sp>
        <p:nvSpPr>
          <p:cNvPr id="8" name="TextBox 7"/>
          <p:cNvSpPr txBox="1"/>
          <p:nvPr/>
        </p:nvSpPr>
        <p:spPr>
          <a:xfrm>
            <a:off x="3000486" y="2078058"/>
            <a:ext cx="6092144" cy="3046988"/>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1600" b="1" dirty="0">
                <a:solidFill>
                  <a:srgbClr val="FF0000"/>
                </a:solidFill>
              </a:rPr>
              <a:t>2. Những lưu ý khi đang ở ngoài trời:</a:t>
            </a:r>
          </a:p>
          <a:p>
            <a:pPr algn="just"/>
            <a:r>
              <a:rPr lang="vi-VN" sz="1600" dirty="0">
                <a:solidFill>
                  <a:srgbClr val="002060"/>
                </a:solidFill>
              </a:rPr>
              <a:t>- Không trú mưa dưới gốc cây, Không vào nhà kho ở nơi đồng </a:t>
            </a:r>
            <a:r>
              <a:rPr lang="vi-VN" sz="1600" dirty="0" err="1">
                <a:solidFill>
                  <a:srgbClr val="002060"/>
                </a:solidFill>
              </a:rPr>
              <a:t>trống</a:t>
            </a:r>
            <a:r>
              <a:rPr lang="vi-VN" sz="1600" dirty="0">
                <a:solidFill>
                  <a:srgbClr val="002060"/>
                </a:solidFill>
              </a:rPr>
              <a:t>,</a:t>
            </a:r>
            <a:r>
              <a:rPr lang="en-US" sz="1600" dirty="0">
                <a:solidFill>
                  <a:srgbClr val="002060"/>
                </a:solidFill>
              </a:rPr>
              <a:t> </a:t>
            </a:r>
            <a:r>
              <a:rPr lang="vi-VN" sz="1600" b="1" dirty="0" err="1">
                <a:solidFill>
                  <a:srgbClr val="002060"/>
                </a:solidFill>
              </a:rPr>
              <a:t>tránh</a:t>
            </a:r>
            <a:r>
              <a:rPr lang="vi-VN" sz="1600" b="1" dirty="0">
                <a:solidFill>
                  <a:srgbClr val="002060"/>
                </a:solidFill>
              </a:rPr>
              <a:t> xa các nắp cống</a:t>
            </a:r>
            <a:r>
              <a:rPr lang="vi-VN" sz="1600" dirty="0">
                <a:solidFill>
                  <a:srgbClr val="002060"/>
                </a:solidFill>
              </a:rPr>
              <a:t>, tránh bị nước cuốn trôi vào ống </a:t>
            </a:r>
            <a:r>
              <a:rPr lang="vi-VN" sz="1600" dirty="0" err="1">
                <a:solidFill>
                  <a:srgbClr val="002060"/>
                </a:solidFill>
              </a:rPr>
              <a:t>cống.T</a:t>
            </a:r>
            <a:r>
              <a:rPr lang="vi-VN" sz="1600" b="1" dirty="0" err="1">
                <a:solidFill>
                  <a:srgbClr val="002060"/>
                </a:solidFill>
              </a:rPr>
              <a:t>ránh</a:t>
            </a:r>
            <a:r>
              <a:rPr lang="vi-VN" sz="1600" b="1" dirty="0">
                <a:solidFill>
                  <a:srgbClr val="002060"/>
                </a:solidFill>
              </a:rPr>
              <a:t> xa các vật cao hoặc bị cô </a:t>
            </a:r>
            <a:r>
              <a:rPr lang="vi-VN" sz="1600" b="1" dirty="0" err="1">
                <a:solidFill>
                  <a:srgbClr val="002060"/>
                </a:solidFill>
              </a:rPr>
              <a:t>lập</a:t>
            </a:r>
            <a:r>
              <a:rPr lang="vi-VN" sz="1600" b="1" dirty="0">
                <a:solidFill>
                  <a:srgbClr val="002060"/>
                </a:solidFill>
              </a:rPr>
              <a:t>,</a:t>
            </a:r>
            <a:r>
              <a:rPr lang="en-US" sz="1600" b="1" dirty="0">
                <a:solidFill>
                  <a:srgbClr val="002060"/>
                </a:solidFill>
              </a:rPr>
              <a:t> </a:t>
            </a:r>
            <a:r>
              <a:rPr lang="vi-VN" sz="1600" b="1" dirty="0" err="1">
                <a:solidFill>
                  <a:srgbClr val="002060"/>
                </a:solidFill>
              </a:rPr>
              <a:t>tránh</a:t>
            </a:r>
            <a:r>
              <a:rPr lang="vi-VN" sz="1600" b="1" dirty="0">
                <a:solidFill>
                  <a:srgbClr val="002060"/>
                </a:solidFill>
              </a:rPr>
              <a:t> đứng gần các vật dụng kim loại, </a:t>
            </a:r>
            <a:r>
              <a:rPr lang="vi-VN" sz="1600" dirty="0">
                <a:solidFill>
                  <a:srgbClr val="002060"/>
                </a:solidFill>
              </a:rPr>
              <a:t>không đứng dưới hay gần những thứ có thể thu lôi như dưới cây cối</a:t>
            </a:r>
          </a:p>
          <a:p>
            <a:pPr algn="just"/>
            <a:r>
              <a:rPr lang="vi-VN" sz="1600" b="1" dirty="0">
                <a:solidFill>
                  <a:srgbClr val="002060"/>
                </a:solidFill>
              </a:rPr>
              <a:t>- Không nên sử dụng ô/ dù</a:t>
            </a:r>
            <a:r>
              <a:rPr lang="vi-VN" sz="1600" dirty="0">
                <a:solidFill>
                  <a:srgbClr val="002060"/>
                </a:solidFill>
              </a:rPr>
              <a:t> khi trời mưa, bão, có sấm chớp vì ô có thể thu hút sét đánh vào.</a:t>
            </a:r>
          </a:p>
          <a:p>
            <a:pPr algn="just"/>
            <a:r>
              <a:rPr lang="vi-VN" sz="1600" dirty="0">
                <a:solidFill>
                  <a:srgbClr val="002060"/>
                </a:solidFill>
              </a:rPr>
              <a:t>- Nhanh chóng di chuyển về nhà. Nên đứng chụm hai chân sát nhau, ngồi xuống để hạn chế sự tiếp xúc với điện khi sét đánh. Nên tránh mưa ở các ngôi nhà dọc hai bên đường, </a:t>
            </a:r>
            <a:r>
              <a:rPr lang="vi-VN" sz="1600" b="1" dirty="0">
                <a:solidFill>
                  <a:srgbClr val="002060"/>
                </a:solidFill>
              </a:rPr>
              <a:t>không nên tiếp tục di chuyển</a:t>
            </a:r>
            <a:r>
              <a:rPr lang="vi-VN" sz="1600" dirty="0">
                <a:solidFill>
                  <a:srgbClr val="002060"/>
                </a:solidFill>
              </a:rPr>
              <a:t>. Nên đội mũ bảo hiểm dù là đi xe hay đi bộ</a:t>
            </a:r>
          </a:p>
        </p:txBody>
      </p:sp>
      <p:sp>
        <p:nvSpPr>
          <p:cNvPr id="9" name="Rectangle 8"/>
          <p:cNvSpPr/>
          <p:nvPr/>
        </p:nvSpPr>
        <p:spPr>
          <a:xfrm>
            <a:off x="463070" y="2570500"/>
            <a:ext cx="2028119"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4"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4"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4"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4" action="ppaction://hlinkfile"/>
              </a:rPr>
              <a:t>Ứng phó sét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135394" y="4483839"/>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hlinkClick r:id="rId5" action="ppaction://hlinksldjump"/>
              </a:rPr>
              <a:t>Quay lại Slide 5</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093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lũ lụt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5" name="Shape 235"/>
          <p:cNvPicPr/>
          <p:nvPr/>
        </p:nvPicPr>
        <p:blipFill>
          <a:blip r:embed="rId2"/>
          <a:stretch/>
        </p:blipFill>
        <p:spPr>
          <a:xfrm>
            <a:off x="106740" y="553543"/>
            <a:ext cx="2746290" cy="1802183"/>
          </a:xfrm>
          <a:prstGeom prst="rect">
            <a:avLst/>
          </a:prstGeom>
        </p:spPr>
      </p:pic>
      <p:sp>
        <p:nvSpPr>
          <p:cNvPr id="6" name="Rectangle 5"/>
          <p:cNvSpPr/>
          <p:nvPr/>
        </p:nvSpPr>
        <p:spPr>
          <a:xfrm>
            <a:off x="270259" y="2355726"/>
            <a:ext cx="2419252"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Ứng phó lũ lụt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3131840" y="658536"/>
            <a:ext cx="5904656"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vi-VN" sz="2400" dirty="0">
                <a:latin typeface="+mj-lt"/>
              </a:rPr>
              <a:t>1. Theo dõi thời tiết qua </a:t>
            </a:r>
            <a:r>
              <a:rPr lang="vi-VN" sz="2400" b="1" dirty="0">
                <a:latin typeface="+mj-lt"/>
              </a:rPr>
              <a:t>tivi, radio, internet</a:t>
            </a:r>
          </a:p>
        </p:txBody>
      </p:sp>
      <p:sp>
        <p:nvSpPr>
          <p:cNvPr id="8" name="TextBox 7"/>
          <p:cNvSpPr txBox="1"/>
          <p:nvPr/>
        </p:nvSpPr>
        <p:spPr>
          <a:xfrm>
            <a:off x="3131840" y="1182161"/>
            <a:ext cx="5904656" cy="830997"/>
          </a:xfrm>
          <a:prstGeom prst="rect">
            <a:avLst/>
          </a:prstGeom>
          <a:solidFill>
            <a:schemeClr val="accent2">
              <a:lumMod val="40000"/>
              <a:lumOff val="60000"/>
            </a:schemeClr>
          </a:solidFill>
          <a:ln w="3175">
            <a:solidFill>
              <a:schemeClr val="tx1"/>
            </a:solidFill>
          </a:ln>
        </p:spPr>
        <p:txBody>
          <a:bodyPr wrap="square" rtlCol="0">
            <a:spAutoFit/>
          </a:bodyPr>
          <a:lstStyle/>
          <a:p>
            <a:r>
              <a:rPr lang="vi-VN" sz="2400" dirty="0">
                <a:latin typeface="+mj-lt"/>
              </a:rPr>
              <a:t>2. Chuẩn bị đồ sơ tán: Tiền, thực phẩm, thuốc, giấy tờ, phương tiện liên lạc…</a:t>
            </a:r>
            <a:endParaRPr lang="vi-VN" sz="2400" b="1" dirty="0">
              <a:latin typeface="+mj-lt"/>
            </a:endParaRPr>
          </a:p>
        </p:txBody>
      </p:sp>
      <p:sp>
        <p:nvSpPr>
          <p:cNvPr id="9" name="TextBox 8"/>
          <p:cNvSpPr txBox="1"/>
          <p:nvPr/>
        </p:nvSpPr>
        <p:spPr>
          <a:xfrm>
            <a:off x="3131840" y="2084498"/>
            <a:ext cx="5904656"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dirty="0">
                <a:latin typeface="+mj-lt"/>
              </a:rPr>
              <a:t>3. Bảo vệ nhà: </a:t>
            </a:r>
            <a:r>
              <a:rPr lang="en-US" sz="2400" dirty="0">
                <a:latin typeface="Times New Roman" panose="02020603050405020304" pitchFamily="18" charset="0"/>
                <a:cs typeface="Times New Roman" panose="02020603050405020304" pitchFamily="18" charset="0"/>
              </a:rPr>
              <a:t>T</a:t>
            </a:r>
            <a:r>
              <a:rPr lang="vi-VN" sz="2400" dirty="0" err="1">
                <a:latin typeface="+mj-lt"/>
              </a:rPr>
              <a:t>ắt</a:t>
            </a:r>
            <a:r>
              <a:rPr lang="vi-VN" sz="2400" dirty="0">
                <a:latin typeface="+mj-lt"/>
              </a:rPr>
              <a:t> các thiết bị điện,gar, nước; di chuyển đồ có giá trị lên vị trí cao</a:t>
            </a:r>
            <a:endParaRPr lang="vi-VN" sz="2400" b="1" dirty="0">
              <a:latin typeface="+mj-lt"/>
            </a:endParaRPr>
          </a:p>
        </p:txBody>
      </p:sp>
      <p:sp>
        <p:nvSpPr>
          <p:cNvPr id="10" name="TextBox 9"/>
          <p:cNvSpPr txBox="1"/>
          <p:nvPr/>
        </p:nvSpPr>
        <p:spPr>
          <a:xfrm>
            <a:off x="3131840" y="3003798"/>
            <a:ext cx="5904656" cy="1938992"/>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dirty="0">
                <a:latin typeface="+mj-lt"/>
              </a:rPr>
              <a:t>4. Tuân thủ các qui định an toàn </a:t>
            </a:r>
            <a:r>
              <a:rPr lang="vi-VN" sz="2400" i="1" dirty="0">
                <a:latin typeface="+mj-lt"/>
              </a:rPr>
              <a:t>(Không lại gần bờ sông, dùng gậy kiểm tra đường, không đi đường tắt, không mang vác nhiều đồ, cảnh giác cây to, không đi trên đường cống…); </a:t>
            </a:r>
            <a:r>
              <a:rPr lang="vi-VN" sz="2400" dirty="0">
                <a:latin typeface="+mj-lt"/>
              </a:rPr>
              <a:t>làm theo chỉ dẫn của cơ quan chức năng</a:t>
            </a:r>
            <a:endParaRPr lang="vi-VN" sz="2400" b="1" dirty="0">
              <a:latin typeface="+mj-lt"/>
            </a:endParaRPr>
          </a:p>
        </p:txBody>
      </p:sp>
      <p:sp>
        <p:nvSpPr>
          <p:cNvPr id="12" name="Rectangle 11"/>
          <p:cNvSpPr/>
          <p:nvPr/>
        </p:nvSpPr>
        <p:spPr>
          <a:xfrm>
            <a:off x="135394" y="4371950"/>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69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7"/>
          <p:cNvPicPr/>
          <p:nvPr/>
        </p:nvPicPr>
        <p:blipFill>
          <a:blip r:embed="rId2"/>
          <a:stretch/>
        </p:blipFill>
        <p:spPr>
          <a:xfrm>
            <a:off x="172311" y="555526"/>
            <a:ext cx="2699119" cy="1929176"/>
          </a:xfrm>
          <a:prstGeom prst="rect">
            <a:avLst/>
          </a:prstGeom>
        </p:spPr>
      </p:pic>
      <p:sp>
        <p:nvSpPr>
          <p:cNvPr id="5" name="Title 1"/>
          <p:cNvSpPr txBox="1">
            <a:spLocks/>
          </p:cNvSpPr>
          <p:nvPr/>
        </p:nvSpPr>
        <p:spPr>
          <a:xfrm>
            <a:off x="323528" y="100"/>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b="1" dirty="0">
                <a:solidFill>
                  <a:srgbClr val="002060"/>
                </a:solidFill>
                <a:latin typeface="Times New Roman" panose="02020603050405020304" pitchFamily="18" charset="0"/>
                <a:cs typeface="Times New Roman" panose="02020603050405020304" pitchFamily="18" charset="0"/>
              </a:rPr>
              <a:t>Một số kỹ năng ứng phó đuối nước</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788" y="2484856"/>
            <a:ext cx="3151824"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Ứng phó đuối nước</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TextBox 7"/>
          <p:cNvSpPr txBox="1"/>
          <p:nvPr/>
        </p:nvSpPr>
        <p:spPr>
          <a:xfrm>
            <a:off x="3203847" y="442692"/>
            <a:ext cx="5908263" cy="830997"/>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2400" dirty="0">
                <a:latin typeface="+mj-lt"/>
              </a:rPr>
              <a:t>1. Tránh xa mặt nước, không cố nhặt đồ rơi trên nước. </a:t>
            </a:r>
            <a:r>
              <a:rPr lang="vi-VN" sz="2400" b="1" dirty="0">
                <a:solidFill>
                  <a:srgbClr val="FF0000"/>
                </a:solidFill>
                <a:latin typeface="+mj-lt"/>
              </a:rPr>
              <a:t>Nhất định phải học bơi.</a:t>
            </a:r>
          </a:p>
        </p:txBody>
      </p:sp>
      <p:sp>
        <p:nvSpPr>
          <p:cNvPr id="9" name="TextBox 8"/>
          <p:cNvSpPr txBox="1"/>
          <p:nvPr/>
        </p:nvSpPr>
        <p:spPr>
          <a:xfrm>
            <a:off x="3203848" y="1212045"/>
            <a:ext cx="5760640" cy="461665"/>
          </a:xfrm>
          <a:prstGeom prst="rect">
            <a:avLst/>
          </a:prstGeom>
          <a:noFill/>
        </p:spPr>
        <p:txBody>
          <a:bodyPr wrap="square" rtlCol="0">
            <a:spAutoFit/>
          </a:bodyPr>
          <a:lstStyle/>
          <a:p>
            <a:r>
              <a:rPr lang="vi-VN" sz="2400" dirty="0">
                <a:latin typeface="+mj-lt"/>
              </a:rPr>
              <a:t>2. Không rủ nhau đi bơi ở ao, hồ, nơi vắng vẻ</a:t>
            </a:r>
          </a:p>
        </p:txBody>
      </p:sp>
      <p:sp>
        <p:nvSpPr>
          <p:cNvPr id="10" name="TextBox 9"/>
          <p:cNvSpPr txBox="1"/>
          <p:nvPr/>
        </p:nvSpPr>
        <p:spPr>
          <a:xfrm>
            <a:off x="3192862" y="1673710"/>
            <a:ext cx="5919249" cy="461665"/>
          </a:xfrm>
          <a:prstGeom prst="rect">
            <a:avLst/>
          </a:prstGeom>
          <a:solidFill>
            <a:schemeClr val="accent6">
              <a:lumMod val="20000"/>
              <a:lumOff val="80000"/>
            </a:schemeClr>
          </a:solidFill>
          <a:ln w="3175">
            <a:solidFill>
              <a:schemeClr val="tx1"/>
            </a:solidFill>
          </a:ln>
        </p:spPr>
        <p:txBody>
          <a:bodyPr wrap="square" rtlCol="0">
            <a:spAutoFit/>
          </a:bodyPr>
          <a:lstStyle/>
          <a:p>
            <a:pPr algn="just"/>
            <a:r>
              <a:rPr lang="vi-VN" sz="2400" dirty="0">
                <a:latin typeface="+mj-lt"/>
              </a:rPr>
              <a:t>3. Không nhảy xuống cứu người bị đuối nước</a:t>
            </a:r>
          </a:p>
        </p:txBody>
      </p:sp>
      <p:sp>
        <p:nvSpPr>
          <p:cNvPr id="11" name="TextBox 10"/>
          <p:cNvSpPr txBox="1"/>
          <p:nvPr/>
        </p:nvSpPr>
        <p:spPr>
          <a:xfrm>
            <a:off x="3160974" y="2067694"/>
            <a:ext cx="5951137" cy="1569660"/>
          </a:xfrm>
          <a:prstGeom prst="rect">
            <a:avLst/>
          </a:prstGeom>
          <a:noFill/>
        </p:spPr>
        <p:txBody>
          <a:bodyPr wrap="square" rtlCol="0">
            <a:spAutoFit/>
          </a:bodyPr>
          <a:lstStyle/>
          <a:p>
            <a:r>
              <a:rPr lang="vi-VN" sz="2400" b="1" dirty="0">
                <a:latin typeface="+mj-lt"/>
              </a:rPr>
              <a:t>4. Nhanh chóng hỗ trợ người bị đuối nước:</a:t>
            </a:r>
          </a:p>
          <a:p>
            <a:r>
              <a:rPr lang="vi-VN" sz="2400" dirty="0">
                <a:latin typeface="+mj-lt"/>
              </a:rPr>
              <a:t>+ Hô hoán tìm người giúp đỡ</a:t>
            </a:r>
          </a:p>
          <a:p>
            <a:r>
              <a:rPr lang="vi-VN" sz="2400" dirty="0">
                <a:latin typeface="+mj-lt"/>
              </a:rPr>
              <a:t>+ Tìm cách kéo họ nên bờ an toàn</a:t>
            </a:r>
          </a:p>
          <a:p>
            <a:r>
              <a:rPr lang="vi-VN" sz="2400" dirty="0">
                <a:latin typeface="+mj-lt"/>
              </a:rPr>
              <a:t>+ Hỗ trợ hồi sức (cấp cứu đuối nước)</a:t>
            </a:r>
          </a:p>
        </p:txBody>
      </p:sp>
      <p:sp>
        <p:nvSpPr>
          <p:cNvPr id="12" name="TextBox 11"/>
          <p:cNvSpPr txBox="1"/>
          <p:nvPr/>
        </p:nvSpPr>
        <p:spPr>
          <a:xfrm>
            <a:off x="3228256" y="3555719"/>
            <a:ext cx="5750292" cy="1569660"/>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b="1" dirty="0">
                <a:latin typeface="+mj-lt"/>
              </a:rPr>
              <a:t>5. Nếu bản thân bị đuối nước:</a:t>
            </a:r>
          </a:p>
          <a:p>
            <a:r>
              <a:rPr lang="vi-VN" sz="2400" dirty="0">
                <a:latin typeface="+mj-lt"/>
              </a:rPr>
              <a:t>+ La lớn tìm hỗ trợ, không vùng vẫy mất sức</a:t>
            </a:r>
          </a:p>
          <a:p>
            <a:r>
              <a:rPr lang="vi-VN" sz="2400" dirty="0">
                <a:latin typeface="+mj-lt"/>
              </a:rPr>
              <a:t>+ Nín thở, thả lỏng người, tìm vật nổi hoặc cố gắng vào bờ</a:t>
            </a:r>
          </a:p>
        </p:txBody>
      </p:sp>
      <p:sp>
        <p:nvSpPr>
          <p:cNvPr id="14" name="Rectangle 13"/>
          <p:cNvSpPr/>
          <p:nvPr/>
        </p:nvSpPr>
        <p:spPr>
          <a:xfrm>
            <a:off x="131659" y="4402688"/>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194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9"/>
          <p:cNvPicPr/>
          <p:nvPr/>
        </p:nvPicPr>
        <p:blipFill>
          <a:blip r:embed="rId2"/>
          <a:stretch/>
        </p:blipFill>
        <p:spPr>
          <a:xfrm>
            <a:off x="124052" y="757058"/>
            <a:ext cx="2448272" cy="1979858"/>
          </a:xfrm>
          <a:prstGeom prst="rect">
            <a:avLst/>
          </a:prstGeom>
        </p:spPr>
      </p:pic>
      <p:sp>
        <p:nvSpPr>
          <p:cNvPr id="5"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theo dõi, bắt cóc</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736916"/>
            <a:ext cx="2912464"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khi bị theo dõi,</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bắt cóc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2874630" y="545342"/>
            <a:ext cx="4577690"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b="1" dirty="0">
                <a:latin typeface="+mj-lt"/>
              </a:rPr>
              <a:t>1. Không bắt chuyện với người lạ</a:t>
            </a:r>
            <a:endParaRPr lang="vi-VN" sz="2400" dirty="0">
              <a:latin typeface="+mj-lt"/>
            </a:endParaRPr>
          </a:p>
        </p:txBody>
      </p:sp>
      <p:sp>
        <p:nvSpPr>
          <p:cNvPr id="8" name="Rectangle 7"/>
          <p:cNvSpPr/>
          <p:nvPr/>
        </p:nvSpPr>
        <p:spPr>
          <a:xfrm>
            <a:off x="2874008" y="1051583"/>
            <a:ext cx="4578312" cy="461665"/>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2. Không nhận quà của người lạ</a:t>
            </a:r>
            <a:endParaRPr lang="vi-VN" sz="2400" dirty="0">
              <a:latin typeface="+mj-lt"/>
            </a:endParaRPr>
          </a:p>
        </p:txBody>
      </p:sp>
      <p:sp>
        <p:nvSpPr>
          <p:cNvPr id="9" name="Rectangle 8"/>
          <p:cNvSpPr/>
          <p:nvPr/>
        </p:nvSpPr>
        <p:spPr>
          <a:xfrm>
            <a:off x="2872675" y="1542615"/>
            <a:ext cx="5587757" cy="461665"/>
          </a:xfrm>
          <a:prstGeom prst="rect">
            <a:avLst/>
          </a:prstGeom>
          <a:solidFill>
            <a:schemeClr val="accent6">
              <a:lumMod val="20000"/>
              <a:lumOff val="80000"/>
            </a:schemeClr>
          </a:solidFill>
          <a:ln w="3175">
            <a:solidFill>
              <a:schemeClr val="tx1"/>
            </a:solidFill>
          </a:ln>
        </p:spPr>
        <p:txBody>
          <a:bodyPr wrap="square">
            <a:spAutoFit/>
          </a:bodyPr>
          <a:lstStyle/>
          <a:p>
            <a:r>
              <a:rPr lang="vi-VN" sz="2400" b="1" dirty="0">
                <a:latin typeface="+mj-lt"/>
              </a:rPr>
              <a:t>3. Kêu to khi có người lạ kéo hoặc bắt đi </a:t>
            </a:r>
            <a:endParaRPr lang="vi-VN" sz="2400" dirty="0">
              <a:latin typeface="+mj-lt"/>
            </a:endParaRPr>
          </a:p>
        </p:txBody>
      </p:sp>
      <p:sp>
        <p:nvSpPr>
          <p:cNvPr id="10" name="Rectangle 9"/>
          <p:cNvSpPr/>
          <p:nvPr/>
        </p:nvSpPr>
        <p:spPr>
          <a:xfrm>
            <a:off x="2892822" y="2550818"/>
            <a:ext cx="5999658" cy="830997"/>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5. Khi ở nhà một mình không được cho người lạ vào nhà</a:t>
            </a:r>
            <a:endParaRPr lang="vi-VN" sz="2400" dirty="0">
              <a:latin typeface="+mj-lt"/>
            </a:endParaRPr>
          </a:p>
        </p:txBody>
      </p:sp>
      <p:sp>
        <p:nvSpPr>
          <p:cNvPr id="11" name="Rectangle 10"/>
          <p:cNvSpPr/>
          <p:nvPr/>
        </p:nvSpPr>
        <p:spPr>
          <a:xfrm>
            <a:off x="2892822" y="2059949"/>
            <a:ext cx="5567610" cy="461665"/>
          </a:xfrm>
          <a:prstGeom prst="rect">
            <a:avLst/>
          </a:prstGeom>
          <a:solidFill>
            <a:schemeClr val="accent5">
              <a:lumMod val="40000"/>
              <a:lumOff val="60000"/>
            </a:schemeClr>
          </a:solidFill>
          <a:ln w="3175">
            <a:solidFill>
              <a:schemeClr val="tx1"/>
            </a:solidFill>
          </a:ln>
        </p:spPr>
        <p:txBody>
          <a:bodyPr wrap="square">
            <a:spAutoFit/>
          </a:bodyPr>
          <a:lstStyle/>
          <a:p>
            <a:r>
              <a:rPr lang="vi-VN" sz="2400" b="1" dirty="0">
                <a:latin typeface="+mj-lt"/>
              </a:rPr>
              <a:t>4. Đề phòng thất lạc chỗ đông người</a:t>
            </a:r>
            <a:endParaRPr lang="vi-VN" sz="2400" dirty="0">
              <a:latin typeface="+mj-lt"/>
            </a:endParaRPr>
          </a:p>
        </p:txBody>
      </p:sp>
      <p:sp>
        <p:nvSpPr>
          <p:cNvPr id="12" name="Rectangle 11"/>
          <p:cNvSpPr/>
          <p:nvPr/>
        </p:nvSpPr>
        <p:spPr>
          <a:xfrm>
            <a:off x="2892822" y="3412637"/>
            <a:ext cx="5999658" cy="830997"/>
          </a:xfrm>
          <a:prstGeom prst="rect">
            <a:avLst/>
          </a:prstGeom>
          <a:solidFill>
            <a:schemeClr val="accent5">
              <a:lumMod val="20000"/>
              <a:lumOff val="80000"/>
            </a:schemeClr>
          </a:solidFill>
          <a:ln w="3175">
            <a:solidFill>
              <a:schemeClr val="tx1"/>
            </a:solidFill>
          </a:ln>
        </p:spPr>
        <p:txBody>
          <a:bodyPr wrap="square">
            <a:spAutoFit/>
          </a:bodyPr>
          <a:lstStyle/>
          <a:p>
            <a:r>
              <a:rPr lang="vi-VN" sz="2400" b="1" dirty="0">
                <a:latin typeface="+mj-lt"/>
              </a:rPr>
              <a:t>6. Luôn luôn nhớ số điện thoại của cha mẹ, thầy cô, công an</a:t>
            </a:r>
            <a:endParaRPr lang="vi-VN" sz="2400" dirty="0">
              <a:latin typeface="+mj-lt"/>
            </a:endParaRPr>
          </a:p>
        </p:txBody>
      </p:sp>
      <p:sp>
        <p:nvSpPr>
          <p:cNvPr id="13" name="Rectangle 12"/>
          <p:cNvSpPr/>
          <p:nvPr/>
        </p:nvSpPr>
        <p:spPr>
          <a:xfrm>
            <a:off x="2888734" y="4279484"/>
            <a:ext cx="6003746" cy="830997"/>
          </a:xfrm>
          <a:prstGeom prst="rect">
            <a:avLst/>
          </a:prstGeom>
          <a:solidFill>
            <a:schemeClr val="accent6">
              <a:lumMod val="40000"/>
              <a:lumOff val="60000"/>
            </a:schemeClr>
          </a:solidFill>
          <a:ln w="3175">
            <a:solidFill>
              <a:schemeClr val="tx1"/>
            </a:solidFill>
          </a:ln>
        </p:spPr>
        <p:txBody>
          <a:bodyPr wrap="square">
            <a:spAutoFit/>
          </a:bodyPr>
          <a:lstStyle/>
          <a:p>
            <a:r>
              <a:rPr lang="vi-VN" sz="2400" b="1" dirty="0">
                <a:latin typeface="+mj-lt"/>
              </a:rPr>
              <a:t>7. Không đưa thông tin cá nhân lên mạng,</a:t>
            </a:r>
          </a:p>
          <a:p>
            <a:r>
              <a:rPr lang="vi-VN" sz="2400" b="1" dirty="0">
                <a:latin typeface="+mj-lt"/>
              </a:rPr>
              <a:t>Tránh bị lừa qua Internet</a:t>
            </a:r>
            <a:endParaRPr lang="vi-VN" sz="2400" dirty="0">
              <a:latin typeface="+mj-lt"/>
            </a:endParaRPr>
          </a:p>
        </p:txBody>
      </p:sp>
      <p:sp>
        <p:nvSpPr>
          <p:cNvPr id="15" name="Rectangle 14"/>
          <p:cNvSpPr/>
          <p:nvPr/>
        </p:nvSpPr>
        <p:spPr>
          <a:xfrm>
            <a:off x="135394" y="4552798"/>
            <a:ext cx="2636406"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hlinkClick r:id="rId4" action="ppaction://hlinksldjump"/>
              </a:rPr>
              <a:t>Quay lại Slide 5</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5&quot;/&gt;&lt;property id=&quot;20307&quot; value=&quot;260&quot;/&gt;&lt;/object&gt;&lt;object type=&quot;3&quot; unique_id=&quot;10076&quot;&gt;&lt;property id=&quot;20148&quot; value=&quot;5&quot;/&gt;&lt;property id=&quot;20300&quot; value=&quot;Slide 6 - &amp;quot;     Một số kỹ năng cần ứng phó khi gặp sấm sét&amp;quot;&quot;/&gt;&lt;property id=&quot;20307&quot; value=&quot;261&quot;/&gt;&lt;/object&gt;&lt;object type=&quot;3&quot; unique_id=&quot;10077&quot;&gt;&lt;property id=&quot;20148&quot; value=&quot;5&quot;/&gt;&lt;property id=&quot;20300&quot; value=&quot;Slide 7&quot;/&gt;&lt;property id=&quot;20307&quot; value=&quot;262&quot;/&gt;&lt;/object&gt;&lt;object type=&quot;3&quot; unique_id=&quot;10078&quot;&gt;&lt;property id=&quot;20148&quot; value=&quot;5&quot;/&gt;&lt;property id=&quot;20300&quot; value=&quot;Slide 8&quot;/&gt;&lt;property id=&quot;20307&quot; value=&quot;263&quot;/&gt;&lt;/object&gt;&lt;object type=&quot;3&quot; unique_id=&quot;10079&quot;&gt;&lt;property id=&quot;20148&quot; value=&quot;5&quot;/&gt;&lt;property id=&quot;20300&quot; value=&quot;Slide 9&quot;/&gt;&lt;property id=&quot;20307&quot; value=&quot;264&quot;/&gt;&lt;/object&gt;&lt;object type=&quot;3&quot; unique_id=&quot;10135&quot;&gt;&lt;property id=&quot;20148&quot; value=&quot;5&quot;/&gt;&lt;property id=&quot;20300&quot; value=&quot;Slide 10&quot;/&gt;&lt;property id=&quot;20307&quot; value=&quot;265&quot;/&gt;&lt;/object&gt;&lt;object type=&quot;3&quot; unique_id=&quot;10184&quot;&gt;&lt;property id=&quot;20148&quot; value=&quot;5&quot;/&gt;&lt;property id=&quot;20300&quot; value=&quot;Slide 11&quot;/&gt;&lt;property id=&quot;20307&quot; value=&quot;266&quot;/&gt;&lt;/object&gt;&lt;object type=&quot;3&quot; unique_id=&quot;10185&quot;&gt;&lt;property id=&quot;20148&quot; value=&quot;5&quot;/&gt;&lt;property id=&quot;20300&quot; value=&quot;Slide 12&quot;/&gt;&lt;property id=&quot;20307&quot; value=&quot;267&quot;/&gt;&lt;/object&gt;&lt;object type=&quot;3&quot; unique_id=&quot;10228&quot;&gt;&lt;property id=&quot;20148&quot; value=&quot;5&quot;/&gt;&lt;property id=&quot;20300&quot; value=&quot;Slide 13&quot;/&gt;&lt;property id=&quot;20307&quot; value=&quot;268&quot;/&gt;&lt;/object&gt;&lt;object type=&quot;3&quot; unique_id=&quot;10349&quot;&gt;&lt;property id=&quot;20148&quot; value=&quot;5&quot;/&gt;&lt;property id=&quot;20300&quot; value=&quot;Slide 14&quot;/&gt;&lt;property id=&quot;20307&quot; value=&quot;269&quot;/&gt;&lt;/object&gt;&lt;object type=&quot;3&quot; unique_id=&quot;10350&quot;&gt;&lt;property id=&quot;20148&quot; value=&quot;5&quot;/&gt;&lt;property id=&quot;20300&quot; value=&quot;Slide 16&quot;/&gt;&lt;property id=&quot;20307&quot; value=&quot;270&quot;/&gt;&lt;/object&gt;&lt;object type=&quot;3&quot; unique_id=&quot;10351&quot;&gt;&lt;property id=&quot;20148&quot; value=&quot;5&quot;/&gt;&lt;property id=&quot;20300&quot; value=&quot;Slide 15&quot;/&gt;&lt;property id=&quot;20307&quot; value=&quot;272&quot;/&gt;&lt;/object&gt;&lt;object type=&quot;3&quot; unique_id=&quot;10352&quot;&gt;&lt;property id=&quot;20148&quot; value=&quot;5&quot;/&gt;&lt;property id=&quot;20300&quot; value=&quot;Slide 17&quot;/&gt;&lt;property id=&quot;20307&quot; value=&quot;271&quot;/&gt;&lt;/object&gt;&lt;object type=&quot;3&quot; unique_id=&quot;10733&quot;&gt;&lt;property id=&quot;20148&quot; value=&quot;5&quot;/&gt;&lt;property id=&quot;20300&quot; value=&quot;Slide 18&quot;/&gt;&lt;property id=&quot;20307&quot; value=&quot;273&quot;/&gt;&lt;/object&gt;&lt;object type=&quot;3&quot; unique_id=&quot;10734&quot;&gt;&lt;property id=&quot;20148&quot; value=&quot;5&quot;/&gt;&lt;property id=&quot;20300&quot; value=&quot;Slide 32&quot;/&gt;&lt;property id=&quot;20307&quot; value=&quot;274&quot;/&gt;&lt;/object&gt;&lt;object type=&quot;3&quot; unique_id=&quot;10819&quot;&gt;&lt;property id=&quot;20148&quot; value=&quot;5&quot;/&gt;&lt;property id=&quot;20300&quot; value=&quot;Slide 19&quot;/&gt;&lt;property id=&quot;20307&quot; value=&quot;275&quot;/&gt;&lt;/object&gt;&lt;object type=&quot;3&quot; unique_id=&quot;10820&quot;&gt;&lt;property id=&quot;20148&quot; value=&quot;5&quot;/&gt;&lt;property id=&quot;20300&quot; value=&quot;Slide 20&quot;/&gt;&lt;property id=&quot;20307&quot; value=&quot;276&quot;/&gt;&lt;/object&gt;&lt;object type=&quot;3&quot; unique_id=&quot;11150&quot;&gt;&lt;property id=&quot;20148&quot; value=&quot;5&quot;/&gt;&lt;property id=&quot;20300&quot; value=&quot;Slide 22&quot;/&gt;&lt;property id=&quot;20307&quot; value=&quot;277&quot;/&gt;&lt;/object&gt;&lt;object type=&quot;3&quot; unique_id=&quot;11151&quot;&gt;&lt;property id=&quot;20148&quot; value=&quot;5&quot;/&gt;&lt;property id=&quot;20300&quot; value=&quot;Slide 23&quot;/&gt;&lt;property id=&quot;20307&quot; value=&quot;278&quot;/&gt;&lt;/object&gt;&lt;object type=&quot;3&quot; unique_id=&quot;11152&quot;&gt;&lt;property id=&quot;20148&quot; value=&quot;5&quot;/&gt;&lt;property id=&quot;20300&quot; value=&quot;Slide 24&quot;/&gt;&lt;property id=&quot;20307&quot; value=&quot;280&quot;/&gt;&lt;/object&gt;&lt;object type=&quot;3&quot; unique_id=&quot;11153&quot;&gt;&lt;property id=&quot;20148&quot; value=&quot;5&quot;/&gt;&lt;property id=&quot;20300&quot; value=&quot;Slide 25&quot;/&gt;&lt;property id=&quot;20307&quot; value=&quot;281&quot;/&gt;&lt;/object&gt;&lt;object type=&quot;3&quot; unique_id=&quot;11154&quot;&gt;&lt;property id=&quot;20148&quot; value=&quot;5&quot;/&gt;&lt;property id=&quot;20300&quot; value=&quot;Slide 26&quot;/&gt;&lt;property id=&quot;20307&quot; value=&quot;285&quot;/&gt;&lt;/object&gt;&lt;object type=&quot;3&quot; unique_id=&quot;11155&quot;&gt;&lt;property id=&quot;20148&quot; value=&quot;5&quot;/&gt;&lt;property id=&quot;20300&quot; value=&quot;Slide 27&quot;/&gt;&lt;property id=&quot;20307&quot; value=&quot;279&quot;/&gt;&lt;/object&gt;&lt;object type=&quot;3&quot; unique_id=&quot;11156&quot;&gt;&lt;property id=&quot;20148&quot; value=&quot;5&quot;/&gt;&lt;property id=&quot;20300&quot; value=&quot;Slide 28&quot;/&gt;&lt;property id=&quot;20307&quot; value=&quot;283&quot;/&gt;&lt;/object&gt;&lt;object type=&quot;3&quot; unique_id=&quot;11157&quot;&gt;&lt;property id=&quot;20148&quot; value=&quot;5&quot;/&gt;&lt;property id=&quot;20300&quot; value=&quot;Slide 29&quot;/&gt;&lt;property id=&quot;20307&quot; value=&quot;284&quot;/&gt;&lt;/object&gt;&lt;object type=&quot;3&quot; unique_id=&quot;11158&quot;&gt;&lt;property id=&quot;20148&quot; value=&quot;5&quot;/&gt;&lt;property id=&quot;20300&quot; value=&quot;Slide 30&quot;/&gt;&lt;property id=&quot;20307&quot; value=&quot;286&quot;/&gt;&lt;/object&gt;&lt;object type=&quot;3&quot; unique_id=&quot;11351&quot;&gt;&lt;property id=&quot;20148&quot; value=&quot;5&quot;/&gt;&lt;property id=&quot;20300&quot; value=&quot;Slide 21&quot;/&gt;&lt;property id=&quot;20307&quot; value=&quot;289&quot;/&gt;&lt;/object&gt;&lt;object type=&quot;3&quot; unique_id=&quot;11352&quot;&gt;&lt;property id=&quot;20148&quot; value=&quot;5&quot;/&gt;&lt;property id=&quot;20300&quot; value=&quot;Slide 31&quot;/&gt;&lt;property id=&quot;20307&quot; value=&quot;287&quot;/&gt;&lt;/object&gt;&lt;object type=&quot;3&quot; unique_id=&quot;11353&quot;&gt;&lt;property id=&quot;20148&quot; value=&quot;5&quot;/&gt;&lt;property id=&quot;20300&quot; value=&quot;Slide 33&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3484</Words>
  <Application>Microsoft Office PowerPoint</Application>
  <PresentationFormat>On-screen Show (16:9)</PresentationFormat>
  <Paragraphs>374</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     Một số kỹ năng cần ứng phó khi gặp sấm sét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Giàu Ngô</cp:lastModifiedBy>
  <cp:revision>80</cp:revision>
  <dcterms:created xsi:type="dcterms:W3CDTF">2021-07-19T13:55:01Z</dcterms:created>
  <dcterms:modified xsi:type="dcterms:W3CDTF">2022-07-24T04:19:14Z</dcterms:modified>
</cp:coreProperties>
</file>