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64" r:id="rId11"/>
    <p:sldId id="265" r:id="rId12"/>
    <p:sldId id="266" r:id="rId13"/>
    <p:sldId id="272" r:id="rId14"/>
    <p:sldId id="267" r:id="rId15"/>
    <p:sldId id="276" r:id="rId16"/>
    <p:sldId id="271" r:id="rId17"/>
    <p:sldId id="273" r:id="rId18"/>
    <p:sldId id="269" r:id="rId19"/>
    <p:sldId id="274" r:id="rId20"/>
    <p:sldId id="26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4116-1AE7-4921-BB9B-4DA5369CD082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5654-4E96-4998-9059-9E9A2AA46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276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4116-1AE7-4921-BB9B-4DA5369CD082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5654-4E96-4998-9059-9E9A2AA46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999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4116-1AE7-4921-BB9B-4DA5369CD082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5654-4E96-4998-9059-9E9A2AA46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36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240E6A0-5D13-44A8-B742-34DFA37075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957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4116-1AE7-4921-BB9B-4DA5369CD082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5654-4E96-4998-9059-9E9A2AA46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7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4116-1AE7-4921-BB9B-4DA5369CD082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5654-4E96-4998-9059-9E9A2AA46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4116-1AE7-4921-BB9B-4DA5369CD082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5654-4E96-4998-9059-9E9A2AA46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85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4116-1AE7-4921-BB9B-4DA5369CD082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5654-4E96-4998-9059-9E9A2AA46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061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4116-1AE7-4921-BB9B-4DA5369CD082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5654-4E96-4998-9059-9E9A2AA46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590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4116-1AE7-4921-BB9B-4DA5369CD082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5654-4E96-4998-9059-9E9A2AA46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993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4116-1AE7-4921-BB9B-4DA5369CD082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5654-4E96-4998-9059-9E9A2AA46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098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4116-1AE7-4921-BB9B-4DA5369CD082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5654-4E96-4998-9059-9E9A2AA46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278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D4116-1AE7-4921-BB9B-4DA5369CD082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65654-4E96-4998-9059-9E9A2AA46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295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832"/>
            <a:ext cx="9144000" cy="68020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28800" y="3962400"/>
            <a:ext cx="571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smtClean="0">
                <a:solidFill>
                  <a:srgbClr val="FFFF00"/>
                </a:solidFill>
              </a:rPr>
              <a:t>CHÀO MỪNG CÁC EM ĐẾN VỚI TIẾT HỌC NGỮ VĂN!</a:t>
            </a:r>
            <a:endParaRPr lang="en-US" sz="3600" b="1" i="1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48600" y="62484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smtClean="0">
                <a:solidFill>
                  <a:srgbClr val="FFFF00"/>
                </a:solidFill>
              </a:rPr>
              <a:t>TỔ VĂN</a:t>
            </a:r>
            <a:endParaRPr lang="en-US" sz="2400" b="1" i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89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33D8-C5B9-4C65-843E-79F095904808}" type="slidenum">
              <a:rPr lang="en-US"/>
              <a:pPr/>
              <a:t>10</a:t>
            </a:fld>
            <a:endParaRPr lang="en-US"/>
          </a:p>
        </p:txBody>
      </p:sp>
      <p:sp>
        <p:nvSpPr>
          <p:cNvPr id="377946" name="Rectangle 9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77860" name="Picture 4" descr="images (59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7948" name="Rectangle 92"/>
          <p:cNvSpPr>
            <a:spLocks noChangeArrowheads="1"/>
          </p:cNvSpPr>
          <p:nvPr/>
        </p:nvSpPr>
        <p:spPr bwMode="auto">
          <a:xfrm>
            <a:off x="381000" y="2743200"/>
            <a:ext cx="8534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ym typeface="Symbol" pitchFamily="18" charset="2"/>
              </a:rPr>
              <a:t> </a:t>
            </a:r>
            <a:endParaRPr lang="en-US" sz="2400" b="1" i="1" dirty="0">
              <a:sym typeface="Symbol" pitchFamily="18" charset="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304800"/>
            <a:ext cx="8686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c/ </a:t>
            </a:r>
            <a:r>
              <a:rPr lang="en-US" sz="4000" b="1" i="1" u="sng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0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21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9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33D8-C5B9-4C65-843E-79F095904808}" type="slidenum">
              <a:rPr lang="en-US"/>
              <a:pPr/>
              <a:t>11</a:t>
            </a:fld>
            <a:endParaRPr lang="en-US"/>
          </a:p>
        </p:txBody>
      </p:sp>
      <p:sp>
        <p:nvSpPr>
          <p:cNvPr id="377946" name="Rectangle 9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77860" name="Picture 4" descr="images (59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7948" name="Rectangle 92"/>
          <p:cNvSpPr>
            <a:spLocks noChangeArrowheads="1"/>
          </p:cNvSpPr>
          <p:nvPr/>
        </p:nvSpPr>
        <p:spPr bwMode="auto">
          <a:xfrm>
            <a:off x="381000" y="2743200"/>
            <a:ext cx="8534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ym typeface="Symbol" pitchFamily="18" charset="2"/>
              </a:rPr>
              <a:t> </a:t>
            </a:r>
            <a:endParaRPr lang="en-US" sz="2400" b="1" i="1" dirty="0">
              <a:sym typeface="Symbol" pitchFamily="18" charset="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0" y="1028343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1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94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33D8-C5B9-4C65-843E-79F095904808}" type="slidenum">
              <a:rPr lang="en-US"/>
              <a:pPr/>
              <a:t>12</a:t>
            </a:fld>
            <a:endParaRPr lang="en-US"/>
          </a:p>
        </p:txBody>
      </p:sp>
      <p:sp>
        <p:nvSpPr>
          <p:cNvPr id="377946" name="Rectangle 9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77860" name="Picture 4" descr="images (59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7948" name="Rectangle 92"/>
          <p:cNvSpPr>
            <a:spLocks noChangeArrowheads="1"/>
          </p:cNvSpPr>
          <p:nvPr/>
        </p:nvSpPr>
        <p:spPr bwMode="auto">
          <a:xfrm>
            <a:off x="381000" y="2743200"/>
            <a:ext cx="8534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ym typeface="Symbol" pitchFamily="18" charset="2"/>
              </a:rPr>
              <a:t> </a:t>
            </a:r>
            <a:endParaRPr lang="en-US" sz="2400" b="1" i="1" dirty="0">
              <a:sym typeface="Symbol" pitchFamily="18" charset="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76200"/>
            <a:ext cx="8915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 err="1">
                <a:latin typeface="Times New Roman" pitchFamily="18" charset="0"/>
                <a:cs typeface="Times New Roman" pitchFamily="18" charset="0"/>
              </a:rPr>
              <a:t>a.Viết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1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94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33D8-C5B9-4C65-843E-79F095904808}" type="slidenum">
              <a:rPr lang="en-US"/>
              <a:pPr/>
              <a:t>13</a:t>
            </a:fld>
            <a:endParaRPr lang="en-US"/>
          </a:p>
        </p:txBody>
      </p:sp>
      <p:sp>
        <p:nvSpPr>
          <p:cNvPr id="377946" name="Rectangle 9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77860" name="Picture 4" descr="images (59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36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7948" name="Rectangle 92"/>
          <p:cNvSpPr>
            <a:spLocks noChangeArrowheads="1"/>
          </p:cNvSpPr>
          <p:nvPr/>
        </p:nvSpPr>
        <p:spPr bwMode="auto">
          <a:xfrm>
            <a:off x="381000" y="2743200"/>
            <a:ext cx="8534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ym typeface="Symbol" pitchFamily="18" charset="2"/>
              </a:rPr>
              <a:t> </a:t>
            </a:r>
            <a:endParaRPr lang="en-US" sz="2400" b="1" i="1" dirty="0">
              <a:sym typeface="Symbol" pitchFamily="18" charset="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76200"/>
            <a:ext cx="8915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khám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phá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khép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lạ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đeo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6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873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94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33D8-C5B9-4C65-843E-79F095904808}" type="slidenum">
              <a:rPr lang="en-US"/>
              <a:pPr/>
              <a:t>14</a:t>
            </a:fld>
            <a:endParaRPr lang="en-US"/>
          </a:p>
        </p:txBody>
      </p:sp>
      <p:sp>
        <p:nvSpPr>
          <p:cNvPr id="377946" name="Rectangle 9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77860" name="Picture 4" descr="images (59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7948" name="Rectangle 92"/>
          <p:cNvSpPr>
            <a:spLocks noChangeArrowheads="1"/>
          </p:cNvSpPr>
          <p:nvPr/>
        </p:nvSpPr>
        <p:spPr bwMode="auto">
          <a:xfrm>
            <a:off x="381000" y="2743200"/>
            <a:ext cx="8534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ym typeface="Symbol" pitchFamily="18" charset="2"/>
              </a:rPr>
              <a:t> </a:t>
            </a:r>
            <a:endParaRPr lang="en-US" sz="2400" b="1" i="1" dirty="0">
              <a:sym typeface="Symbol" pitchFamily="18" charset="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" y="0"/>
            <a:ext cx="89916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b.Viết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ràng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đeo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2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đeo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khá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gọng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tròng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Gọng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nhựa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gọng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bẻ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cong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gác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vành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tai.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Gọng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khớp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dàng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gập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tròng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Tròng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thuỷ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suốt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nhu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200" i="1" dirty="0"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1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94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33D8-C5B9-4C65-843E-79F095904808}" type="slidenum">
              <a:rPr lang="en-US"/>
              <a:pPr/>
              <a:t>15</a:t>
            </a:fld>
            <a:endParaRPr lang="en-US"/>
          </a:p>
        </p:txBody>
      </p:sp>
      <p:sp>
        <p:nvSpPr>
          <p:cNvPr id="377946" name="Rectangle 9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77860" name="Picture 4" descr="images (59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7948" name="Rectangle 92"/>
          <p:cNvSpPr>
            <a:spLocks noChangeArrowheads="1"/>
          </p:cNvSpPr>
          <p:nvPr/>
        </p:nvSpPr>
        <p:spPr bwMode="auto">
          <a:xfrm>
            <a:off x="381000" y="2743200"/>
            <a:ext cx="8534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ym typeface="Symbol" pitchFamily="18" charset="2"/>
              </a:rPr>
              <a:t> </a:t>
            </a:r>
            <a:endParaRPr lang="en-US" sz="2400" b="1" i="1" dirty="0">
              <a:sym typeface="Symbol" pitchFamily="18" charset="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3200" y="76200"/>
            <a:ext cx="87884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viễn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loạn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liều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chữa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lõm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tụ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lùi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màng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lưới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thj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viễn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viễn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chữa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viễn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viễn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tụ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màng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lưới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viễn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tụ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loạn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viễn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tròng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tụ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loạn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lộn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út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chũa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i="1" dirty="0"/>
              <a:t/>
            </a:r>
            <a:br>
              <a:rPr lang="en-US" sz="2800" i="1" dirty="0"/>
            </a:b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37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94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33D8-C5B9-4C65-843E-79F095904808}" type="slidenum">
              <a:rPr lang="en-US"/>
              <a:pPr/>
              <a:t>16</a:t>
            </a:fld>
            <a:endParaRPr lang="en-US"/>
          </a:p>
        </p:txBody>
      </p:sp>
      <p:sp>
        <p:nvSpPr>
          <p:cNvPr id="377946" name="Rectangle 9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77860" name="Picture 4" descr="images (59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7948" name="Rectangle 92"/>
          <p:cNvSpPr>
            <a:spLocks noChangeArrowheads="1"/>
          </p:cNvSpPr>
          <p:nvPr/>
        </p:nvSpPr>
        <p:spPr bwMode="auto">
          <a:xfrm>
            <a:off x="381000" y="2743200"/>
            <a:ext cx="8534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ym typeface="Symbol" pitchFamily="18" charset="2"/>
              </a:rPr>
              <a:t> </a:t>
            </a:r>
            <a:endParaRPr lang="en-US" sz="2400" b="1" i="1" dirty="0">
              <a:sym typeface="Symbol" pitchFamily="18" charset="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3200" y="76200"/>
            <a:ext cx="87884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tổn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chữa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kịp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khám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đeo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qua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mãi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8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tròng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thuỷ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vỡ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lâu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Hằng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lau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xuyên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suốt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800" i="1" dirty="0">
                <a:latin typeface="Times New Roman" pitchFamily="18" charset="0"/>
                <a:cs typeface="Times New Roman" pitchFamily="18" charset="0"/>
              </a:rPr>
            </a:b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351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94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33D8-C5B9-4C65-843E-79F095904808}" type="slidenum">
              <a:rPr lang="en-US"/>
              <a:pPr/>
              <a:t>17</a:t>
            </a:fld>
            <a:endParaRPr lang="en-US"/>
          </a:p>
        </p:txBody>
      </p:sp>
      <p:sp>
        <p:nvSpPr>
          <p:cNvPr id="377946" name="Rectangle 9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77860" name="Picture 4" descr="images (59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7948" name="Rectangle 92"/>
          <p:cNvSpPr>
            <a:spLocks noChangeArrowheads="1"/>
          </p:cNvSpPr>
          <p:nvPr/>
        </p:nvSpPr>
        <p:spPr bwMode="auto">
          <a:xfrm>
            <a:off x="381000" y="2743200"/>
            <a:ext cx="8534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ym typeface="Symbol" pitchFamily="18" charset="2"/>
              </a:rPr>
              <a:t> </a:t>
            </a:r>
            <a:endParaRPr lang="en-US" sz="2400" b="1" i="1" dirty="0">
              <a:sym typeface="Symbol" pitchFamily="18" charset="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3200" y="76200"/>
            <a:ext cx="87884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sôi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đeo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mã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đeo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phú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khuôn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tuỳ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ý.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râm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hiếu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 Song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cốt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đeo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i="1" dirty="0"/>
              <a:t/>
            </a:r>
            <a:br>
              <a:rPr lang="en-US" sz="2800" i="1" dirty="0"/>
            </a:b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37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94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33D8-C5B9-4C65-843E-79F095904808}" type="slidenum">
              <a:rPr lang="en-US"/>
              <a:pPr/>
              <a:t>18</a:t>
            </a:fld>
            <a:endParaRPr lang="en-US"/>
          </a:p>
        </p:txBody>
      </p:sp>
      <p:sp>
        <p:nvSpPr>
          <p:cNvPr id="377946" name="Rectangle 9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77860" name="Picture 4" descr="images (59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7948" name="Rectangle 92"/>
          <p:cNvSpPr>
            <a:spLocks noChangeArrowheads="1"/>
          </p:cNvSpPr>
          <p:nvPr/>
        </p:nvSpPr>
        <p:spPr bwMode="auto">
          <a:xfrm>
            <a:off x="381000" y="2743200"/>
            <a:ext cx="8534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ym typeface="Symbol" pitchFamily="18" charset="2"/>
              </a:rPr>
              <a:t> </a:t>
            </a:r>
            <a:endParaRPr lang="en-US" sz="2400" b="1" i="1" dirty="0">
              <a:sym typeface="Symbol" pitchFamily="18" charset="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76201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 err="1">
                <a:latin typeface="Times New Roman" pitchFamily="18" charset="0"/>
                <a:cs typeface="Times New Roman" pitchFamily="18" charset="0"/>
              </a:rPr>
              <a:t>c.Viết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i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600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321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94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33D8-C5B9-4C65-843E-79F095904808}" type="slidenum">
              <a:rPr lang="en-US"/>
              <a:pPr/>
              <a:t>19</a:t>
            </a:fld>
            <a:endParaRPr lang="en-US"/>
          </a:p>
        </p:txBody>
      </p:sp>
      <p:sp>
        <p:nvSpPr>
          <p:cNvPr id="377946" name="Rectangle 9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77860" name="Picture 4" descr="images (59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7948" name="Rectangle 92"/>
          <p:cNvSpPr>
            <a:spLocks noChangeArrowheads="1"/>
          </p:cNvSpPr>
          <p:nvPr/>
        </p:nvSpPr>
        <p:spPr bwMode="auto">
          <a:xfrm>
            <a:off x="381000" y="2743200"/>
            <a:ext cx="8534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ym typeface="Symbol" pitchFamily="18" charset="2"/>
              </a:rPr>
              <a:t> </a:t>
            </a:r>
            <a:endParaRPr lang="en-US" sz="2400" b="1" i="1" dirty="0">
              <a:sym typeface="Symbol" pitchFamily="18" charset="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3200" y="76200"/>
            <a:ext cx="8788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800" i="1" dirty="0"/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ngẫm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đeo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mãi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mãi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chinh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37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9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33D8-C5B9-4C65-843E-79F095904808}" type="slidenum">
              <a:rPr lang="en-US"/>
              <a:pPr/>
              <a:t>2</a:t>
            </a:fld>
            <a:endParaRPr lang="en-US"/>
          </a:p>
        </p:txBody>
      </p:sp>
      <p:sp>
        <p:nvSpPr>
          <p:cNvPr id="377946" name="Rectangle 9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77860" name="Picture 4" descr="images (59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448800" cy="708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7948" name="Rectangle 92"/>
          <p:cNvSpPr>
            <a:spLocks noChangeArrowheads="1"/>
          </p:cNvSpPr>
          <p:nvPr/>
        </p:nvSpPr>
        <p:spPr bwMode="auto">
          <a:xfrm>
            <a:off x="381000" y="2743200"/>
            <a:ext cx="8534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ym typeface="Symbol" pitchFamily="18" charset="2"/>
              </a:rPr>
              <a:t> </a:t>
            </a:r>
            <a:endParaRPr lang="en-US" sz="2400" b="1" i="1" dirty="0">
              <a:sym typeface="Symbol" pitchFamily="18" charset="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228600" y="838200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TIẾT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52</a:t>
            </a:r>
          </a:p>
          <a:p>
            <a:pPr algn="ctr"/>
            <a:r>
              <a:rPr lang="es-ES" sz="4000" b="1" dirty="0" smtClean="0">
                <a:latin typeface="Times New Roman" pitchFamily="18" charset="0"/>
                <a:cs typeface="Times New Roman" pitchFamily="18" charset="0"/>
              </a:rPr>
              <a:t>LUYỆN NÓI</a:t>
            </a:r>
          </a:p>
          <a:p>
            <a:r>
              <a:rPr lang="es-ES" sz="4000" b="1" dirty="0" smtClean="0">
                <a:latin typeface="Times New Roman" pitchFamily="18" charset="0"/>
                <a:cs typeface="Times New Roman" pitchFamily="18" charset="0"/>
              </a:rPr>
              <a:t> THUYẾT MINH MỘT THỨ ĐỒ DÙNG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93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94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33D8-C5B9-4C65-843E-79F095904808}" type="slidenum">
              <a:rPr lang="en-US"/>
              <a:pPr/>
              <a:t>20</a:t>
            </a:fld>
            <a:endParaRPr lang="en-US"/>
          </a:p>
        </p:txBody>
      </p:sp>
      <p:sp>
        <p:nvSpPr>
          <p:cNvPr id="377946" name="Rectangle 9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77860" name="Picture 4" descr="images (59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7948" name="Rectangle 92"/>
          <p:cNvSpPr>
            <a:spLocks noChangeArrowheads="1"/>
          </p:cNvSpPr>
          <p:nvPr/>
        </p:nvSpPr>
        <p:spPr bwMode="auto">
          <a:xfrm>
            <a:off x="381000" y="2743200"/>
            <a:ext cx="8534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ym typeface="Symbol" pitchFamily="18" charset="2"/>
              </a:rPr>
              <a:t> </a:t>
            </a:r>
            <a:endParaRPr lang="en-US" sz="2400" b="1" i="1" dirty="0">
              <a:sym typeface="Symbol" pitchFamily="18" charset="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" y="762001"/>
            <a:ext cx="8915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HƯỚNG DẪN VỀ NHÀ</a:t>
            </a:r>
          </a:p>
          <a:p>
            <a:endParaRPr lang="en-US" sz="40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endParaRPr lang="en-US" sz="40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chỉnh</a:t>
            </a:r>
            <a:endParaRPr lang="en-US" sz="4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FontTx/>
              <a:buChar char="-"/>
            </a:pP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3)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53- 54.</a:t>
            </a:r>
          </a:p>
          <a:p>
            <a:pPr marL="571500" indent="-571500">
              <a:buFontTx/>
              <a:buChar char="-"/>
            </a:pP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15: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endParaRPr lang="en-US" sz="40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đảo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1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9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33D8-C5B9-4C65-843E-79F095904808}" type="slidenum">
              <a:rPr lang="en-US"/>
              <a:pPr/>
              <a:t>3</a:t>
            </a:fld>
            <a:endParaRPr lang="en-US"/>
          </a:p>
        </p:txBody>
      </p:sp>
      <p:sp>
        <p:nvSpPr>
          <p:cNvPr id="377946" name="Rectangle 9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77860" name="Picture 4" descr="images (59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3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7948" name="Rectangle 92"/>
          <p:cNvSpPr>
            <a:spLocks noChangeArrowheads="1"/>
          </p:cNvSpPr>
          <p:nvPr/>
        </p:nvSpPr>
        <p:spPr bwMode="auto">
          <a:xfrm>
            <a:off x="381000" y="2743200"/>
            <a:ext cx="8534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ym typeface="Symbol" pitchFamily="18" charset="2"/>
              </a:rPr>
              <a:t> </a:t>
            </a:r>
            <a:endParaRPr lang="en-US" sz="2400" b="1" i="1" dirty="0">
              <a:sym typeface="Symbol" pitchFamily="18" charset="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381000"/>
            <a:ext cx="8153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000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pt-BR" sz="4000" b="1" dirty="0">
                <a:latin typeface=".VnTime" pitchFamily="34" charset="0"/>
                <a:cs typeface="Times New Roman" pitchFamily="18" charset="0"/>
              </a:rPr>
              <a:t>I. Chuẩn bị</a:t>
            </a:r>
            <a:r>
              <a:rPr lang="pt-BR" sz="4000" dirty="0">
                <a:latin typeface=".VnTime" pitchFamily="34" charset="0"/>
                <a:cs typeface="Times New Roman" pitchFamily="18" charset="0"/>
              </a:rPr>
              <a:t>:</a:t>
            </a:r>
            <a:endParaRPr lang="en-US" sz="4000" dirty="0">
              <a:latin typeface=".VnTime" pitchFamily="34" charset="0"/>
              <a:cs typeface="Times New Roman" pitchFamily="18" charset="0"/>
            </a:endParaRPr>
          </a:p>
          <a:p>
            <a:r>
              <a:rPr lang="pt-BR" sz="4000" b="1" i="1" dirty="0">
                <a:latin typeface=".VnTime" pitchFamily="34" charset="0"/>
                <a:cs typeface="Times New Roman" pitchFamily="18" charset="0"/>
              </a:rPr>
              <a:t>Đ</a:t>
            </a:r>
            <a:r>
              <a:rPr lang="pt-BR" sz="4000" b="1" i="1" dirty="0" smtClean="0">
                <a:latin typeface=".VnTime" pitchFamily="34" charset="0"/>
                <a:cs typeface="Times New Roman" pitchFamily="18" charset="0"/>
              </a:rPr>
              <a:t>Ò </a:t>
            </a:r>
            <a:r>
              <a:rPr lang="pt-BR" sz="4000" b="1" i="1" dirty="0">
                <a:latin typeface=".VnTime" pitchFamily="34" charset="0"/>
                <a:cs typeface="Times New Roman" pitchFamily="18" charset="0"/>
              </a:rPr>
              <a:t>bµi: thuyÕt minh c¸i phÝch </a:t>
            </a:r>
            <a:r>
              <a:rPr lang="pt-BR" sz="4000" b="1" i="1" dirty="0" smtClean="0">
                <a:latin typeface=".VnTime" pitchFamily="34" charset="0"/>
                <a:cs typeface="Times New Roman" pitchFamily="18" charset="0"/>
              </a:rPr>
              <a:t>n­ưíc</a:t>
            </a:r>
            <a:r>
              <a:rPr lang="pt-BR" sz="4000" b="1" i="1" dirty="0">
                <a:latin typeface=".VnTime" pitchFamily="34" charset="0"/>
                <a:cs typeface="Times New Roman" pitchFamily="18" charset="0"/>
              </a:rPr>
              <a:t>.</a:t>
            </a:r>
            <a:endParaRPr lang="en-US" sz="4000" dirty="0">
              <a:latin typeface=".VnTime" pitchFamily="34" charset="0"/>
              <a:cs typeface="Times New Roman" pitchFamily="18" charset="0"/>
            </a:endParaRPr>
          </a:p>
          <a:p>
            <a:r>
              <a:rPr lang="pt-BR" sz="4000" b="1" smtClean="0">
                <a:latin typeface="+mj-lt"/>
                <a:cs typeface="Times New Roman" pitchFamily="18" charset="0"/>
              </a:rPr>
              <a:t>1.Yêu</a:t>
            </a:r>
            <a:r>
              <a:rPr lang="pt-BR" sz="4000" b="1" smtClean="0">
                <a:latin typeface=".VnTime" pitchFamily="34" charset="0"/>
                <a:cs typeface="Times New Roman" pitchFamily="18" charset="0"/>
              </a:rPr>
              <a:t> </a:t>
            </a:r>
            <a:r>
              <a:rPr lang="pt-BR" sz="4000" b="1" dirty="0">
                <a:latin typeface=".VnTime" pitchFamily="34" charset="0"/>
                <a:cs typeface="Times New Roman" pitchFamily="18" charset="0"/>
              </a:rPr>
              <a:t>cầu</a:t>
            </a:r>
            <a:r>
              <a:rPr lang="pt-BR" sz="4000" dirty="0">
                <a:latin typeface=".VnTime" pitchFamily="34" charset="0"/>
                <a:cs typeface="Times New Roman" pitchFamily="18" charset="0"/>
              </a:rPr>
              <a:t>:  KiÓu bµi: thuyÕt minh </a:t>
            </a:r>
            <a:endParaRPr lang="en-US" sz="4000" dirty="0">
              <a:latin typeface=".VnTime" pitchFamily="34" charset="0"/>
              <a:cs typeface="Times New Roman" pitchFamily="18" charset="0"/>
            </a:endParaRPr>
          </a:p>
          <a:p>
            <a:r>
              <a:rPr lang="pt-BR" sz="4000">
                <a:latin typeface=".VnTime" pitchFamily="34" charset="0"/>
                <a:cs typeface="Times New Roman" pitchFamily="18" charset="0"/>
              </a:rPr>
              <a:t>- </a:t>
            </a:r>
            <a:r>
              <a:rPr lang="pt-BR" sz="4000">
                <a:latin typeface=".VnTime" pitchFamily="34" charset="0"/>
                <a:cs typeface="Times New Roman" pitchFamily="18" charset="0"/>
              </a:rPr>
              <a:t>Đ</a:t>
            </a:r>
            <a:r>
              <a:rPr lang="pt-BR" sz="4000" smtClean="0">
                <a:latin typeface=".VnTime" pitchFamily="34" charset="0"/>
                <a:cs typeface="Times New Roman" pitchFamily="18" charset="0"/>
              </a:rPr>
              <a:t>èi tư­îng</a:t>
            </a:r>
            <a:r>
              <a:rPr lang="pt-BR" sz="4000" dirty="0">
                <a:latin typeface=".VnTime" pitchFamily="34" charset="0"/>
                <a:cs typeface="Times New Roman" pitchFamily="18" charset="0"/>
              </a:rPr>
              <a:t>: C¸i phÝch n­íc</a:t>
            </a:r>
            <a:endParaRPr lang="en-US" sz="4000" dirty="0">
              <a:latin typeface=".VnTime" pitchFamily="34" charset="0"/>
              <a:cs typeface="Times New Roman" pitchFamily="18" charset="0"/>
            </a:endParaRPr>
          </a:p>
          <a:p>
            <a:r>
              <a:rPr lang="pt-BR" sz="4000">
                <a:latin typeface=".VnTime" pitchFamily="34" charset="0"/>
                <a:cs typeface="Times New Roman" pitchFamily="18" charset="0"/>
              </a:rPr>
              <a:t>- </a:t>
            </a:r>
            <a:r>
              <a:rPr lang="pt-BR" sz="4000" smtClean="0">
                <a:latin typeface=".VnTime" pitchFamily="34" charset="0"/>
                <a:cs typeface="Times New Roman" pitchFamily="18" charset="0"/>
              </a:rPr>
              <a:t>CÊu </a:t>
            </a:r>
            <a:r>
              <a:rPr lang="pt-BR" sz="4000" dirty="0">
                <a:latin typeface=".VnTime" pitchFamily="34" charset="0"/>
                <a:cs typeface="Times New Roman" pitchFamily="18" charset="0"/>
              </a:rPr>
              <a:t>t¹o</a:t>
            </a:r>
            <a:endParaRPr lang="en-US" sz="4000" dirty="0">
              <a:latin typeface=".VnTime" pitchFamily="34" charset="0"/>
              <a:cs typeface="Times New Roman" pitchFamily="18" charset="0"/>
            </a:endParaRPr>
          </a:p>
          <a:p>
            <a:r>
              <a:rPr lang="pt-BR" sz="4000">
                <a:latin typeface=".VnTime" pitchFamily="34" charset="0"/>
                <a:cs typeface="Times New Roman" pitchFamily="18" charset="0"/>
              </a:rPr>
              <a:t>+ </a:t>
            </a:r>
            <a:r>
              <a:rPr lang="pt-BR" sz="4000" smtClean="0">
                <a:latin typeface=".VnTime" pitchFamily="34" charset="0"/>
                <a:cs typeface="Times New Roman" pitchFamily="18" charset="0"/>
              </a:rPr>
              <a:t>Vá  </a:t>
            </a:r>
            <a:r>
              <a:rPr lang="pt-BR" sz="4000" dirty="0">
                <a:latin typeface=".VnTime" pitchFamily="34" charset="0"/>
                <a:cs typeface="Times New Roman" pitchFamily="18" charset="0"/>
              </a:rPr>
              <a:t>+ ruét</a:t>
            </a:r>
            <a:endParaRPr lang="en-US" sz="4000" dirty="0">
              <a:latin typeface=".VnTime" pitchFamily="34" charset="0"/>
              <a:cs typeface="Times New Roman" pitchFamily="18" charset="0"/>
            </a:endParaRPr>
          </a:p>
          <a:p>
            <a:r>
              <a:rPr lang="pt-BR" sz="4000" dirty="0">
                <a:latin typeface=".VnTime" pitchFamily="34" charset="0"/>
                <a:cs typeface="Times New Roman" pitchFamily="18" charset="0"/>
              </a:rPr>
              <a:t>+ ChÊt liÖu</a:t>
            </a:r>
            <a:r>
              <a:rPr lang="pt-BR" sz="4000">
                <a:latin typeface=".VnTime" pitchFamily="34" charset="0"/>
                <a:cs typeface="Times New Roman" pitchFamily="18" charset="0"/>
              </a:rPr>
              <a:t>, </a:t>
            </a:r>
            <a:r>
              <a:rPr lang="pt-BR" sz="4000" smtClean="0">
                <a:latin typeface=".VnTime" pitchFamily="34" charset="0"/>
                <a:cs typeface="Times New Roman" pitchFamily="18" charset="0"/>
              </a:rPr>
              <a:t>màu</a:t>
            </a:r>
            <a:r>
              <a:rPr lang="pt-BR" sz="4000" smtClean="0">
                <a:latin typeface=".VnTime" pitchFamily="34" charset="0"/>
                <a:cs typeface="Times New Roman" pitchFamily="18" charset="0"/>
              </a:rPr>
              <a:t> </a:t>
            </a:r>
            <a:r>
              <a:rPr lang="pt-BR" sz="4000" dirty="0">
                <a:latin typeface=".VnTime" pitchFamily="34" charset="0"/>
                <a:cs typeface="Times New Roman" pitchFamily="18" charset="0"/>
              </a:rPr>
              <a:t>s¾c...</a:t>
            </a:r>
            <a:endParaRPr lang="en-US" sz="4000" dirty="0">
              <a:latin typeface=".VnTime" pitchFamily="34" charset="0"/>
              <a:cs typeface="Times New Roman" pitchFamily="18" charset="0"/>
            </a:endParaRPr>
          </a:p>
          <a:p>
            <a:r>
              <a:rPr lang="pt-BR" sz="4000" dirty="0">
                <a:latin typeface=".VnTime" pitchFamily="34" charset="0"/>
                <a:cs typeface="Times New Roman" pitchFamily="18" charset="0"/>
              </a:rPr>
              <a:t>- C«ng dông</a:t>
            </a:r>
            <a:r>
              <a:rPr lang="pt-BR" sz="4000">
                <a:latin typeface=".VnTime" pitchFamily="34" charset="0"/>
                <a:cs typeface="Times New Roman" pitchFamily="18" charset="0"/>
              </a:rPr>
              <a:t>: </a:t>
            </a:r>
            <a:r>
              <a:rPr lang="pt-BR" sz="4000" smtClean="0">
                <a:latin typeface=".VnTime" pitchFamily="34" charset="0"/>
                <a:cs typeface="Times New Roman" pitchFamily="18" charset="0"/>
              </a:rPr>
              <a:t>giữ </a:t>
            </a:r>
            <a:r>
              <a:rPr lang="pt-BR" sz="4000" dirty="0">
                <a:latin typeface=".VnTime" pitchFamily="34" charset="0"/>
                <a:cs typeface="Times New Roman" pitchFamily="18" charset="0"/>
              </a:rPr>
              <a:t>nhiÖt</a:t>
            </a:r>
            <a:endParaRPr lang="en-US" sz="4000" dirty="0">
              <a:latin typeface=".VnTime" pitchFamily="34" charset="0"/>
              <a:cs typeface="Times New Roman" pitchFamily="18" charset="0"/>
            </a:endParaRPr>
          </a:p>
          <a:p>
            <a:r>
              <a:rPr lang="pt-BR" sz="4000" dirty="0">
                <a:latin typeface=".VnTime" pitchFamily="34" charset="0"/>
                <a:cs typeface="Times New Roman" pitchFamily="18" charset="0"/>
              </a:rPr>
              <a:t>- C¸ch b¶o qu¶n</a:t>
            </a:r>
            <a:endParaRPr lang="en-US" sz="4000" dirty="0">
              <a:latin typeface=".VnTime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93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9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33D8-C5B9-4C65-843E-79F095904808}" type="slidenum">
              <a:rPr lang="en-US"/>
              <a:pPr/>
              <a:t>4</a:t>
            </a:fld>
            <a:endParaRPr lang="en-US"/>
          </a:p>
        </p:txBody>
      </p:sp>
      <p:sp>
        <p:nvSpPr>
          <p:cNvPr id="377946" name="Rectangle 9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77860" name="Picture 4" descr="images (59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7948" name="Rectangle 92"/>
          <p:cNvSpPr>
            <a:spLocks noChangeArrowheads="1"/>
          </p:cNvSpPr>
          <p:nvPr/>
        </p:nvSpPr>
        <p:spPr bwMode="auto">
          <a:xfrm>
            <a:off x="381000" y="2743200"/>
            <a:ext cx="8534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ym typeface="Symbol" pitchFamily="18" charset="2"/>
              </a:rPr>
              <a:t> </a:t>
            </a:r>
            <a:endParaRPr lang="en-US" sz="2400" b="1" i="1" dirty="0">
              <a:sym typeface="Symbol" pitchFamily="18" charset="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0" y="914401"/>
            <a:ext cx="5410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đề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93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9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33D8-C5B9-4C65-843E-79F095904808}" type="slidenum">
              <a:rPr lang="en-US"/>
              <a:pPr/>
              <a:t>5</a:t>
            </a:fld>
            <a:endParaRPr lang="en-US"/>
          </a:p>
        </p:txBody>
      </p:sp>
      <p:sp>
        <p:nvSpPr>
          <p:cNvPr id="377946" name="Rectangle 9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77860" name="Picture 4" descr="images (59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7948" name="Rectangle 92"/>
          <p:cNvSpPr>
            <a:spLocks noChangeArrowheads="1"/>
          </p:cNvSpPr>
          <p:nvPr/>
        </p:nvSpPr>
        <p:spPr bwMode="auto">
          <a:xfrm>
            <a:off x="381000" y="2743200"/>
            <a:ext cx="8534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ym typeface="Symbol" pitchFamily="18" charset="2"/>
              </a:rPr>
              <a:t> </a:t>
            </a:r>
            <a:endParaRPr lang="en-US" sz="2400" b="1" i="1" dirty="0">
              <a:sym typeface="Symbol" pitchFamily="18" charset="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609600"/>
            <a:ext cx="9067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thuyết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minh</a:t>
            </a:r>
          </a:p>
          <a:p>
            <a:pPr marL="571500" indent="-571500">
              <a:buFontTx/>
              <a:buChar char="-"/>
            </a:pP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đeo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mắt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FontTx/>
              <a:buChar char="-"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vi: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đeo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mắt</a:t>
            </a:r>
            <a:endParaRPr lang="en-US" sz="4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93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9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33D8-C5B9-4C65-843E-79F095904808}" type="slidenum">
              <a:rPr lang="en-US"/>
              <a:pPr/>
              <a:t>6</a:t>
            </a:fld>
            <a:endParaRPr lang="en-US"/>
          </a:p>
        </p:txBody>
      </p:sp>
      <p:sp>
        <p:nvSpPr>
          <p:cNvPr id="377946" name="Rectangle 9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77860" name="Picture 4" descr="images (59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7948" name="Rectangle 92"/>
          <p:cNvSpPr>
            <a:spLocks noChangeArrowheads="1"/>
          </p:cNvSpPr>
          <p:nvPr/>
        </p:nvSpPr>
        <p:spPr bwMode="auto">
          <a:xfrm>
            <a:off x="381000" y="2743200"/>
            <a:ext cx="8534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ym typeface="Symbol" pitchFamily="18" charset="2"/>
              </a:rPr>
              <a:t> </a:t>
            </a:r>
            <a:endParaRPr lang="en-US" sz="2400" b="1" i="1" dirty="0">
              <a:sym typeface="Symbol" pitchFamily="18" charset="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0" y="1028343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dàn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93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9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33D8-C5B9-4C65-843E-79F095904808}" type="slidenum">
              <a:rPr lang="en-US"/>
              <a:pPr/>
              <a:t>7</a:t>
            </a:fld>
            <a:endParaRPr lang="en-US"/>
          </a:p>
        </p:txBody>
      </p:sp>
      <p:sp>
        <p:nvSpPr>
          <p:cNvPr id="377946" name="Rectangle 9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77860" name="Picture 4" descr="images (59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7948" name="Rectangle 92"/>
          <p:cNvSpPr>
            <a:spLocks noChangeArrowheads="1"/>
          </p:cNvSpPr>
          <p:nvPr/>
        </p:nvSpPr>
        <p:spPr bwMode="auto">
          <a:xfrm>
            <a:off x="381000" y="2743200"/>
            <a:ext cx="8534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ym typeface="Symbol" pitchFamily="18" charset="2"/>
              </a:rPr>
              <a:t> </a:t>
            </a:r>
            <a:endParaRPr lang="en-US" sz="2400" b="1" i="1" dirty="0">
              <a:sym typeface="Symbol" pitchFamily="18" charset="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" y="762000"/>
            <a:ext cx="8763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 u="sng" dirty="0">
                <a:latin typeface="Times New Roman" pitchFamily="18" charset="0"/>
                <a:cs typeface="Times New Roman" pitchFamily="18" charset="0"/>
              </a:rPr>
              <a:t>a/ </a:t>
            </a:r>
            <a:r>
              <a:rPr lang="en-US" sz="4000" b="1" i="1" u="sng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40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i="1" dirty="0" err="1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 smtClean="0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atin typeface="Times New Roman" pitchFamily="18" charset="0"/>
                <a:cs typeface="Times New Roman" pitchFamily="18" charset="0"/>
              </a:rPr>
              <a:t>khá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93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9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33D8-C5B9-4C65-843E-79F095904808}" type="slidenum">
              <a:rPr lang="en-US"/>
              <a:pPr/>
              <a:t>8</a:t>
            </a:fld>
            <a:endParaRPr lang="en-US"/>
          </a:p>
        </p:txBody>
      </p:sp>
      <p:sp>
        <p:nvSpPr>
          <p:cNvPr id="377946" name="Rectangle 9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77860" name="Picture 4" descr="images (59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7948" name="Rectangle 92"/>
          <p:cNvSpPr>
            <a:spLocks noChangeArrowheads="1"/>
          </p:cNvSpPr>
          <p:nvPr/>
        </p:nvSpPr>
        <p:spPr bwMode="auto">
          <a:xfrm>
            <a:off x="381000" y="2743200"/>
            <a:ext cx="8534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ym typeface="Symbol" pitchFamily="18" charset="2"/>
              </a:rPr>
              <a:t> </a:t>
            </a:r>
            <a:endParaRPr lang="en-US" sz="2400" b="1" i="1" dirty="0">
              <a:sym typeface="Symbol" pitchFamily="18" charset="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81000"/>
            <a:ext cx="90678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b/ </a:t>
            </a:r>
            <a:r>
              <a:rPr lang="en-US" sz="3200" b="1" i="1" u="sng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2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Tròng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tròng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gắn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Gọng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bọc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nhựa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tai.</a:t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gọng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nhựa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93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9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33D8-C5B9-4C65-843E-79F095904808}" type="slidenum">
              <a:rPr lang="en-US"/>
              <a:pPr/>
              <a:t>9</a:t>
            </a:fld>
            <a:endParaRPr lang="en-US"/>
          </a:p>
        </p:txBody>
      </p:sp>
      <p:sp>
        <p:nvSpPr>
          <p:cNvPr id="377946" name="Rectangle 9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77860" name="Picture 4" descr="images (59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7948" name="Rectangle 92"/>
          <p:cNvSpPr>
            <a:spLocks noChangeArrowheads="1"/>
          </p:cNvSpPr>
          <p:nvPr/>
        </p:nvSpPr>
        <p:spPr bwMode="auto">
          <a:xfrm>
            <a:off x="381000" y="2743200"/>
            <a:ext cx="8534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ym typeface="Symbol" pitchFamily="18" charset="2"/>
              </a:rPr>
              <a:t> </a:t>
            </a:r>
            <a:endParaRPr lang="en-US" sz="2400" b="1" i="1" dirty="0">
              <a:sym typeface="Symbol" pitchFamily="18" charset="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3200" y="76200"/>
            <a:ext cx="8788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bụi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bẻ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gọng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đeo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gọng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tai;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tròng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miếng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321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94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941</Words>
  <Application>Microsoft Office PowerPoint</Application>
  <PresentationFormat>On-screen Show (4:3)</PresentationFormat>
  <Paragraphs>87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.VnTime</vt:lpstr>
      <vt:lpstr>Arial</vt:lpstr>
      <vt:lpstr>Calibri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Thị Mây</dc:creator>
  <cp:lastModifiedBy>Hồ Thành Kiệt</cp:lastModifiedBy>
  <cp:revision>101</cp:revision>
  <dcterms:created xsi:type="dcterms:W3CDTF">2015-11-10T04:53:56Z</dcterms:created>
  <dcterms:modified xsi:type="dcterms:W3CDTF">2022-07-27T00:11:47Z</dcterms:modified>
</cp:coreProperties>
</file>