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72" r:id="rId14"/>
    <p:sldId id="267" r:id="rId15"/>
    <p:sldId id="276" r:id="rId16"/>
    <p:sldId id="271" r:id="rId17"/>
    <p:sldId id="273" r:id="rId18"/>
    <p:sldId id="269" r:id="rId19"/>
    <p:sldId id="274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9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40E6A0-5D13-44A8-B742-34DFA3707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6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9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9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4116-1AE7-4921-BB9B-4DA5369CD08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5654-4E96-4998-9059-9E9A2AA4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32"/>
            <a:ext cx="9144000" cy="6802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39624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FFFF00"/>
                </a:solidFill>
              </a:rPr>
              <a:t>CHÀO MỪNG CÁC EM ĐẾN VỚI TIẾT HỌC NGỮ VĂN!</a:t>
            </a:r>
            <a:endParaRPr lang="en-US" sz="3600" b="1" i="1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48600" y="6248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rgbClr val="FFFF00"/>
                </a:solidFill>
              </a:rPr>
              <a:t>TỔ VĂN</a:t>
            </a:r>
            <a:endParaRPr lang="en-US" sz="2400" b="1" i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9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10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048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sz="4000" b="1" i="1" u="sng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11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02834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12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a.Viết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13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14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0"/>
            <a:ext cx="89916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b.Viết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bẻ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tai.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i="1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15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200" y="76200"/>
            <a:ext cx="8788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lõm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thj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chũa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16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200" y="76200"/>
            <a:ext cx="8788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qua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5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17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200" y="76200"/>
            <a:ext cx="8788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tuỳ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ý.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râm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Song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/>
              <a:t/>
            </a:r>
            <a:br>
              <a:rPr lang="en-US" sz="2800" i="1" dirty="0"/>
            </a:b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18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c.Viết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2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19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200" y="76200"/>
            <a:ext cx="878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i="1" dirty="0"/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chinh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2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28600" y="8382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52</a:t>
            </a:r>
          </a:p>
          <a:p>
            <a:pPr algn="ctr"/>
            <a:r>
              <a:rPr lang="es-ES" sz="4000" b="1" dirty="0" smtClean="0">
                <a:latin typeface="Times New Roman" pitchFamily="18" charset="0"/>
                <a:cs typeface="Times New Roman" pitchFamily="18" charset="0"/>
              </a:rPr>
              <a:t>LUYỆN NÓI</a:t>
            </a:r>
          </a:p>
          <a:p>
            <a:r>
              <a:rPr lang="es-ES" sz="4000" b="1" dirty="0" smtClean="0">
                <a:latin typeface="Times New Roman" pitchFamily="18" charset="0"/>
                <a:cs typeface="Times New Roman" pitchFamily="18" charset="0"/>
              </a:rPr>
              <a:t> THUYẾT MINH MỘT THỨ ĐỒ DÙNG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20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762001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53- 54.</a:t>
            </a:r>
          </a:p>
          <a:p>
            <a:pPr marL="571500" indent="-571500">
              <a:buFontTx/>
              <a:buChar char="-"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15: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3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3810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4000" b="1" dirty="0">
                <a:latin typeface=".VnTime" pitchFamily="34" charset="0"/>
                <a:cs typeface="Times New Roman" pitchFamily="18" charset="0"/>
              </a:rPr>
              <a:t>I. Chuẩn bị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: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 b="1" i="1" dirty="0">
                <a:latin typeface=".VnTime" pitchFamily="34" charset="0"/>
                <a:cs typeface="Times New Roman" pitchFamily="18" charset="0"/>
              </a:rPr>
              <a:t>Đ</a:t>
            </a:r>
            <a:r>
              <a:rPr lang="pt-BR" sz="4000" b="1" i="1" dirty="0" smtClean="0">
                <a:latin typeface=".VnTime" pitchFamily="34" charset="0"/>
                <a:cs typeface="Times New Roman" pitchFamily="18" charset="0"/>
              </a:rPr>
              <a:t>Ò </a:t>
            </a:r>
            <a:r>
              <a:rPr lang="pt-BR" sz="4000" b="1" i="1" dirty="0">
                <a:latin typeface=".VnTime" pitchFamily="34" charset="0"/>
                <a:cs typeface="Times New Roman" pitchFamily="18" charset="0"/>
              </a:rPr>
              <a:t>bµi: thuyÕt minh c¸i phÝch </a:t>
            </a:r>
            <a:r>
              <a:rPr lang="pt-BR" sz="4000" b="1" i="1" dirty="0" smtClean="0">
                <a:latin typeface=".VnTime" pitchFamily="34" charset="0"/>
                <a:cs typeface="Times New Roman" pitchFamily="18" charset="0"/>
              </a:rPr>
              <a:t>n­ưíc</a:t>
            </a:r>
            <a:r>
              <a:rPr lang="pt-BR" sz="4000" b="1" i="1" dirty="0">
                <a:latin typeface=".VnTime" pitchFamily="34" charset="0"/>
                <a:cs typeface="Times New Roman" pitchFamily="18" charset="0"/>
              </a:rPr>
              <a:t>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 b="1" smtClean="0">
                <a:latin typeface="+mj-lt"/>
                <a:cs typeface="Times New Roman" pitchFamily="18" charset="0"/>
              </a:rPr>
              <a:t>1.Yêu</a:t>
            </a:r>
            <a:r>
              <a:rPr lang="pt-BR" sz="4000" b="1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pt-BR" sz="4000" b="1" dirty="0">
                <a:latin typeface=".VnTime" pitchFamily="34" charset="0"/>
                <a:cs typeface="Times New Roman" pitchFamily="18" charset="0"/>
              </a:rPr>
              <a:t>cầu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:  KiÓu bµi: thuyÕt minh 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>
                <a:latin typeface=".VnTime" pitchFamily="34" charset="0"/>
                <a:cs typeface="Times New Roman" pitchFamily="18" charset="0"/>
              </a:rPr>
              <a:t>- </a:t>
            </a:r>
            <a:r>
              <a:rPr lang="pt-BR" sz="4000">
                <a:latin typeface=".VnTime" pitchFamily="34" charset="0"/>
                <a:cs typeface="Times New Roman" pitchFamily="18" charset="0"/>
              </a:rPr>
              <a:t>Đ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èi tư­îng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: C¸i phÝch n­íc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>
                <a:latin typeface=".VnTime" pitchFamily="34" charset="0"/>
                <a:cs typeface="Times New Roman" pitchFamily="18" charset="0"/>
              </a:rPr>
              <a:t>- 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CÊu 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t¹o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>
                <a:latin typeface=".VnTime" pitchFamily="34" charset="0"/>
                <a:cs typeface="Times New Roman" pitchFamily="18" charset="0"/>
              </a:rPr>
              <a:t>+ 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Vá  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+ ruét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 dirty="0">
                <a:latin typeface=".VnTime" pitchFamily="34" charset="0"/>
                <a:cs typeface="Times New Roman" pitchFamily="18" charset="0"/>
              </a:rPr>
              <a:t>+ ChÊt liÖu</a:t>
            </a:r>
            <a:r>
              <a:rPr lang="pt-BR" sz="4000">
                <a:latin typeface=".VnTime" pitchFamily="34" charset="0"/>
                <a:cs typeface="Times New Roman" pitchFamily="18" charset="0"/>
              </a:rPr>
              <a:t>, 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màu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s¾c...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 dirty="0">
                <a:latin typeface=".VnTime" pitchFamily="34" charset="0"/>
                <a:cs typeface="Times New Roman" pitchFamily="18" charset="0"/>
              </a:rPr>
              <a:t>- C«ng dông</a:t>
            </a:r>
            <a:r>
              <a:rPr lang="pt-BR" sz="4000">
                <a:latin typeface=".VnTime" pitchFamily="34" charset="0"/>
                <a:cs typeface="Times New Roman" pitchFamily="18" charset="0"/>
              </a:rPr>
              <a:t>: </a:t>
            </a:r>
            <a:r>
              <a:rPr lang="pt-BR" sz="4000" smtClean="0">
                <a:latin typeface=".VnTime" pitchFamily="34" charset="0"/>
                <a:cs typeface="Times New Roman" pitchFamily="18" charset="0"/>
              </a:rPr>
              <a:t>giữ </a:t>
            </a:r>
            <a:r>
              <a:rPr lang="pt-BR" sz="4000" dirty="0">
                <a:latin typeface=".VnTime" pitchFamily="34" charset="0"/>
                <a:cs typeface="Times New Roman" pitchFamily="18" charset="0"/>
              </a:rPr>
              <a:t>nhiÖt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pt-BR" sz="4000" dirty="0">
                <a:latin typeface=".VnTime" pitchFamily="34" charset="0"/>
                <a:cs typeface="Times New Roman" pitchFamily="18" charset="0"/>
              </a:rPr>
              <a:t>- C¸ch b¶o qu¶n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4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914401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5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09600"/>
            <a:ext cx="906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marL="571500" indent="-571500"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vi: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6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02834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7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7620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4000" b="1" i="1" u="sng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8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81000"/>
            <a:ext cx="9067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tai.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33D8-C5B9-4C65-843E-79F095904808}" type="slidenum">
              <a:rPr lang="en-US"/>
              <a:pPr/>
              <a:t>9</a:t>
            </a:fld>
            <a:endParaRPr lang="en-US"/>
          </a:p>
        </p:txBody>
      </p:sp>
      <p:sp>
        <p:nvSpPr>
          <p:cNvPr id="377946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7860" name="Picture 4" descr="images (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948" name="Rectangle 92"/>
          <p:cNvSpPr>
            <a:spLocks noChangeArrowheads="1"/>
          </p:cNvSpPr>
          <p:nvPr/>
        </p:nvSpPr>
        <p:spPr bwMode="auto">
          <a:xfrm>
            <a:off x="381000" y="27432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ym typeface="Symbol" pitchFamily="18" charset="2"/>
              </a:rPr>
              <a:t> </a:t>
            </a:r>
            <a:endParaRPr lang="en-US" sz="2400" b="1" i="1" dirty="0">
              <a:sym typeface="Symbol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200" y="76200"/>
            <a:ext cx="878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tai;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2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.VnTime</vt:lpstr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Mây</dc:creator>
  <cp:lastModifiedBy>Hồ Thành Kiệt</cp:lastModifiedBy>
  <cp:revision>101</cp:revision>
  <dcterms:created xsi:type="dcterms:W3CDTF">2015-11-10T04:53:56Z</dcterms:created>
  <dcterms:modified xsi:type="dcterms:W3CDTF">2022-07-27T00:11:47Z</dcterms:modified>
</cp:coreProperties>
</file>